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20104100" cy="11309350"/>
  <p:notesSz cx="20104100" cy="1130935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40" d="100"/>
          <a:sy n="40" d="100"/>
        </p:scale>
        <p:origin x="888" y="6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507807" y="3505898"/>
            <a:ext cx="17088486" cy="237496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015615" y="6333236"/>
            <a:ext cx="14072870" cy="28273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005205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10353611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FFF8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005205" y="452374"/>
            <a:ext cx="18093690" cy="18094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005205" y="2601150"/>
            <a:ext cx="18093690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copilot.cloud.microsoft/en-US/prompts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adoption.microsoft.com/files/copilot/LeadingintheEraofAI_%20CreatinganAICouncil_Mar2024.pdf" TargetMode="Externa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www.microsoft.com/en-us/worklab/work-trend-index/will-ai-fix-work" TargetMode="Externa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fortune.com/2023/10/20/boomers-catching-up-ai-faster-gen-z-microsoft-modern-work-lead/" TargetMode="Externa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17" Type="http://schemas.openxmlformats.org/officeDocument/2006/relationships/image" Target="../media/image34.png"/><Relationship Id="rId2" Type="http://schemas.openxmlformats.org/officeDocument/2006/relationships/image" Target="../media/image19.png"/><Relationship Id="rId16" Type="http://schemas.openxmlformats.org/officeDocument/2006/relationships/image" Target="../media/image3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5" Type="http://schemas.openxmlformats.org/officeDocument/2006/relationships/image" Target="../media/image3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Relationship Id="rId1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adoption.microsoft.com/en-us/copilot/user-onboarding-toolkit/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customers.microsoft.com/en-us/story/1749551971490840608-wipro-microsoft-365-professional-services-en-india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hyperlink" Target="https://adoption.microsoft.com/files/copilot/Prompt-ingredients-one-pager.pdf" TargetMode="External"/><Relationship Id="rId7" Type="http://schemas.openxmlformats.org/officeDocument/2006/relationships/hyperlink" Target="https://copilot.cloud.microsoft/en-US/prompts" TargetMode="Externa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support.microsoft.com/en-us/copilot" TargetMode="External"/><Relationship Id="rId11" Type="http://schemas.openxmlformats.org/officeDocument/2006/relationships/hyperlink" Target="https://www.microsoft.com/en-us/microsoft-viva/learning" TargetMode="External"/><Relationship Id="rId5" Type="http://schemas.openxmlformats.org/officeDocument/2006/relationships/image" Target="../media/image39.png"/><Relationship Id="rId10" Type="http://schemas.openxmlformats.org/officeDocument/2006/relationships/image" Target="../media/image41.png"/><Relationship Id="rId4" Type="http://schemas.openxmlformats.org/officeDocument/2006/relationships/hyperlink" Target="https://adoption.microsoft.com/en-us/copilot/" TargetMode="External"/><Relationship Id="rId9" Type="http://schemas.openxmlformats.org/officeDocument/2006/relationships/hyperlink" Target="https://www.microsoft.com/en-us/microsoft-365/copilot-for-work" TargetMode="Externa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3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12" Type="http://schemas.openxmlformats.org/officeDocument/2006/relationships/image" Target="../media/image52.pn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6.png"/><Relationship Id="rId11" Type="http://schemas.openxmlformats.org/officeDocument/2006/relationships/image" Target="../media/image51.png"/><Relationship Id="rId5" Type="http://schemas.openxmlformats.org/officeDocument/2006/relationships/image" Target="../media/image45.png"/><Relationship Id="rId15" Type="http://schemas.openxmlformats.org/officeDocument/2006/relationships/image" Target="../media/image55.png"/><Relationship Id="rId10" Type="http://schemas.openxmlformats.org/officeDocument/2006/relationships/image" Target="../media/image50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Relationship Id="rId14" Type="http://schemas.openxmlformats.org/officeDocument/2006/relationships/image" Target="../media/image5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icrosoft.com/en-us/worklab/work-trend-index/copilots-earliest-users-teach-us-about-generative-ai-at-work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customers.microsoft.com/en-us/story/1703526879212720249-dentsu-microsoft-copilot-media-and-entertainment-japan-en" TargetMode="Externa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69.png"/><Relationship Id="rId18" Type="http://schemas.openxmlformats.org/officeDocument/2006/relationships/image" Target="../media/image74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12" Type="http://schemas.openxmlformats.org/officeDocument/2006/relationships/image" Target="../media/image68.png"/><Relationship Id="rId17" Type="http://schemas.openxmlformats.org/officeDocument/2006/relationships/image" Target="../media/image73.png"/><Relationship Id="rId2" Type="http://schemas.openxmlformats.org/officeDocument/2006/relationships/image" Target="../media/image58.png"/><Relationship Id="rId16" Type="http://schemas.openxmlformats.org/officeDocument/2006/relationships/image" Target="../media/image72.jpg"/><Relationship Id="rId20" Type="http://schemas.openxmlformats.org/officeDocument/2006/relationships/image" Target="../media/image7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2.png"/><Relationship Id="rId11" Type="http://schemas.openxmlformats.org/officeDocument/2006/relationships/image" Target="../media/image67.png"/><Relationship Id="rId5" Type="http://schemas.openxmlformats.org/officeDocument/2006/relationships/image" Target="../media/image61.png"/><Relationship Id="rId15" Type="http://schemas.openxmlformats.org/officeDocument/2006/relationships/image" Target="../media/image71.png"/><Relationship Id="rId10" Type="http://schemas.openxmlformats.org/officeDocument/2006/relationships/image" Target="../media/image66.png"/><Relationship Id="rId19" Type="http://schemas.openxmlformats.org/officeDocument/2006/relationships/image" Target="../media/image75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Relationship Id="rId14" Type="http://schemas.openxmlformats.org/officeDocument/2006/relationships/image" Target="../media/image7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microsoft.com/en-us/worklab/work-trend-index/will-ai-fix-work" TargetMode="Externa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copilot/microsoft-365/microsoft-365-copilot-privacy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customers.microsoft.com/en-us/story/1771760434465986810-lumen-microsoft-copilot-telecommunications-en-united-states" TargetMode="External"/><Relationship Id="rId2" Type="http://schemas.openxmlformats.org/officeDocument/2006/relationships/hyperlink" Target="https://www.microsoft.com/en-us/worklab/work-trend-index/copilots-earliest-users-teach-us-about-generative-ai-at-work" TargetMode="Externa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customers.microsoft.com/en-us/story/1771760434465986810-lumen-microsoft-copilot-telecommunications-en-united-states" TargetMode="Externa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/>
          <p:nvPr/>
        </p:nvSpPr>
        <p:spPr>
          <a:xfrm>
            <a:off x="919208" y="4236237"/>
            <a:ext cx="7019925" cy="2904641"/>
          </a:xfrm>
          <a:prstGeom prst="rect">
            <a:avLst/>
          </a:prstGeom>
        </p:spPr>
        <p:txBody>
          <a:bodyPr vert="horz" wrap="square" lIns="0" tIns="171450" rIns="0" bIns="0" rtlCol="0">
            <a:spAutoFit/>
          </a:bodyPr>
          <a:lstStyle/>
          <a:p>
            <a:pPr marL="12700" marR="15875">
              <a:lnSpc>
                <a:spcPts val="7090"/>
              </a:lnSpc>
              <a:spcBef>
                <a:spcPts val="1350"/>
              </a:spcBef>
            </a:pPr>
            <a:r>
              <a:rPr lang="en-US" sz="6900" spc="515" dirty="0" err="1">
                <a:solidFill>
                  <a:srgbClr val="2A446F"/>
                </a:solidFill>
                <a:latin typeface="Trebuchet MS"/>
                <a:cs typeface="Trebuchet MS"/>
              </a:rPr>
              <a:t>GenAI</a:t>
            </a:r>
            <a:r>
              <a:rPr lang="en-US" sz="6900" spc="515" dirty="0">
                <a:solidFill>
                  <a:srgbClr val="2A446F"/>
                </a:solidFill>
                <a:latin typeface="Trebuchet MS"/>
                <a:cs typeface="Trebuchet MS"/>
              </a:rPr>
              <a:t> for Productivity</a:t>
            </a:r>
            <a:r>
              <a:rPr sz="6900" spc="-185" dirty="0">
                <a:solidFill>
                  <a:srgbClr val="2A446F"/>
                </a:solidFill>
                <a:latin typeface="Trebuchet MS"/>
                <a:cs typeface="Trebuchet MS"/>
              </a:rPr>
              <a:t>  </a:t>
            </a:r>
            <a:r>
              <a:rPr sz="6900" spc="114" dirty="0">
                <a:solidFill>
                  <a:srgbClr val="2A446F"/>
                </a:solidFill>
                <a:latin typeface="Trebuchet MS"/>
                <a:cs typeface="Trebuchet MS"/>
              </a:rPr>
              <a:t>A</a:t>
            </a:r>
            <a:r>
              <a:rPr sz="6900" spc="30" dirty="0">
                <a:solidFill>
                  <a:srgbClr val="2A446F"/>
                </a:solidFill>
                <a:latin typeface="Trebuchet MS"/>
                <a:cs typeface="Trebuchet MS"/>
              </a:rPr>
              <a:t>d</a:t>
            </a:r>
            <a:r>
              <a:rPr sz="6900" spc="90" dirty="0">
                <a:solidFill>
                  <a:srgbClr val="2A446F"/>
                </a:solidFill>
                <a:latin typeface="Trebuchet MS"/>
                <a:cs typeface="Trebuchet MS"/>
              </a:rPr>
              <a:t>o</a:t>
            </a:r>
            <a:r>
              <a:rPr sz="6900" spc="65" dirty="0">
                <a:solidFill>
                  <a:srgbClr val="2A446F"/>
                </a:solidFill>
                <a:latin typeface="Trebuchet MS"/>
                <a:cs typeface="Trebuchet MS"/>
              </a:rPr>
              <a:t>p</a:t>
            </a:r>
            <a:r>
              <a:rPr sz="6900" spc="-484" dirty="0">
                <a:solidFill>
                  <a:srgbClr val="2A446F"/>
                </a:solidFill>
                <a:latin typeface="Trebuchet MS"/>
                <a:cs typeface="Trebuchet MS"/>
              </a:rPr>
              <a:t>t</a:t>
            </a:r>
            <a:r>
              <a:rPr sz="6900" spc="-565" dirty="0">
                <a:solidFill>
                  <a:srgbClr val="2A446F"/>
                </a:solidFill>
                <a:latin typeface="Trebuchet MS"/>
                <a:cs typeface="Trebuchet MS"/>
              </a:rPr>
              <a:t>i</a:t>
            </a:r>
            <a:r>
              <a:rPr sz="6900" spc="25" dirty="0">
                <a:solidFill>
                  <a:srgbClr val="2A446F"/>
                </a:solidFill>
                <a:latin typeface="Trebuchet MS"/>
                <a:cs typeface="Trebuchet MS"/>
              </a:rPr>
              <a:t>o</a:t>
            </a:r>
            <a:r>
              <a:rPr sz="6900" spc="210" dirty="0">
                <a:solidFill>
                  <a:srgbClr val="2A446F"/>
                </a:solidFill>
                <a:latin typeface="Trebuchet MS"/>
                <a:cs typeface="Trebuchet MS"/>
              </a:rPr>
              <a:t>n</a:t>
            </a:r>
            <a:r>
              <a:rPr sz="6900" spc="-530" dirty="0">
                <a:solidFill>
                  <a:srgbClr val="2A446F"/>
                </a:solidFill>
                <a:latin typeface="Trebuchet MS"/>
                <a:cs typeface="Trebuchet MS"/>
              </a:rPr>
              <a:t> </a:t>
            </a:r>
            <a:r>
              <a:rPr sz="6900" spc="-310" dirty="0">
                <a:solidFill>
                  <a:srgbClr val="2A446F"/>
                </a:solidFill>
                <a:latin typeface="Trebuchet MS"/>
                <a:cs typeface="Trebuchet MS"/>
              </a:rPr>
              <a:t>P</a:t>
            </a:r>
            <a:r>
              <a:rPr sz="6900" spc="-615" dirty="0">
                <a:solidFill>
                  <a:srgbClr val="2A446F"/>
                </a:solidFill>
                <a:latin typeface="Trebuchet MS"/>
                <a:cs typeface="Trebuchet MS"/>
              </a:rPr>
              <a:t>l</a:t>
            </a:r>
            <a:r>
              <a:rPr sz="6900" spc="-525" dirty="0">
                <a:solidFill>
                  <a:srgbClr val="2A446F"/>
                </a:solidFill>
                <a:latin typeface="Trebuchet MS"/>
                <a:cs typeface="Trebuchet MS"/>
              </a:rPr>
              <a:t>a</a:t>
            </a:r>
            <a:r>
              <a:rPr sz="6900" spc="-95" dirty="0">
                <a:solidFill>
                  <a:srgbClr val="2A446F"/>
                </a:solidFill>
                <a:latin typeface="Trebuchet MS"/>
                <a:cs typeface="Trebuchet MS"/>
              </a:rPr>
              <a:t>y</a:t>
            </a:r>
            <a:r>
              <a:rPr sz="6900" spc="65" dirty="0">
                <a:solidFill>
                  <a:srgbClr val="2A446F"/>
                </a:solidFill>
                <a:latin typeface="Trebuchet MS"/>
                <a:cs typeface="Trebuchet MS"/>
              </a:rPr>
              <a:t>b</a:t>
            </a:r>
            <a:r>
              <a:rPr sz="6900" spc="175" dirty="0">
                <a:solidFill>
                  <a:srgbClr val="2A446F"/>
                </a:solidFill>
                <a:latin typeface="Trebuchet MS"/>
                <a:cs typeface="Trebuchet MS"/>
              </a:rPr>
              <a:t>o</a:t>
            </a:r>
            <a:r>
              <a:rPr sz="6900" spc="-45" dirty="0">
                <a:solidFill>
                  <a:srgbClr val="2A446F"/>
                </a:solidFill>
                <a:latin typeface="Trebuchet MS"/>
                <a:cs typeface="Trebuchet MS"/>
              </a:rPr>
              <a:t>ok</a:t>
            </a:r>
            <a:endParaRPr sz="6900" dirty="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61092" y="7859164"/>
            <a:ext cx="5044440" cy="712470"/>
          </a:xfrm>
          <a:prstGeom prst="rect">
            <a:avLst/>
          </a:prstGeom>
        </p:spPr>
        <p:txBody>
          <a:bodyPr vert="horz" wrap="square" lIns="0" tIns="37465" rIns="0" bIns="0" rtlCol="0">
            <a:spAutoFit/>
          </a:bodyPr>
          <a:lstStyle/>
          <a:p>
            <a:pPr marL="12700" marR="5080">
              <a:lnSpc>
                <a:spcPts val="2640"/>
              </a:lnSpc>
              <a:spcBef>
                <a:spcPts val="295"/>
              </a:spcBef>
            </a:pPr>
            <a:r>
              <a:rPr sz="2300" spc="10" dirty="0">
                <a:solidFill>
                  <a:srgbClr val="091F2C"/>
                </a:solidFill>
                <a:latin typeface="Segoe UI Semibold"/>
                <a:cs typeface="Segoe UI Semibold"/>
              </a:rPr>
              <a:t>A</a:t>
            </a:r>
            <a:r>
              <a:rPr sz="2300" dirty="0">
                <a:solidFill>
                  <a:srgbClr val="091F2C"/>
                </a:solidFill>
                <a:latin typeface="Segoe UI Semibold"/>
                <a:cs typeface="Segoe UI Semibold"/>
              </a:rPr>
              <a:t> step-by-step</a:t>
            </a:r>
            <a:r>
              <a:rPr sz="2300" spc="5" dirty="0">
                <a:solidFill>
                  <a:srgbClr val="091F2C"/>
                </a:solidFill>
                <a:latin typeface="Segoe UI Semibold"/>
                <a:cs typeface="Segoe UI Semibold"/>
              </a:rPr>
              <a:t> </a:t>
            </a:r>
            <a:r>
              <a:rPr sz="2300" dirty="0">
                <a:solidFill>
                  <a:srgbClr val="091F2C"/>
                </a:solidFill>
                <a:latin typeface="Segoe UI Semibold"/>
                <a:cs typeface="Segoe UI Semibold"/>
              </a:rPr>
              <a:t>implementation</a:t>
            </a:r>
            <a:r>
              <a:rPr sz="2300" spc="5" dirty="0">
                <a:solidFill>
                  <a:srgbClr val="091F2C"/>
                </a:solidFill>
                <a:latin typeface="Segoe UI Semibold"/>
                <a:cs typeface="Segoe UI Semibold"/>
              </a:rPr>
              <a:t> guide </a:t>
            </a:r>
            <a:r>
              <a:rPr sz="2300" spc="-615" dirty="0">
                <a:solidFill>
                  <a:srgbClr val="091F2C"/>
                </a:solidFill>
                <a:latin typeface="Segoe UI Semibold"/>
                <a:cs typeface="Segoe UI Semibold"/>
              </a:rPr>
              <a:t> </a:t>
            </a:r>
            <a:r>
              <a:rPr sz="2300" spc="5" dirty="0">
                <a:solidFill>
                  <a:srgbClr val="091F2C"/>
                </a:solidFill>
                <a:latin typeface="Segoe UI Semibold"/>
                <a:cs typeface="Segoe UI Semibold"/>
              </a:rPr>
              <a:t>for</a:t>
            </a:r>
            <a:r>
              <a:rPr sz="2300" spc="-5" dirty="0">
                <a:solidFill>
                  <a:srgbClr val="091F2C"/>
                </a:solidFill>
                <a:latin typeface="Segoe UI Semibold"/>
                <a:cs typeface="Segoe UI Semibold"/>
              </a:rPr>
              <a:t> </a:t>
            </a:r>
            <a:r>
              <a:rPr sz="2300" spc="5" dirty="0">
                <a:solidFill>
                  <a:srgbClr val="091F2C"/>
                </a:solidFill>
                <a:latin typeface="Segoe UI Semibold"/>
                <a:cs typeface="Segoe UI Semibold"/>
              </a:rPr>
              <a:t>business</a:t>
            </a:r>
            <a:r>
              <a:rPr sz="2300" dirty="0">
                <a:solidFill>
                  <a:srgbClr val="091F2C"/>
                </a:solidFill>
                <a:latin typeface="Segoe UI Semibold"/>
                <a:cs typeface="Segoe UI Semibold"/>
              </a:rPr>
              <a:t> </a:t>
            </a:r>
            <a:r>
              <a:rPr sz="2300" spc="5" dirty="0">
                <a:solidFill>
                  <a:srgbClr val="091F2C"/>
                </a:solidFill>
                <a:latin typeface="Segoe UI Semibold"/>
                <a:cs typeface="Segoe UI Semibold"/>
              </a:rPr>
              <a:t>leaders</a:t>
            </a:r>
            <a:endParaRPr sz="2300">
              <a:latin typeface="Segoe UI Semibold"/>
              <a:cs typeface="Segoe UI Semibold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10387111" y="1005205"/>
            <a:ext cx="9717405" cy="10303510"/>
            <a:chOff x="10387111" y="1005205"/>
            <a:chExt cx="9717405" cy="10303510"/>
          </a:xfrm>
        </p:grpSpPr>
        <p:sp>
          <p:nvSpPr>
            <p:cNvPr id="10" name="object 10"/>
            <p:cNvSpPr/>
            <p:nvPr/>
          </p:nvSpPr>
          <p:spPr>
            <a:xfrm>
              <a:off x="10387101" y="3057505"/>
              <a:ext cx="9717405" cy="8251190"/>
            </a:xfrm>
            <a:custGeom>
              <a:avLst/>
              <a:gdLst/>
              <a:ahLst/>
              <a:cxnLst/>
              <a:rect l="l" t="t" r="r" b="b"/>
              <a:pathLst>
                <a:path w="9717405" h="8251190">
                  <a:moveTo>
                    <a:pt x="9716986" y="0"/>
                  </a:moveTo>
                  <a:lnTo>
                    <a:pt x="8711781" y="0"/>
                  </a:lnTo>
                  <a:lnTo>
                    <a:pt x="8711781" y="7245350"/>
                  </a:lnTo>
                  <a:lnTo>
                    <a:pt x="0" y="7245350"/>
                  </a:lnTo>
                  <a:lnTo>
                    <a:pt x="0" y="8251177"/>
                  </a:lnTo>
                  <a:lnTo>
                    <a:pt x="9716986" y="8251177"/>
                  </a:lnTo>
                  <a:lnTo>
                    <a:pt x="9716986" y="7245350"/>
                  </a:lnTo>
                  <a:lnTo>
                    <a:pt x="9716986" y="0"/>
                  </a:lnTo>
                  <a:close/>
                </a:path>
              </a:pathLst>
            </a:custGeom>
            <a:solidFill>
              <a:srgbClr val="2A446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387117" y="3057498"/>
              <a:ext cx="9716981" cy="8251057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387117" y="1005205"/>
              <a:ext cx="8711776" cy="929814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0104099" cy="11308556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93813" y="2646905"/>
            <a:ext cx="6441440" cy="145415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50" b="1" spc="10" dirty="0">
                <a:solidFill>
                  <a:srgbClr val="091F2C"/>
                </a:solidFill>
                <a:latin typeface="Microsoft PhagsPa"/>
                <a:cs typeface="Microsoft PhagsPa"/>
              </a:rPr>
              <a:t>PRO</a:t>
            </a:r>
            <a:r>
              <a:rPr sz="1450" b="1" spc="-50" dirty="0">
                <a:solidFill>
                  <a:srgbClr val="091F2C"/>
                </a:solidFill>
                <a:latin typeface="Microsoft PhagsPa"/>
                <a:cs typeface="Microsoft PhagsPa"/>
              </a:rPr>
              <a:t> </a:t>
            </a:r>
            <a:r>
              <a:rPr sz="1450" b="1" spc="15" dirty="0">
                <a:solidFill>
                  <a:srgbClr val="091F2C"/>
                </a:solidFill>
                <a:latin typeface="Microsoft PhagsPa"/>
                <a:cs typeface="Microsoft PhagsPa"/>
              </a:rPr>
              <a:t>TIP</a:t>
            </a:r>
            <a:endParaRPr sz="1450">
              <a:latin typeface="Microsoft PhagsPa"/>
              <a:cs typeface="Microsoft PhagsPa"/>
            </a:endParaRPr>
          </a:p>
          <a:p>
            <a:pPr>
              <a:lnSpc>
                <a:spcPct val="100000"/>
              </a:lnSpc>
            </a:pPr>
            <a:endParaRPr sz="1700">
              <a:latin typeface="Microsoft PhagsPa"/>
              <a:cs typeface="Microsoft PhagsPa"/>
            </a:endParaRPr>
          </a:p>
          <a:p>
            <a:pPr marL="12700">
              <a:lnSpc>
                <a:spcPct val="100000"/>
              </a:lnSpc>
              <a:spcBef>
                <a:spcPts val="1265"/>
              </a:spcBef>
            </a:pPr>
            <a:r>
              <a:rPr sz="1450" spc="40" dirty="0">
                <a:solidFill>
                  <a:srgbClr val="091F2C"/>
                </a:solidFill>
                <a:latin typeface="Trebuchet MS"/>
                <a:cs typeface="Trebuchet MS"/>
              </a:rPr>
              <a:t>Show</a:t>
            </a:r>
            <a:r>
              <a:rPr sz="1450" spc="-2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20" dirty="0">
                <a:solidFill>
                  <a:srgbClr val="091F2C"/>
                </a:solidFill>
                <a:latin typeface="Trebuchet MS"/>
                <a:cs typeface="Trebuchet MS"/>
              </a:rPr>
              <a:t>the</a:t>
            </a:r>
            <a:r>
              <a:rPr sz="1450" spc="-3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20" dirty="0">
                <a:solidFill>
                  <a:srgbClr val="091F2C"/>
                </a:solidFill>
                <a:latin typeface="Trebuchet MS"/>
                <a:cs typeface="Trebuchet MS"/>
              </a:rPr>
              <a:t>value</a:t>
            </a:r>
            <a:r>
              <a:rPr sz="1450" spc="-3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5" dirty="0">
                <a:solidFill>
                  <a:srgbClr val="091F2C"/>
                </a:solidFill>
                <a:latin typeface="Trebuchet MS"/>
                <a:cs typeface="Trebuchet MS"/>
              </a:rPr>
              <a:t>of</a:t>
            </a:r>
            <a:r>
              <a:rPr sz="1450" spc="-3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5" dirty="0">
                <a:solidFill>
                  <a:srgbClr val="091F2C"/>
                </a:solidFill>
                <a:latin typeface="Trebuchet MS"/>
                <a:cs typeface="Trebuchet MS"/>
              </a:rPr>
              <a:t>Copilot</a:t>
            </a:r>
            <a:r>
              <a:rPr sz="1450" spc="-2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15" dirty="0">
                <a:solidFill>
                  <a:srgbClr val="091F2C"/>
                </a:solidFill>
                <a:latin typeface="Trebuchet MS"/>
                <a:cs typeface="Trebuchet MS"/>
              </a:rPr>
              <a:t>in</a:t>
            </a:r>
            <a:r>
              <a:rPr sz="1450" spc="-2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30" dirty="0">
                <a:solidFill>
                  <a:srgbClr val="091F2C"/>
                </a:solidFill>
                <a:latin typeface="Trebuchet MS"/>
                <a:cs typeface="Trebuchet MS"/>
              </a:rPr>
              <a:t>specific</a:t>
            </a:r>
            <a:r>
              <a:rPr sz="1450" spc="-2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15" dirty="0">
                <a:solidFill>
                  <a:srgbClr val="091F2C"/>
                </a:solidFill>
                <a:latin typeface="Trebuchet MS"/>
                <a:cs typeface="Trebuchet MS"/>
              </a:rPr>
              <a:t>roles</a:t>
            </a:r>
            <a:r>
              <a:rPr sz="1450" spc="-3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10" dirty="0">
                <a:solidFill>
                  <a:srgbClr val="091F2C"/>
                </a:solidFill>
                <a:latin typeface="Trebuchet MS"/>
                <a:cs typeface="Trebuchet MS"/>
              </a:rPr>
              <a:t>to</a:t>
            </a:r>
            <a:r>
              <a:rPr sz="1450" spc="-2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20" dirty="0">
                <a:solidFill>
                  <a:srgbClr val="091F2C"/>
                </a:solidFill>
                <a:latin typeface="Trebuchet MS"/>
                <a:cs typeface="Trebuchet MS"/>
              </a:rPr>
              <a:t>drive</a:t>
            </a:r>
            <a:r>
              <a:rPr sz="1450" spc="-3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25" dirty="0">
                <a:solidFill>
                  <a:srgbClr val="091F2C"/>
                </a:solidFill>
                <a:latin typeface="Trebuchet MS"/>
                <a:cs typeface="Trebuchet MS"/>
              </a:rPr>
              <a:t>greater </a:t>
            </a:r>
            <a:r>
              <a:rPr sz="1450" spc="-10" dirty="0">
                <a:solidFill>
                  <a:srgbClr val="091F2C"/>
                </a:solidFill>
                <a:latin typeface="Trebuchet MS"/>
                <a:cs typeface="Trebuchet MS"/>
              </a:rPr>
              <a:t>usage.</a:t>
            </a:r>
            <a:r>
              <a:rPr sz="1450" spc="-2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10" dirty="0">
                <a:solidFill>
                  <a:srgbClr val="091F2C"/>
                </a:solidFill>
                <a:latin typeface="Trebuchet MS"/>
                <a:cs typeface="Trebuchet MS"/>
              </a:rPr>
              <a:t>For</a:t>
            </a:r>
            <a:r>
              <a:rPr sz="1450" spc="-2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40" dirty="0">
                <a:solidFill>
                  <a:srgbClr val="091F2C"/>
                </a:solidFill>
                <a:latin typeface="Trebuchet MS"/>
                <a:cs typeface="Trebuchet MS"/>
              </a:rPr>
              <a:t>example:</a:t>
            </a:r>
            <a:endParaRPr sz="145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15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1450" b="1" spc="40" dirty="0">
                <a:solidFill>
                  <a:srgbClr val="225B62"/>
                </a:solidFill>
                <a:latin typeface="Trebuchet MS"/>
                <a:cs typeface="Trebuchet MS"/>
              </a:rPr>
              <a:t>I</a:t>
            </a:r>
            <a:r>
              <a:rPr sz="1450" b="1" spc="80" dirty="0">
                <a:solidFill>
                  <a:srgbClr val="225B62"/>
                </a:solidFill>
                <a:latin typeface="Trebuchet MS"/>
                <a:cs typeface="Trebuchet MS"/>
              </a:rPr>
              <a:t>mp</a:t>
            </a:r>
            <a:r>
              <a:rPr sz="1450" b="1" spc="10" dirty="0">
                <a:solidFill>
                  <a:srgbClr val="225B62"/>
                </a:solidFill>
                <a:latin typeface="Trebuchet MS"/>
                <a:cs typeface="Trebuchet MS"/>
              </a:rPr>
              <a:t>a</a:t>
            </a:r>
            <a:r>
              <a:rPr sz="1450" b="1" spc="60" dirty="0">
                <a:solidFill>
                  <a:srgbClr val="225B62"/>
                </a:solidFill>
                <a:latin typeface="Trebuchet MS"/>
                <a:cs typeface="Trebuchet MS"/>
              </a:rPr>
              <a:t>c</a:t>
            </a:r>
            <a:r>
              <a:rPr sz="1450" b="1" spc="35" dirty="0">
                <a:solidFill>
                  <a:srgbClr val="225B62"/>
                </a:solidFill>
                <a:latin typeface="Trebuchet MS"/>
                <a:cs typeface="Trebuchet MS"/>
              </a:rPr>
              <a:t>t</a:t>
            </a:r>
            <a:r>
              <a:rPr sz="1450" b="1" spc="-90" dirty="0">
                <a:solidFill>
                  <a:srgbClr val="225B62"/>
                </a:solidFill>
                <a:latin typeface="Trebuchet MS"/>
                <a:cs typeface="Trebuchet MS"/>
              </a:rPr>
              <a:t> </a:t>
            </a:r>
            <a:r>
              <a:rPr sz="1450" b="1" spc="35" dirty="0">
                <a:solidFill>
                  <a:srgbClr val="225B62"/>
                </a:solidFill>
                <a:latin typeface="Trebuchet MS"/>
                <a:cs typeface="Trebuchet MS"/>
              </a:rPr>
              <a:t>b</a:t>
            </a:r>
            <a:r>
              <a:rPr sz="1450" b="1" spc="65" dirty="0">
                <a:solidFill>
                  <a:srgbClr val="225B62"/>
                </a:solidFill>
                <a:latin typeface="Trebuchet MS"/>
                <a:cs typeface="Trebuchet MS"/>
              </a:rPr>
              <a:t>y</a:t>
            </a:r>
            <a:r>
              <a:rPr sz="1450" b="1" spc="-90" dirty="0">
                <a:solidFill>
                  <a:srgbClr val="225B62"/>
                </a:solidFill>
                <a:latin typeface="Trebuchet MS"/>
                <a:cs typeface="Trebuchet MS"/>
              </a:rPr>
              <a:t> </a:t>
            </a:r>
            <a:r>
              <a:rPr sz="1450" b="1" spc="-125" dirty="0">
                <a:solidFill>
                  <a:srgbClr val="225B62"/>
                </a:solidFill>
                <a:latin typeface="Trebuchet MS"/>
                <a:cs typeface="Trebuchet MS"/>
              </a:rPr>
              <a:t>F</a:t>
            </a:r>
            <a:r>
              <a:rPr sz="1450" b="1" spc="20" dirty="0">
                <a:solidFill>
                  <a:srgbClr val="225B62"/>
                </a:solidFill>
                <a:latin typeface="Trebuchet MS"/>
                <a:cs typeface="Trebuchet MS"/>
              </a:rPr>
              <a:t>u</a:t>
            </a:r>
            <a:r>
              <a:rPr sz="1450" b="1" spc="25" dirty="0">
                <a:solidFill>
                  <a:srgbClr val="225B62"/>
                </a:solidFill>
                <a:latin typeface="Trebuchet MS"/>
                <a:cs typeface="Trebuchet MS"/>
              </a:rPr>
              <a:t>n</a:t>
            </a:r>
            <a:r>
              <a:rPr sz="1450" b="1" spc="60" dirty="0">
                <a:solidFill>
                  <a:srgbClr val="225B62"/>
                </a:solidFill>
                <a:latin typeface="Trebuchet MS"/>
                <a:cs typeface="Trebuchet MS"/>
              </a:rPr>
              <a:t>c</a:t>
            </a:r>
            <a:r>
              <a:rPr sz="1450" b="1" spc="20" dirty="0">
                <a:solidFill>
                  <a:srgbClr val="225B62"/>
                </a:solidFill>
                <a:latin typeface="Trebuchet MS"/>
                <a:cs typeface="Trebuchet MS"/>
              </a:rPr>
              <a:t>t</a:t>
            </a:r>
            <a:r>
              <a:rPr sz="1450" b="1" spc="-40" dirty="0">
                <a:solidFill>
                  <a:srgbClr val="225B62"/>
                </a:solidFill>
                <a:latin typeface="Trebuchet MS"/>
                <a:cs typeface="Trebuchet MS"/>
              </a:rPr>
              <a:t>i</a:t>
            </a:r>
            <a:r>
              <a:rPr sz="1450" b="1" spc="70" dirty="0">
                <a:solidFill>
                  <a:srgbClr val="225B62"/>
                </a:solidFill>
                <a:latin typeface="Trebuchet MS"/>
                <a:cs typeface="Trebuchet MS"/>
              </a:rPr>
              <a:t>o</a:t>
            </a:r>
            <a:r>
              <a:rPr sz="1450" b="1" spc="25" dirty="0">
                <a:solidFill>
                  <a:srgbClr val="225B62"/>
                </a:solidFill>
                <a:latin typeface="Trebuchet MS"/>
                <a:cs typeface="Trebuchet MS"/>
              </a:rPr>
              <a:t>n</a:t>
            </a:r>
            <a:endParaRPr sz="1450">
              <a:latin typeface="Trebuchet MS"/>
              <a:cs typeface="Trebuchet MS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004926" y="4397493"/>
            <a:ext cx="3351529" cy="5434965"/>
            <a:chOff x="1004926" y="4397493"/>
            <a:chExt cx="3351529" cy="5434965"/>
          </a:xfrm>
        </p:grpSpPr>
        <p:sp>
          <p:nvSpPr>
            <p:cNvPr id="5" name="object 5"/>
            <p:cNvSpPr/>
            <p:nvPr/>
          </p:nvSpPr>
          <p:spPr>
            <a:xfrm>
              <a:off x="1006513" y="4399080"/>
              <a:ext cx="3348354" cy="5431790"/>
            </a:xfrm>
            <a:custGeom>
              <a:avLst/>
              <a:gdLst/>
              <a:ahLst/>
              <a:cxnLst/>
              <a:rect l="l" t="t" r="r" b="b"/>
              <a:pathLst>
                <a:path w="3348354" h="5431790">
                  <a:moveTo>
                    <a:pt x="3306182" y="0"/>
                  </a:moveTo>
                  <a:lnTo>
                    <a:pt x="41883" y="0"/>
                  </a:lnTo>
                  <a:lnTo>
                    <a:pt x="25581" y="3291"/>
                  </a:lnTo>
                  <a:lnTo>
                    <a:pt x="12267" y="12267"/>
                  </a:lnTo>
                  <a:lnTo>
                    <a:pt x="3291" y="25581"/>
                  </a:lnTo>
                  <a:lnTo>
                    <a:pt x="0" y="41883"/>
                  </a:lnTo>
                  <a:lnTo>
                    <a:pt x="0" y="5410830"/>
                  </a:lnTo>
                  <a:lnTo>
                    <a:pt x="1645" y="5418978"/>
                  </a:lnTo>
                  <a:lnTo>
                    <a:pt x="6132" y="5425635"/>
                  </a:lnTo>
                  <a:lnTo>
                    <a:pt x="12788" y="5430125"/>
                  </a:lnTo>
                  <a:lnTo>
                    <a:pt x="20941" y="5431771"/>
                  </a:lnTo>
                  <a:lnTo>
                    <a:pt x="3327123" y="5431771"/>
                  </a:lnTo>
                  <a:lnTo>
                    <a:pt x="3335277" y="5430125"/>
                  </a:lnTo>
                  <a:lnTo>
                    <a:pt x="3341933" y="5425635"/>
                  </a:lnTo>
                  <a:lnTo>
                    <a:pt x="3346420" y="5418978"/>
                  </a:lnTo>
                  <a:lnTo>
                    <a:pt x="3348065" y="5410830"/>
                  </a:lnTo>
                  <a:lnTo>
                    <a:pt x="3348065" y="41883"/>
                  </a:lnTo>
                  <a:lnTo>
                    <a:pt x="3344773" y="25581"/>
                  </a:lnTo>
                  <a:lnTo>
                    <a:pt x="3335797" y="12267"/>
                  </a:lnTo>
                  <a:lnTo>
                    <a:pt x="3322484" y="3291"/>
                  </a:lnTo>
                  <a:lnTo>
                    <a:pt x="330618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006513" y="4399080"/>
              <a:ext cx="3348354" cy="5431790"/>
            </a:xfrm>
            <a:custGeom>
              <a:avLst/>
              <a:gdLst/>
              <a:ahLst/>
              <a:cxnLst/>
              <a:rect l="l" t="t" r="r" b="b"/>
              <a:pathLst>
                <a:path w="3348354" h="5431790">
                  <a:moveTo>
                    <a:pt x="41883" y="0"/>
                  </a:moveTo>
                  <a:lnTo>
                    <a:pt x="25581" y="3291"/>
                  </a:lnTo>
                  <a:lnTo>
                    <a:pt x="12267" y="12267"/>
                  </a:lnTo>
                  <a:lnTo>
                    <a:pt x="3291" y="25581"/>
                  </a:lnTo>
                  <a:lnTo>
                    <a:pt x="0" y="41883"/>
                  </a:lnTo>
                  <a:lnTo>
                    <a:pt x="0" y="5410830"/>
                  </a:lnTo>
                  <a:lnTo>
                    <a:pt x="1645" y="5418978"/>
                  </a:lnTo>
                  <a:lnTo>
                    <a:pt x="6132" y="5425635"/>
                  </a:lnTo>
                  <a:lnTo>
                    <a:pt x="12788" y="5430125"/>
                  </a:lnTo>
                  <a:lnTo>
                    <a:pt x="20941" y="5431771"/>
                  </a:lnTo>
                  <a:lnTo>
                    <a:pt x="3327123" y="5431771"/>
                  </a:lnTo>
                  <a:lnTo>
                    <a:pt x="3335277" y="5430125"/>
                  </a:lnTo>
                  <a:lnTo>
                    <a:pt x="3341933" y="5425635"/>
                  </a:lnTo>
                  <a:lnTo>
                    <a:pt x="3346420" y="5418978"/>
                  </a:lnTo>
                  <a:lnTo>
                    <a:pt x="3348065" y="5410830"/>
                  </a:lnTo>
                  <a:lnTo>
                    <a:pt x="3348065" y="41883"/>
                  </a:lnTo>
                  <a:lnTo>
                    <a:pt x="3344773" y="25581"/>
                  </a:lnTo>
                  <a:lnTo>
                    <a:pt x="3335797" y="12267"/>
                  </a:lnTo>
                  <a:lnTo>
                    <a:pt x="3322484" y="3291"/>
                  </a:lnTo>
                  <a:lnTo>
                    <a:pt x="3306182" y="0"/>
                  </a:lnTo>
                  <a:lnTo>
                    <a:pt x="41883" y="0"/>
                  </a:lnTo>
                  <a:close/>
                </a:path>
              </a:pathLst>
            </a:custGeom>
            <a:ln w="3175">
              <a:solidFill>
                <a:srgbClr val="7373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005203" y="9782158"/>
              <a:ext cx="3350895" cy="50165"/>
            </a:xfrm>
            <a:custGeom>
              <a:avLst/>
              <a:gdLst/>
              <a:ahLst/>
              <a:cxnLst/>
              <a:rect l="l" t="t" r="r" b="b"/>
              <a:pathLst>
                <a:path w="3350895" h="50165">
                  <a:moveTo>
                    <a:pt x="3350683" y="0"/>
                  </a:moveTo>
                  <a:lnTo>
                    <a:pt x="0" y="0"/>
                  </a:lnTo>
                  <a:lnTo>
                    <a:pt x="0" y="25014"/>
                  </a:lnTo>
                  <a:lnTo>
                    <a:pt x="1964" y="34740"/>
                  </a:lnTo>
                  <a:lnTo>
                    <a:pt x="7323" y="42681"/>
                  </a:lnTo>
                  <a:lnTo>
                    <a:pt x="15270" y="48035"/>
                  </a:lnTo>
                  <a:lnTo>
                    <a:pt x="25004" y="49998"/>
                  </a:lnTo>
                  <a:lnTo>
                    <a:pt x="3325689" y="49998"/>
                  </a:lnTo>
                  <a:lnTo>
                    <a:pt x="3335416" y="48035"/>
                  </a:lnTo>
                  <a:lnTo>
                    <a:pt x="3343361" y="42681"/>
                  </a:lnTo>
                  <a:lnTo>
                    <a:pt x="3348718" y="34740"/>
                  </a:lnTo>
                  <a:lnTo>
                    <a:pt x="3350683" y="25014"/>
                  </a:lnTo>
                  <a:lnTo>
                    <a:pt x="3350683" y="0"/>
                  </a:lnTo>
                  <a:close/>
                </a:path>
              </a:pathLst>
            </a:custGeom>
            <a:solidFill>
              <a:srgbClr val="B9DC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396755" y="4674203"/>
              <a:ext cx="586740" cy="557530"/>
            </a:xfrm>
            <a:custGeom>
              <a:avLst/>
              <a:gdLst/>
              <a:ahLst/>
              <a:cxnLst/>
              <a:rect l="l" t="t" r="r" b="b"/>
              <a:pathLst>
                <a:path w="586739" h="557529">
                  <a:moveTo>
                    <a:pt x="449054" y="466572"/>
                  </a:moveTo>
                  <a:lnTo>
                    <a:pt x="446393" y="475546"/>
                  </a:lnTo>
                  <a:lnTo>
                    <a:pt x="443231" y="484290"/>
                  </a:lnTo>
                  <a:lnTo>
                    <a:pt x="439587" y="492792"/>
                  </a:lnTo>
                  <a:lnTo>
                    <a:pt x="435484" y="501042"/>
                  </a:lnTo>
                  <a:lnTo>
                    <a:pt x="446647" y="506160"/>
                  </a:lnTo>
                  <a:lnTo>
                    <a:pt x="458476" y="509936"/>
                  </a:lnTo>
                  <a:lnTo>
                    <a:pt x="470877" y="512272"/>
                  </a:lnTo>
                  <a:lnTo>
                    <a:pt x="483754" y="513073"/>
                  </a:lnTo>
                  <a:lnTo>
                    <a:pt x="523695" y="505008"/>
                  </a:lnTo>
                  <a:lnTo>
                    <a:pt x="556312" y="483016"/>
                  </a:lnTo>
                  <a:lnTo>
                    <a:pt x="560757" y="476425"/>
                  </a:lnTo>
                  <a:lnTo>
                    <a:pt x="483754" y="476425"/>
                  </a:lnTo>
                  <a:lnTo>
                    <a:pt x="474383" y="475764"/>
                  </a:lnTo>
                  <a:lnTo>
                    <a:pt x="465415" y="473842"/>
                  </a:lnTo>
                  <a:lnTo>
                    <a:pt x="456941" y="470748"/>
                  </a:lnTo>
                  <a:lnTo>
                    <a:pt x="449054" y="466572"/>
                  </a:lnTo>
                  <a:close/>
                </a:path>
                <a:path w="586739" h="557529">
                  <a:moveTo>
                    <a:pt x="524067" y="205229"/>
                  </a:moveTo>
                  <a:lnTo>
                    <a:pt x="439222" y="205229"/>
                  </a:lnTo>
                  <a:lnTo>
                    <a:pt x="435086" y="205658"/>
                  </a:lnTo>
                  <a:lnTo>
                    <a:pt x="431117" y="206443"/>
                  </a:lnTo>
                  <a:lnTo>
                    <a:pt x="437441" y="214354"/>
                  </a:lnTo>
                  <a:lnTo>
                    <a:pt x="442876" y="222943"/>
                  </a:lnTo>
                  <a:lnTo>
                    <a:pt x="447353" y="232141"/>
                  </a:lnTo>
                  <a:lnTo>
                    <a:pt x="450803" y="241877"/>
                  </a:lnTo>
                  <a:lnTo>
                    <a:pt x="524067" y="241877"/>
                  </a:lnTo>
                  <a:lnTo>
                    <a:pt x="534057" y="243892"/>
                  </a:lnTo>
                  <a:lnTo>
                    <a:pt x="542211" y="249387"/>
                  </a:lnTo>
                  <a:lnTo>
                    <a:pt x="547706" y="257541"/>
                  </a:lnTo>
                  <a:lnTo>
                    <a:pt x="549721" y="267531"/>
                  </a:lnTo>
                  <a:lnTo>
                    <a:pt x="549721" y="410458"/>
                  </a:lnTo>
                  <a:lnTo>
                    <a:pt x="544536" y="436134"/>
                  </a:lnTo>
                  <a:lnTo>
                    <a:pt x="530398" y="457102"/>
                  </a:lnTo>
                  <a:lnTo>
                    <a:pt x="509430" y="471240"/>
                  </a:lnTo>
                  <a:lnTo>
                    <a:pt x="483754" y="476425"/>
                  </a:lnTo>
                  <a:lnTo>
                    <a:pt x="560757" y="476425"/>
                  </a:lnTo>
                  <a:lnTo>
                    <a:pt x="578305" y="450399"/>
                  </a:lnTo>
                  <a:lnTo>
                    <a:pt x="586369" y="410458"/>
                  </a:lnTo>
                  <a:lnTo>
                    <a:pt x="586369" y="267531"/>
                  </a:lnTo>
                  <a:lnTo>
                    <a:pt x="581473" y="243280"/>
                  </a:lnTo>
                  <a:lnTo>
                    <a:pt x="568121" y="223477"/>
                  </a:lnTo>
                  <a:lnTo>
                    <a:pt x="548318" y="210125"/>
                  </a:lnTo>
                  <a:lnTo>
                    <a:pt x="524067" y="205229"/>
                  </a:lnTo>
                  <a:close/>
                </a:path>
                <a:path w="586739" h="557529">
                  <a:moveTo>
                    <a:pt x="147147" y="205229"/>
                  </a:moveTo>
                  <a:lnTo>
                    <a:pt x="62301" y="205229"/>
                  </a:lnTo>
                  <a:lnTo>
                    <a:pt x="38051" y="210125"/>
                  </a:lnTo>
                  <a:lnTo>
                    <a:pt x="18248" y="223477"/>
                  </a:lnTo>
                  <a:lnTo>
                    <a:pt x="4896" y="243280"/>
                  </a:lnTo>
                  <a:lnTo>
                    <a:pt x="0" y="267531"/>
                  </a:lnTo>
                  <a:lnTo>
                    <a:pt x="0" y="410458"/>
                  </a:lnTo>
                  <a:lnTo>
                    <a:pt x="8064" y="450399"/>
                  </a:lnTo>
                  <a:lnTo>
                    <a:pt x="30056" y="483016"/>
                  </a:lnTo>
                  <a:lnTo>
                    <a:pt x="62674" y="505008"/>
                  </a:lnTo>
                  <a:lnTo>
                    <a:pt x="102614" y="513073"/>
                  </a:lnTo>
                  <a:lnTo>
                    <a:pt x="115491" y="512272"/>
                  </a:lnTo>
                  <a:lnTo>
                    <a:pt x="127892" y="509936"/>
                  </a:lnTo>
                  <a:lnTo>
                    <a:pt x="139722" y="506160"/>
                  </a:lnTo>
                  <a:lnTo>
                    <a:pt x="150885" y="501042"/>
                  </a:lnTo>
                  <a:lnTo>
                    <a:pt x="146781" y="492792"/>
                  </a:lnTo>
                  <a:lnTo>
                    <a:pt x="143138" y="484290"/>
                  </a:lnTo>
                  <a:lnTo>
                    <a:pt x="140293" y="476425"/>
                  </a:lnTo>
                  <a:lnTo>
                    <a:pt x="102614" y="476425"/>
                  </a:lnTo>
                  <a:lnTo>
                    <a:pt x="76939" y="471240"/>
                  </a:lnTo>
                  <a:lnTo>
                    <a:pt x="55970" y="457102"/>
                  </a:lnTo>
                  <a:lnTo>
                    <a:pt x="41832" y="436134"/>
                  </a:lnTo>
                  <a:lnTo>
                    <a:pt x="36648" y="410458"/>
                  </a:lnTo>
                  <a:lnTo>
                    <a:pt x="36648" y="267531"/>
                  </a:lnTo>
                  <a:lnTo>
                    <a:pt x="38662" y="257541"/>
                  </a:lnTo>
                  <a:lnTo>
                    <a:pt x="44158" y="249387"/>
                  </a:lnTo>
                  <a:lnTo>
                    <a:pt x="52312" y="243892"/>
                  </a:lnTo>
                  <a:lnTo>
                    <a:pt x="62301" y="241877"/>
                  </a:lnTo>
                  <a:lnTo>
                    <a:pt x="135566" y="241877"/>
                  </a:lnTo>
                  <a:lnTo>
                    <a:pt x="139016" y="232141"/>
                  </a:lnTo>
                  <a:lnTo>
                    <a:pt x="143495" y="222943"/>
                  </a:lnTo>
                  <a:lnTo>
                    <a:pt x="148936" y="214354"/>
                  </a:lnTo>
                  <a:lnTo>
                    <a:pt x="155272" y="206443"/>
                  </a:lnTo>
                  <a:lnTo>
                    <a:pt x="151283" y="205658"/>
                  </a:lnTo>
                  <a:lnTo>
                    <a:pt x="147147" y="205229"/>
                  </a:lnTo>
                  <a:close/>
                </a:path>
                <a:path w="586739" h="557529">
                  <a:moveTo>
                    <a:pt x="137315" y="466572"/>
                  </a:moveTo>
                  <a:lnTo>
                    <a:pt x="129428" y="470748"/>
                  </a:lnTo>
                  <a:lnTo>
                    <a:pt x="120954" y="473842"/>
                  </a:lnTo>
                  <a:lnTo>
                    <a:pt x="111985" y="475764"/>
                  </a:lnTo>
                  <a:lnTo>
                    <a:pt x="102614" y="476425"/>
                  </a:lnTo>
                  <a:lnTo>
                    <a:pt x="140293" y="476425"/>
                  </a:lnTo>
                  <a:lnTo>
                    <a:pt x="139975" y="475546"/>
                  </a:lnTo>
                  <a:lnTo>
                    <a:pt x="137315" y="466572"/>
                  </a:lnTo>
                  <a:close/>
                </a:path>
                <a:path w="586739" h="557529">
                  <a:moveTo>
                    <a:pt x="362816" y="205229"/>
                  </a:moveTo>
                  <a:lnTo>
                    <a:pt x="223553" y="205229"/>
                  </a:lnTo>
                  <a:lnTo>
                    <a:pt x="199303" y="210125"/>
                  </a:lnTo>
                  <a:lnTo>
                    <a:pt x="179499" y="223477"/>
                  </a:lnTo>
                  <a:lnTo>
                    <a:pt x="166147" y="243280"/>
                  </a:lnTo>
                  <a:lnTo>
                    <a:pt x="161251" y="267531"/>
                  </a:lnTo>
                  <a:lnTo>
                    <a:pt x="161251" y="425117"/>
                  </a:lnTo>
                  <a:lnTo>
                    <a:pt x="167977" y="466819"/>
                  </a:lnTo>
                  <a:lnTo>
                    <a:pt x="186706" y="503036"/>
                  </a:lnTo>
                  <a:lnTo>
                    <a:pt x="215265" y="531596"/>
                  </a:lnTo>
                  <a:lnTo>
                    <a:pt x="251482" y="550325"/>
                  </a:lnTo>
                  <a:lnTo>
                    <a:pt x="293184" y="557051"/>
                  </a:lnTo>
                  <a:lnTo>
                    <a:pt x="334886" y="550325"/>
                  </a:lnTo>
                  <a:lnTo>
                    <a:pt x="371103" y="531596"/>
                  </a:lnTo>
                  <a:lnTo>
                    <a:pt x="382297" y="520403"/>
                  </a:lnTo>
                  <a:lnTo>
                    <a:pt x="293184" y="520403"/>
                  </a:lnTo>
                  <a:lnTo>
                    <a:pt x="256094" y="512915"/>
                  </a:lnTo>
                  <a:lnTo>
                    <a:pt x="225807" y="492495"/>
                  </a:lnTo>
                  <a:lnTo>
                    <a:pt x="205387" y="462208"/>
                  </a:lnTo>
                  <a:lnTo>
                    <a:pt x="197899" y="425117"/>
                  </a:lnTo>
                  <a:lnTo>
                    <a:pt x="197899" y="267531"/>
                  </a:lnTo>
                  <a:lnTo>
                    <a:pt x="199917" y="257541"/>
                  </a:lnTo>
                  <a:lnTo>
                    <a:pt x="205417" y="249387"/>
                  </a:lnTo>
                  <a:lnTo>
                    <a:pt x="213572" y="243892"/>
                  </a:lnTo>
                  <a:lnTo>
                    <a:pt x="223553" y="241877"/>
                  </a:lnTo>
                  <a:lnTo>
                    <a:pt x="419275" y="241877"/>
                  </a:lnTo>
                  <a:lnTo>
                    <a:pt x="406869" y="223477"/>
                  </a:lnTo>
                  <a:lnTo>
                    <a:pt x="387066" y="210125"/>
                  </a:lnTo>
                  <a:lnTo>
                    <a:pt x="362816" y="205229"/>
                  </a:lnTo>
                  <a:close/>
                </a:path>
                <a:path w="586739" h="557529">
                  <a:moveTo>
                    <a:pt x="419275" y="241877"/>
                  </a:moveTo>
                  <a:lnTo>
                    <a:pt x="362816" y="241877"/>
                  </a:lnTo>
                  <a:lnTo>
                    <a:pt x="372805" y="243892"/>
                  </a:lnTo>
                  <a:lnTo>
                    <a:pt x="380959" y="249387"/>
                  </a:lnTo>
                  <a:lnTo>
                    <a:pt x="386455" y="257541"/>
                  </a:lnTo>
                  <a:lnTo>
                    <a:pt x="388469" y="267531"/>
                  </a:lnTo>
                  <a:lnTo>
                    <a:pt x="388469" y="425117"/>
                  </a:lnTo>
                  <a:lnTo>
                    <a:pt x="380982" y="462208"/>
                  </a:lnTo>
                  <a:lnTo>
                    <a:pt x="360562" y="492495"/>
                  </a:lnTo>
                  <a:lnTo>
                    <a:pt x="330274" y="512915"/>
                  </a:lnTo>
                  <a:lnTo>
                    <a:pt x="293184" y="520403"/>
                  </a:lnTo>
                  <a:lnTo>
                    <a:pt x="382297" y="520403"/>
                  </a:lnTo>
                  <a:lnTo>
                    <a:pt x="399663" y="503036"/>
                  </a:lnTo>
                  <a:lnTo>
                    <a:pt x="418392" y="466819"/>
                  </a:lnTo>
                  <a:lnTo>
                    <a:pt x="425117" y="425117"/>
                  </a:lnTo>
                  <a:lnTo>
                    <a:pt x="425117" y="267531"/>
                  </a:lnTo>
                  <a:lnTo>
                    <a:pt x="420221" y="243280"/>
                  </a:lnTo>
                  <a:lnTo>
                    <a:pt x="419275" y="241877"/>
                  </a:lnTo>
                  <a:close/>
                </a:path>
                <a:path w="586739" h="557529">
                  <a:moveTo>
                    <a:pt x="102614" y="29318"/>
                  </a:moveTo>
                  <a:lnTo>
                    <a:pt x="74088" y="35079"/>
                  </a:lnTo>
                  <a:lnTo>
                    <a:pt x="50790" y="50790"/>
                  </a:lnTo>
                  <a:lnTo>
                    <a:pt x="35079" y="74088"/>
                  </a:lnTo>
                  <a:lnTo>
                    <a:pt x="29318" y="102614"/>
                  </a:lnTo>
                  <a:lnTo>
                    <a:pt x="35079" y="131140"/>
                  </a:lnTo>
                  <a:lnTo>
                    <a:pt x="50790" y="154439"/>
                  </a:lnTo>
                  <a:lnTo>
                    <a:pt x="74088" y="170149"/>
                  </a:lnTo>
                  <a:lnTo>
                    <a:pt x="102614" y="175910"/>
                  </a:lnTo>
                  <a:lnTo>
                    <a:pt x="131140" y="170149"/>
                  </a:lnTo>
                  <a:lnTo>
                    <a:pt x="154439" y="154439"/>
                  </a:lnTo>
                  <a:lnTo>
                    <a:pt x="164672" y="139262"/>
                  </a:lnTo>
                  <a:lnTo>
                    <a:pt x="102614" y="139262"/>
                  </a:lnTo>
                  <a:lnTo>
                    <a:pt x="88349" y="136382"/>
                  </a:lnTo>
                  <a:lnTo>
                    <a:pt x="76700" y="128528"/>
                  </a:lnTo>
                  <a:lnTo>
                    <a:pt x="68846" y="116879"/>
                  </a:lnTo>
                  <a:lnTo>
                    <a:pt x="65966" y="102614"/>
                  </a:lnTo>
                  <a:lnTo>
                    <a:pt x="68846" y="88349"/>
                  </a:lnTo>
                  <a:lnTo>
                    <a:pt x="76700" y="76700"/>
                  </a:lnTo>
                  <a:lnTo>
                    <a:pt x="88349" y="68846"/>
                  </a:lnTo>
                  <a:lnTo>
                    <a:pt x="102614" y="65966"/>
                  </a:lnTo>
                  <a:lnTo>
                    <a:pt x="164672" y="65966"/>
                  </a:lnTo>
                  <a:lnTo>
                    <a:pt x="154439" y="50790"/>
                  </a:lnTo>
                  <a:lnTo>
                    <a:pt x="131140" y="35079"/>
                  </a:lnTo>
                  <a:lnTo>
                    <a:pt x="102614" y="29318"/>
                  </a:lnTo>
                  <a:close/>
                </a:path>
                <a:path w="586739" h="557529">
                  <a:moveTo>
                    <a:pt x="164672" y="65966"/>
                  </a:moveTo>
                  <a:lnTo>
                    <a:pt x="102614" y="65966"/>
                  </a:lnTo>
                  <a:lnTo>
                    <a:pt x="116879" y="68846"/>
                  </a:lnTo>
                  <a:lnTo>
                    <a:pt x="128528" y="76700"/>
                  </a:lnTo>
                  <a:lnTo>
                    <a:pt x="136382" y="88349"/>
                  </a:lnTo>
                  <a:lnTo>
                    <a:pt x="139262" y="102614"/>
                  </a:lnTo>
                  <a:lnTo>
                    <a:pt x="136382" y="116879"/>
                  </a:lnTo>
                  <a:lnTo>
                    <a:pt x="128528" y="128528"/>
                  </a:lnTo>
                  <a:lnTo>
                    <a:pt x="116879" y="136382"/>
                  </a:lnTo>
                  <a:lnTo>
                    <a:pt x="102614" y="139262"/>
                  </a:lnTo>
                  <a:lnTo>
                    <a:pt x="164672" y="139262"/>
                  </a:lnTo>
                  <a:lnTo>
                    <a:pt x="170149" y="131140"/>
                  </a:lnTo>
                  <a:lnTo>
                    <a:pt x="175910" y="102614"/>
                  </a:lnTo>
                  <a:lnTo>
                    <a:pt x="170149" y="74088"/>
                  </a:lnTo>
                  <a:lnTo>
                    <a:pt x="164672" y="65966"/>
                  </a:lnTo>
                  <a:close/>
                </a:path>
                <a:path w="586739" h="557529">
                  <a:moveTo>
                    <a:pt x="483754" y="29318"/>
                  </a:moveTo>
                  <a:lnTo>
                    <a:pt x="455229" y="35079"/>
                  </a:lnTo>
                  <a:lnTo>
                    <a:pt x="431930" y="50790"/>
                  </a:lnTo>
                  <a:lnTo>
                    <a:pt x="416220" y="74088"/>
                  </a:lnTo>
                  <a:lnTo>
                    <a:pt x="410458" y="102614"/>
                  </a:lnTo>
                  <a:lnTo>
                    <a:pt x="416220" y="131140"/>
                  </a:lnTo>
                  <a:lnTo>
                    <a:pt x="431930" y="154439"/>
                  </a:lnTo>
                  <a:lnTo>
                    <a:pt x="455229" y="170149"/>
                  </a:lnTo>
                  <a:lnTo>
                    <a:pt x="483754" y="175910"/>
                  </a:lnTo>
                  <a:lnTo>
                    <a:pt x="512280" y="170149"/>
                  </a:lnTo>
                  <a:lnTo>
                    <a:pt x="535579" y="154439"/>
                  </a:lnTo>
                  <a:lnTo>
                    <a:pt x="545812" y="139262"/>
                  </a:lnTo>
                  <a:lnTo>
                    <a:pt x="483754" y="139262"/>
                  </a:lnTo>
                  <a:lnTo>
                    <a:pt x="469489" y="136382"/>
                  </a:lnTo>
                  <a:lnTo>
                    <a:pt x="457840" y="128528"/>
                  </a:lnTo>
                  <a:lnTo>
                    <a:pt x="449986" y="116879"/>
                  </a:lnTo>
                  <a:lnTo>
                    <a:pt x="447106" y="102614"/>
                  </a:lnTo>
                  <a:lnTo>
                    <a:pt x="449986" y="88349"/>
                  </a:lnTo>
                  <a:lnTo>
                    <a:pt x="457840" y="76700"/>
                  </a:lnTo>
                  <a:lnTo>
                    <a:pt x="469489" y="68846"/>
                  </a:lnTo>
                  <a:lnTo>
                    <a:pt x="483754" y="65966"/>
                  </a:lnTo>
                  <a:lnTo>
                    <a:pt x="545812" y="65966"/>
                  </a:lnTo>
                  <a:lnTo>
                    <a:pt x="535579" y="50790"/>
                  </a:lnTo>
                  <a:lnTo>
                    <a:pt x="512280" y="35079"/>
                  </a:lnTo>
                  <a:lnTo>
                    <a:pt x="483754" y="29318"/>
                  </a:lnTo>
                  <a:close/>
                </a:path>
                <a:path w="586739" h="557529">
                  <a:moveTo>
                    <a:pt x="545812" y="65966"/>
                  </a:moveTo>
                  <a:lnTo>
                    <a:pt x="483754" y="65966"/>
                  </a:lnTo>
                  <a:lnTo>
                    <a:pt x="498020" y="68846"/>
                  </a:lnTo>
                  <a:lnTo>
                    <a:pt x="509669" y="76700"/>
                  </a:lnTo>
                  <a:lnTo>
                    <a:pt x="517523" y="88349"/>
                  </a:lnTo>
                  <a:lnTo>
                    <a:pt x="520403" y="102614"/>
                  </a:lnTo>
                  <a:lnTo>
                    <a:pt x="517523" y="116879"/>
                  </a:lnTo>
                  <a:lnTo>
                    <a:pt x="509669" y="128528"/>
                  </a:lnTo>
                  <a:lnTo>
                    <a:pt x="498020" y="136382"/>
                  </a:lnTo>
                  <a:lnTo>
                    <a:pt x="483754" y="139262"/>
                  </a:lnTo>
                  <a:lnTo>
                    <a:pt x="545812" y="139262"/>
                  </a:lnTo>
                  <a:lnTo>
                    <a:pt x="551289" y="131140"/>
                  </a:lnTo>
                  <a:lnTo>
                    <a:pt x="557051" y="102614"/>
                  </a:lnTo>
                  <a:lnTo>
                    <a:pt x="551289" y="74088"/>
                  </a:lnTo>
                  <a:lnTo>
                    <a:pt x="545812" y="65966"/>
                  </a:lnTo>
                  <a:close/>
                </a:path>
                <a:path w="586739" h="557529">
                  <a:moveTo>
                    <a:pt x="293184" y="0"/>
                  </a:moveTo>
                  <a:lnTo>
                    <a:pt x="258944" y="6910"/>
                  </a:lnTo>
                  <a:lnTo>
                    <a:pt x="230987" y="25758"/>
                  </a:lnTo>
                  <a:lnTo>
                    <a:pt x="212140" y="53715"/>
                  </a:lnTo>
                  <a:lnTo>
                    <a:pt x="205229" y="87955"/>
                  </a:lnTo>
                  <a:lnTo>
                    <a:pt x="212140" y="122195"/>
                  </a:lnTo>
                  <a:lnTo>
                    <a:pt x="230987" y="150152"/>
                  </a:lnTo>
                  <a:lnTo>
                    <a:pt x="258944" y="169000"/>
                  </a:lnTo>
                  <a:lnTo>
                    <a:pt x="293184" y="175910"/>
                  </a:lnTo>
                  <a:lnTo>
                    <a:pt x="327424" y="169000"/>
                  </a:lnTo>
                  <a:lnTo>
                    <a:pt x="355381" y="150152"/>
                  </a:lnTo>
                  <a:lnTo>
                    <a:pt x="362723" y="139262"/>
                  </a:lnTo>
                  <a:lnTo>
                    <a:pt x="293184" y="139262"/>
                  </a:lnTo>
                  <a:lnTo>
                    <a:pt x="273214" y="135230"/>
                  </a:lnTo>
                  <a:lnTo>
                    <a:pt x="256905" y="124234"/>
                  </a:lnTo>
                  <a:lnTo>
                    <a:pt x="245909" y="107925"/>
                  </a:lnTo>
                  <a:lnTo>
                    <a:pt x="241877" y="87955"/>
                  </a:lnTo>
                  <a:lnTo>
                    <a:pt x="245909" y="67985"/>
                  </a:lnTo>
                  <a:lnTo>
                    <a:pt x="256905" y="51676"/>
                  </a:lnTo>
                  <a:lnTo>
                    <a:pt x="273214" y="40680"/>
                  </a:lnTo>
                  <a:lnTo>
                    <a:pt x="293184" y="36648"/>
                  </a:lnTo>
                  <a:lnTo>
                    <a:pt x="362723" y="36648"/>
                  </a:lnTo>
                  <a:lnTo>
                    <a:pt x="355381" y="25758"/>
                  </a:lnTo>
                  <a:lnTo>
                    <a:pt x="327424" y="6910"/>
                  </a:lnTo>
                  <a:lnTo>
                    <a:pt x="293184" y="0"/>
                  </a:lnTo>
                  <a:close/>
                </a:path>
                <a:path w="586739" h="557529">
                  <a:moveTo>
                    <a:pt x="362723" y="36648"/>
                  </a:moveTo>
                  <a:lnTo>
                    <a:pt x="293184" y="36648"/>
                  </a:lnTo>
                  <a:lnTo>
                    <a:pt x="313155" y="40680"/>
                  </a:lnTo>
                  <a:lnTo>
                    <a:pt x="329463" y="51676"/>
                  </a:lnTo>
                  <a:lnTo>
                    <a:pt x="340459" y="67985"/>
                  </a:lnTo>
                  <a:lnTo>
                    <a:pt x="344492" y="87955"/>
                  </a:lnTo>
                  <a:lnTo>
                    <a:pt x="340459" y="107925"/>
                  </a:lnTo>
                  <a:lnTo>
                    <a:pt x="329463" y="124234"/>
                  </a:lnTo>
                  <a:lnTo>
                    <a:pt x="313155" y="135230"/>
                  </a:lnTo>
                  <a:lnTo>
                    <a:pt x="293184" y="139262"/>
                  </a:lnTo>
                  <a:lnTo>
                    <a:pt x="362723" y="139262"/>
                  </a:lnTo>
                  <a:lnTo>
                    <a:pt x="374229" y="122195"/>
                  </a:lnTo>
                  <a:lnTo>
                    <a:pt x="381140" y="87955"/>
                  </a:lnTo>
                  <a:lnTo>
                    <a:pt x="374229" y="53715"/>
                  </a:lnTo>
                  <a:lnTo>
                    <a:pt x="362723" y="36648"/>
                  </a:lnTo>
                  <a:close/>
                </a:path>
              </a:pathLst>
            </a:custGeom>
            <a:solidFill>
              <a:srgbClr val="225B6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1013956" y="4848093"/>
            <a:ext cx="3333750" cy="42449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25755">
              <a:lnSpc>
                <a:spcPct val="100000"/>
              </a:lnSpc>
              <a:spcBef>
                <a:spcPts val="135"/>
              </a:spcBef>
            </a:pPr>
            <a:r>
              <a:rPr sz="1450" spc="15" dirty="0">
                <a:solidFill>
                  <a:srgbClr val="225B62"/>
                </a:solidFill>
                <a:latin typeface="Segoe UI Semibold"/>
                <a:cs typeface="Segoe UI Semibold"/>
              </a:rPr>
              <a:t>Human</a:t>
            </a:r>
            <a:r>
              <a:rPr sz="1450" spc="-75" dirty="0">
                <a:solidFill>
                  <a:srgbClr val="225B62"/>
                </a:solidFill>
                <a:latin typeface="Segoe UI Semibold"/>
                <a:cs typeface="Segoe UI Semibold"/>
              </a:rPr>
              <a:t> </a:t>
            </a:r>
            <a:r>
              <a:rPr sz="1450" spc="10" dirty="0">
                <a:solidFill>
                  <a:srgbClr val="225B62"/>
                </a:solidFill>
                <a:latin typeface="Segoe UI Semibold"/>
                <a:cs typeface="Segoe UI Semibold"/>
              </a:rPr>
              <a:t>resources</a:t>
            </a:r>
            <a:endParaRPr sz="1450">
              <a:latin typeface="Segoe UI Semibold"/>
              <a:cs typeface="Segoe UI Semibold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800">
              <a:latin typeface="Segoe UI Semibold"/>
              <a:cs typeface="Segoe UI Semibold"/>
            </a:endParaRPr>
          </a:p>
          <a:p>
            <a:pPr marL="332740" marR="1203960">
              <a:lnSpc>
                <a:spcPct val="116300"/>
              </a:lnSpc>
            </a:pPr>
            <a:r>
              <a:rPr sz="1300" b="1" spc="-15" dirty="0">
                <a:solidFill>
                  <a:srgbClr val="091F2C"/>
                </a:solidFill>
                <a:latin typeface="Trebuchet MS"/>
                <a:cs typeface="Trebuchet MS"/>
              </a:rPr>
              <a:t>Create</a:t>
            </a:r>
            <a:r>
              <a:rPr sz="1300" b="1" spc="-6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300" b="1" spc="15" dirty="0">
                <a:solidFill>
                  <a:srgbClr val="091F2C"/>
                </a:solidFill>
                <a:latin typeface="Trebuchet MS"/>
                <a:cs typeface="Trebuchet MS"/>
              </a:rPr>
              <a:t>a</a:t>
            </a:r>
            <a:r>
              <a:rPr sz="1300" b="1" spc="-5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300" b="1" spc="20" dirty="0">
                <a:solidFill>
                  <a:srgbClr val="091F2C"/>
                </a:solidFill>
                <a:latin typeface="Trebuchet MS"/>
                <a:cs typeface="Trebuchet MS"/>
              </a:rPr>
              <a:t>more</a:t>
            </a:r>
            <a:r>
              <a:rPr sz="1300" b="1" spc="-6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300" b="1" spc="-15" dirty="0">
                <a:solidFill>
                  <a:srgbClr val="091F2C"/>
                </a:solidFill>
                <a:latin typeface="Trebuchet MS"/>
                <a:cs typeface="Trebuchet MS"/>
              </a:rPr>
              <a:t>efficient </a:t>
            </a:r>
            <a:r>
              <a:rPr sz="1300" b="1" spc="-37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300" b="1" spc="20" dirty="0">
                <a:solidFill>
                  <a:srgbClr val="091F2C"/>
                </a:solidFill>
                <a:latin typeface="Trebuchet MS"/>
                <a:cs typeface="Trebuchet MS"/>
              </a:rPr>
              <a:t>hiring</a:t>
            </a:r>
            <a:r>
              <a:rPr sz="1300" b="1" spc="-3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300" b="1" spc="5" dirty="0">
                <a:solidFill>
                  <a:srgbClr val="091F2C"/>
                </a:solidFill>
                <a:latin typeface="Trebuchet MS"/>
                <a:cs typeface="Trebuchet MS"/>
              </a:rPr>
              <a:t>process</a:t>
            </a:r>
            <a:endParaRPr sz="13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550">
              <a:latin typeface="Trebuchet MS"/>
              <a:cs typeface="Trebuchet MS"/>
            </a:endParaRPr>
          </a:p>
          <a:p>
            <a:pPr marL="332740" marR="507365">
              <a:lnSpc>
                <a:spcPct val="116300"/>
              </a:lnSpc>
            </a:pPr>
            <a:r>
              <a:rPr sz="1300" spc="-40" dirty="0">
                <a:solidFill>
                  <a:srgbClr val="091F2C"/>
                </a:solidFill>
                <a:latin typeface="Trebuchet MS"/>
                <a:cs typeface="Trebuchet MS"/>
              </a:rPr>
              <a:t>Create</a:t>
            </a:r>
            <a:r>
              <a:rPr sz="1300" spc="-5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300" spc="-15" dirty="0">
                <a:solidFill>
                  <a:srgbClr val="091F2C"/>
                </a:solidFill>
                <a:latin typeface="Trebuchet MS"/>
                <a:cs typeface="Trebuchet MS"/>
              </a:rPr>
              <a:t>a</a:t>
            </a:r>
            <a:r>
              <a:rPr sz="1300" spc="-4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300" spc="-20" dirty="0">
                <a:solidFill>
                  <a:srgbClr val="091F2C"/>
                </a:solidFill>
                <a:latin typeface="Trebuchet MS"/>
                <a:cs typeface="Trebuchet MS"/>
              </a:rPr>
              <a:t>job</a:t>
            </a:r>
            <a:r>
              <a:rPr sz="1300" spc="-4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300" spc="-10" dirty="0">
                <a:solidFill>
                  <a:srgbClr val="091F2C"/>
                </a:solidFill>
                <a:latin typeface="Trebuchet MS"/>
                <a:cs typeface="Trebuchet MS"/>
              </a:rPr>
              <a:t>description</a:t>
            </a:r>
            <a:r>
              <a:rPr sz="1300" spc="-4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300" spc="15" dirty="0">
                <a:solidFill>
                  <a:srgbClr val="091F2C"/>
                </a:solidFill>
                <a:latin typeface="Trebuchet MS"/>
                <a:cs typeface="Trebuchet MS"/>
              </a:rPr>
              <a:t>by</a:t>
            </a:r>
            <a:r>
              <a:rPr sz="1300" spc="-4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300" spc="15" dirty="0">
                <a:solidFill>
                  <a:srgbClr val="091F2C"/>
                </a:solidFill>
                <a:latin typeface="Trebuchet MS"/>
                <a:cs typeface="Trebuchet MS"/>
              </a:rPr>
              <a:t>asking </a:t>
            </a:r>
            <a:r>
              <a:rPr sz="1300" spc="-37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300" spc="-10" dirty="0">
                <a:solidFill>
                  <a:srgbClr val="091F2C"/>
                </a:solidFill>
                <a:latin typeface="Trebuchet MS"/>
                <a:cs typeface="Trebuchet MS"/>
              </a:rPr>
              <a:t>Copilot </a:t>
            </a:r>
            <a:r>
              <a:rPr sz="1300" spc="-15" dirty="0">
                <a:solidFill>
                  <a:srgbClr val="091F2C"/>
                </a:solidFill>
                <a:latin typeface="Trebuchet MS"/>
                <a:cs typeface="Trebuchet MS"/>
              </a:rPr>
              <a:t>in </a:t>
            </a:r>
            <a:r>
              <a:rPr sz="1300" spc="30" dirty="0">
                <a:solidFill>
                  <a:srgbClr val="091F2C"/>
                </a:solidFill>
                <a:latin typeface="Trebuchet MS"/>
                <a:cs typeface="Trebuchet MS"/>
              </a:rPr>
              <a:t>Word </a:t>
            </a:r>
            <a:r>
              <a:rPr sz="1300" spc="-10" dirty="0">
                <a:solidFill>
                  <a:srgbClr val="091F2C"/>
                </a:solidFill>
                <a:latin typeface="Trebuchet MS"/>
                <a:cs typeface="Trebuchet MS"/>
              </a:rPr>
              <a:t>to </a:t>
            </a:r>
            <a:r>
              <a:rPr sz="1300" spc="30" dirty="0">
                <a:solidFill>
                  <a:srgbClr val="091F2C"/>
                </a:solidFill>
                <a:latin typeface="Trebuchet MS"/>
                <a:cs typeface="Trebuchet MS"/>
              </a:rPr>
              <a:t>suggest </a:t>
            </a:r>
            <a:r>
              <a:rPr sz="1300" spc="-55" dirty="0">
                <a:solidFill>
                  <a:srgbClr val="091F2C"/>
                </a:solidFill>
                <a:latin typeface="Trebuchet MS"/>
                <a:cs typeface="Trebuchet MS"/>
              </a:rPr>
              <a:t>skills, </a:t>
            </a:r>
            <a:r>
              <a:rPr sz="1300" spc="-5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300" spc="-35" dirty="0">
                <a:solidFill>
                  <a:srgbClr val="091F2C"/>
                </a:solidFill>
                <a:latin typeface="Trebuchet MS"/>
                <a:cs typeface="Trebuchet MS"/>
              </a:rPr>
              <a:t>qualifications,</a:t>
            </a:r>
            <a:r>
              <a:rPr sz="1300" spc="-4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300" spc="15" dirty="0">
                <a:solidFill>
                  <a:srgbClr val="091F2C"/>
                </a:solidFill>
                <a:latin typeface="Trebuchet MS"/>
                <a:cs typeface="Trebuchet MS"/>
              </a:rPr>
              <a:t>and</a:t>
            </a:r>
            <a:r>
              <a:rPr sz="1300" spc="-4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300" spc="-30" dirty="0">
                <a:solidFill>
                  <a:srgbClr val="091F2C"/>
                </a:solidFill>
                <a:latin typeface="Trebuchet MS"/>
                <a:cs typeface="Trebuchet MS"/>
              </a:rPr>
              <a:t>responsibilities.</a:t>
            </a:r>
            <a:endParaRPr sz="13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550">
              <a:latin typeface="Trebuchet MS"/>
              <a:cs typeface="Trebuchet MS"/>
            </a:endParaRPr>
          </a:p>
          <a:p>
            <a:pPr marL="332740" marR="412750">
              <a:lnSpc>
                <a:spcPct val="116300"/>
              </a:lnSpc>
              <a:spcBef>
                <a:spcPts val="5"/>
              </a:spcBef>
            </a:pPr>
            <a:r>
              <a:rPr sz="1300" spc="10" dirty="0">
                <a:solidFill>
                  <a:srgbClr val="091F2C"/>
                </a:solidFill>
                <a:latin typeface="Trebuchet MS"/>
                <a:cs typeface="Trebuchet MS"/>
              </a:rPr>
              <a:t>Conduct </a:t>
            </a:r>
            <a:r>
              <a:rPr sz="1300" spc="-15" dirty="0">
                <a:solidFill>
                  <a:srgbClr val="091F2C"/>
                </a:solidFill>
                <a:latin typeface="Trebuchet MS"/>
                <a:cs typeface="Trebuchet MS"/>
              </a:rPr>
              <a:t>a </a:t>
            </a:r>
            <a:r>
              <a:rPr sz="1300" spc="35" dirty="0">
                <a:solidFill>
                  <a:srgbClr val="091F2C"/>
                </a:solidFill>
                <a:latin typeface="Trebuchet MS"/>
                <a:cs typeface="Trebuchet MS"/>
              </a:rPr>
              <a:t>group </a:t>
            </a:r>
            <a:r>
              <a:rPr sz="1300" spc="-35" dirty="0">
                <a:solidFill>
                  <a:srgbClr val="091F2C"/>
                </a:solidFill>
                <a:latin typeface="Trebuchet MS"/>
                <a:cs typeface="Trebuchet MS"/>
              </a:rPr>
              <a:t>interview </a:t>
            </a:r>
            <a:r>
              <a:rPr sz="1300" spc="-15" dirty="0">
                <a:solidFill>
                  <a:srgbClr val="091F2C"/>
                </a:solidFill>
                <a:latin typeface="Trebuchet MS"/>
                <a:cs typeface="Trebuchet MS"/>
              </a:rPr>
              <a:t>in </a:t>
            </a:r>
            <a:r>
              <a:rPr sz="1300" spc="-1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300" spc="10" dirty="0">
                <a:solidFill>
                  <a:srgbClr val="091F2C"/>
                </a:solidFill>
                <a:latin typeface="Trebuchet MS"/>
                <a:cs typeface="Trebuchet MS"/>
              </a:rPr>
              <a:t>Microsoft</a:t>
            </a:r>
            <a:r>
              <a:rPr sz="1300" spc="-3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300" spc="-30" dirty="0">
                <a:solidFill>
                  <a:srgbClr val="091F2C"/>
                </a:solidFill>
                <a:latin typeface="Trebuchet MS"/>
                <a:cs typeface="Trebuchet MS"/>
              </a:rPr>
              <a:t>Teams</a:t>
            </a:r>
            <a:r>
              <a:rPr sz="1300" spc="-3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300" spc="15" dirty="0">
                <a:solidFill>
                  <a:srgbClr val="091F2C"/>
                </a:solidFill>
                <a:latin typeface="Trebuchet MS"/>
                <a:cs typeface="Trebuchet MS"/>
              </a:rPr>
              <a:t>and</a:t>
            </a:r>
            <a:r>
              <a:rPr sz="1300" spc="-3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300" spc="-5" dirty="0">
                <a:solidFill>
                  <a:srgbClr val="091F2C"/>
                </a:solidFill>
                <a:latin typeface="Trebuchet MS"/>
                <a:cs typeface="Trebuchet MS"/>
              </a:rPr>
              <a:t>ask</a:t>
            </a:r>
            <a:r>
              <a:rPr sz="1300" spc="-4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300" spc="-10" dirty="0">
                <a:solidFill>
                  <a:srgbClr val="091F2C"/>
                </a:solidFill>
                <a:latin typeface="Trebuchet MS"/>
                <a:cs typeface="Trebuchet MS"/>
              </a:rPr>
              <a:t>Copilot</a:t>
            </a:r>
            <a:r>
              <a:rPr sz="1300" spc="-3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300" spc="-10" dirty="0">
                <a:solidFill>
                  <a:srgbClr val="091F2C"/>
                </a:solidFill>
                <a:latin typeface="Trebuchet MS"/>
                <a:cs typeface="Trebuchet MS"/>
              </a:rPr>
              <a:t>to </a:t>
            </a:r>
            <a:r>
              <a:rPr sz="1300" spc="-37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300" spc="-10" dirty="0">
                <a:solidFill>
                  <a:srgbClr val="091F2C"/>
                </a:solidFill>
                <a:latin typeface="Trebuchet MS"/>
                <a:cs typeface="Trebuchet MS"/>
              </a:rPr>
              <a:t>summarize </a:t>
            </a:r>
            <a:r>
              <a:rPr sz="1300" spc="-25" dirty="0">
                <a:solidFill>
                  <a:srgbClr val="091F2C"/>
                </a:solidFill>
                <a:latin typeface="Trebuchet MS"/>
                <a:cs typeface="Trebuchet MS"/>
              </a:rPr>
              <a:t>the </a:t>
            </a:r>
            <a:r>
              <a:rPr sz="1300" spc="-10" dirty="0">
                <a:solidFill>
                  <a:srgbClr val="091F2C"/>
                </a:solidFill>
                <a:latin typeface="Trebuchet MS"/>
                <a:cs typeface="Trebuchet MS"/>
              </a:rPr>
              <a:t>contributions of </a:t>
            </a:r>
            <a:r>
              <a:rPr sz="1300" spc="-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300" spc="-15" dirty="0">
                <a:solidFill>
                  <a:srgbClr val="091F2C"/>
                </a:solidFill>
                <a:latin typeface="Trebuchet MS"/>
                <a:cs typeface="Trebuchet MS"/>
              </a:rPr>
              <a:t>each</a:t>
            </a:r>
            <a:r>
              <a:rPr sz="1300" spc="-40" dirty="0">
                <a:solidFill>
                  <a:srgbClr val="091F2C"/>
                </a:solidFill>
                <a:latin typeface="Trebuchet MS"/>
                <a:cs typeface="Trebuchet MS"/>
              </a:rPr>
              <a:t> candidate.</a:t>
            </a:r>
            <a:endParaRPr sz="13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750">
              <a:latin typeface="Trebuchet MS"/>
              <a:cs typeface="Trebuchet MS"/>
            </a:endParaRPr>
          </a:p>
          <a:p>
            <a:pPr marL="332740" algn="just">
              <a:lnSpc>
                <a:spcPct val="100000"/>
              </a:lnSpc>
            </a:pPr>
            <a:r>
              <a:rPr sz="1300" spc="-5" dirty="0">
                <a:solidFill>
                  <a:srgbClr val="091F2C"/>
                </a:solidFill>
                <a:latin typeface="Trebuchet MS"/>
                <a:cs typeface="Trebuchet MS"/>
              </a:rPr>
              <a:t>Discover</a:t>
            </a:r>
            <a:r>
              <a:rPr sz="1300" spc="-5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300" spc="-25" dirty="0">
                <a:solidFill>
                  <a:srgbClr val="091F2C"/>
                </a:solidFill>
                <a:latin typeface="Trebuchet MS"/>
                <a:cs typeface="Trebuchet MS"/>
              </a:rPr>
              <a:t>the</a:t>
            </a:r>
            <a:r>
              <a:rPr sz="1300" spc="-4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300" spc="-5" dirty="0">
                <a:solidFill>
                  <a:srgbClr val="091F2C"/>
                </a:solidFill>
                <a:latin typeface="Trebuchet MS"/>
                <a:cs typeface="Trebuchet MS"/>
              </a:rPr>
              <a:t>best</a:t>
            </a:r>
            <a:r>
              <a:rPr sz="1300" spc="-5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300" spc="-15" dirty="0">
                <a:solidFill>
                  <a:srgbClr val="091F2C"/>
                </a:solidFill>
                <a:latin typeface="Trebuchet MS"/>
                <a:cs typeface="Trebuchet MS"/>
              </a:rPr>
              <a:t>candidates</a:t>
            </a:r>
            <a:r>
              <a:rPr sz="1300" spc="-4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300" spc="-20" dirty="0">
                <a:solidFill>
                  <a:srgbClr val="091F2C"/>
                </a:solidFill>
                <a:latin typeface="Trebuchet MS"/>
                <a:cs typeface="Trebuchet MS"/>
              </a:rPr>
              <a:t>for</a:t>
            </a:r>
            <a:endParaRPr sz="1300">
              <a:latin typeface="Trebuchet MS"/>
              <a:cs typeface="Trebuchet MS"/>
            </a:endParaRPr>
          </a:p>
          <a:p>
            <a:pPr marL="332740" marR="385445" algn="just">
              <a:lnSpc>
                <a:spcPct val="116300"/>
              </a:lnSpc>
            </a:pPr>
            <a:r>
              <a:rPr sz="1300" spc="-15" dirty="0">
                <a:solidFill>
                  <a:srgbClr val="091F2C"/>
                </a:solidFill>
                <a:latin typeface="Trebuchet MS"/>
                <a:cs typeface="Trebuchet MS"/>
              </a:rPr>
              <a:t>a</a:t>
            </a:r>
            <a:r>
              <a:rPr sz="1300" spc="-3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300" dirty="0">
                <a:solidFill>
                  <a:srgbClr val="091F2C"/>
                </a:solidFill>
                <a:latin typeface="Trebuchet MS"/>
                <a:cs typeface="Trebuchet MS"/>
              </a:rPr>
              <a:t>position</a:t>
            </a:r>
            <a:r>
              <a:rPr sz="1300" spc="-3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300" spc="15" dirty="0">
                <a:solidFill>
                  <a:srgbClr val="091F2C"/>
                </a:solidFill>
                <a:latin typeface="Trebuchet MS"/>
                <a:cs typeface="Trebuchet MS"/>
              </a:rPr>
              <a:t>by</a:t>
            </a:r>
            <a:r>
              <a:rPr sz="1300" spc="-3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300" spc="10" dirty="0">
                <a:solidFill>
                  <a:srgbClr val="091F2C"/>
                </a:solidFill>
                <a:latin typeface="Trebuchet MS"/>
                <a:cs typeface="Trebuchet MS"/>
              </a:rPr>
              <a:t>having</a:t>
            </a:r>
            <a:r>
              <a:rPr sz="1300" spc="-3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300" spc="-10" dirty="0">
                <a:solidFill>
                  <a:srgbClr val="091F2C"/>
                </a:solidFill>
                <a:latin typeface="Trebuchet MS"/>
                <a:cs typeface="Trebuchet MS"/>
              </a:rPr>
              <a:t>Copilot</a:t>
            </a:r>
            <a:r>
              <a:rPr sz="1300" spc="-35" dirty="0">
                <a:solidFill>
                  <a:srgbClr val="091F2C"/>
                </a:solidFill>
                <a:latin typeface="Trebuchet MS"/>
                <a:cs typeface="Trebuchet MS"/>
              </a:rPr>
              <a:t> extract </a:t>
            </a:r>
            <a:r>
              <a:rPr sz="1300" spc="-37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300" spc="-55" dirty="0">
                <a:solidFill>
                  <a:srgbClr val="091F2C"/>
                </a:solidFill>
                <a:latin typeface="Trebuchet MS"/>
                <a:cs typeface="Trebuchet MS"/>
              </a:rPr>
              <a:t>skills, </a:t>
            </a:r>
            <a:r>
              <a:rPr sz="1300" spc="-45" dirty="0">
                <a:solidFill>
                  <a:srgbClr val="091F2C"/>
                </a:solidFill>
                <a:latin typeface="Trebuchet MS"/>
                <a:cs typeface="Trebuchet MS"/>
              </a:rPr>
              <a:t>experience, </a:t>
            </a:r>
            <a:r>
              <a:rPr sz="1300" spc="15" dirty="0">
                <a:solidFill>
                  <a:srgbClr val="091F2C"/>
                </a:solidFill>
                <a:latin typeface="Trebuchet MS"/>
                <a:cs typeface="Trebuchet MS"/>
              </a:rPr>
              <a:t>and </a:t>
            </a:r>
            <a:r>
              <a:rPr sz="1300" spc="-25" dirty="0">
                <a:solidFill>
                  <a:srgbClr val="091F2C"/>
                </a:solidFill>
                <a:latin typeface="Trebuchet MS"/>
                <a:cs typeface="Trebuchet MS"/>
              </a:rPr>
              <a:t>qualifications </a:t>
            </a:r>
            <a:r>
              <a:rPr sz="1300" spc="-38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300" spc="-5" dirty="0">
                <a:solidFill>
                  <a:srgbClr val="091F2C"/>
                </a:solidFill>
                <a:latin typeface="Trebuchet MS"/>
                <a:cs typeface="Trebuchet MS"/>
              </a:rPr>
              <a:t>from</a:t>
            </a:r>
            <a:r>
              <a:rPr sz="1300" spc="-4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300" spc="-15" dirty="0">
                <a:solidFill>
                  <a:srgbClr val="091F2C"/>
                </a:solidFill>
                <a:latin typeface="Trebuchet MS"/>
                <a:cs typeface="Trebuchet MS"/>
              </a:rPr>
              <a:t>a</a:t>
            </a:r>
            <a:r>
              <a:rPr sz="1300" spc="-3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300" spc="-25" dirty="0">
                <a:solidFill>
                  <a:srgbClr val="091F2C"/>
                </a:solidFill>
                <a:latin typeface="Trebuchet MS"/>
                <a:cs typeface="Trebuchet MS"/>
              </a:rPr>
              <a:t>set</a:t>
            </a:r>
            <a:r>
              <a:rPr sz="1300" spc="-3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300" spc="-10" dirty="0">
                <a:solidFill>
                  <a:srgbClr val="091F2C"/>
                </a:solidFill>
                <a:latin typeface="Trebuchet MS"/>
                <a:cs typeface="Trebuchet MS"/>
              </a:rPr>
              <a:t>of</a:t>
            </a:r>
            <a:r>
              <a:rPr sz="1300" spc="-3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300" spc="-25" dirty="0">
                <a:solidFill>
                  <a:srgbClr val="091F2C"/>
                </a:solidFill>
                <a:latin typeface="Trebuchet MS"/>
                <a:cs typeface="Trebuchet MS"/>
              </a:rPr>
              <a:t>resumes.</a:t>
            </a:r>
            <a:endParaRPr sz="1300">
              <a:latin typeface="Trebuchet MS"/>
              <a:cs typeface="Trebuchet MS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4690678" y="4397493"/>
            <a:ext cx="3351529" cy="5434965"/>
            <a:chOff x="4690678" y="4397493"/>
            <a:chExt cx="3351529" cy="5434965"/>
          </a:xfrm>
        </p:grpSpPr>
        <p:sp>
          <p:nvSpPr>
            <p:cNvPr id="11" name="object 11"/>
            <p:cNvSpPr/>
            <p:nvPr/>
          </p:nvSpPr>
          <p:spPr>
            <a:xfrm>
              <a:off x="4692265" y="4399080"/>
              <a:ext cx="3348354" cy="5431790"/>
            </a:xfrm>
            <a:custGeom>
              <a:avLst/>
              <a:gdLst/>
              <a:ahLst/>
              <a:cxnLst/>
              <a:rect l="l" t="t" r="r" b="b"/>
              <a:pathLst>
                <a:path w="3348354" h="5431790">
                  <a:moveTo>
                    <a:pt x="3306182" y="0"/>
                  </a:moveTo>
                  <a:lnTo>
                    <a:pt x="41883" y="0"/>
                  </a:lnTo>
                  <a:lnTo>
                    <a:pt x="25581" y="3291"/>
                  </a:lnTo>
                  <a:lnTo>
                    <a:pt x="12267" y="12267"/>
                  </a:lnTo>
                  <a:lnTo>
                    <a:pt x="3291" y="25581"/>
                  </a:lnTo>
                  <a:lnTo>
                    <a:pt x="0" y="41883"/>
                  </a:lnTo>
                  <a:lnTo>
                    <a:pt x="0" y="5410830"/>
                  </a:lnTo>
                  <a:lnTo>
                    <a:pt x="1645" y="5418978"/>
                  </a:lnTo>
                  <a:lnTo>
                    <a:pt x="6132" y="5425635"/>
                  </a:lnTo>
                  <a:lnTo>
                    <a:pt x="12788" y="5430125"/>
                  </a:lnTo>
                  <a:lnTo>
                    <a:pt x="20941" y="5431771"/>
                  </a:lnTo>
                  <a:lnTo>
                    <a:pt x="3327123" y="5431771"/>
                  </a:lnTo>
                  <a:lnTo>
                    <a:pt x="3335277" y="5430125"/>
                  </a:lnTo>
                  <a:lnTo>
                    <a:pt x="3341933" y="5425635"/>
                  </a:lnTo>
                  <a:lnTo>
                    <a:pt x="3346420" y="5418978"/>
                  </a:lnTo>
                  <a:lnTo>
                    <a:pt x="3348065" y="5410830"/>
                  </a:lnTo>
                  <a:lnTo>
                    <a:pt x="3348065" y="41883"/>
                  </a:lnTo>
                  <a:lnTo>
                    <a:pt x="3344773" y="25581"/>
                  </a:lnTo>
                  <a:lnTo>
                    <a:pt x="3335797" y="12267"/>
                  </a:lnTo>
                  <a:lnTo>
                    <a:pt x="3322484" y="3291"/>
                  </a:lnTo>
                  <a:lnTo>
                    <a:pt x="330618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692265" y="4399080"/>
              <a:ext cx="3348354" cy="5431790"/>
            </a:xfrm>
            <a:custGeom>
              <a:avLst/>
              <a:gdLst/>
              <a:ahLst/>
              <a:cxnLst/>
              <a:rect l="l" t="t" r="r" b="b"/>
              <a:pathLst>
                <a:path w="3348354" h="5431790">
                  <a:moveTo>
                    <a:pt x="41883" y="0"/>
                  </a:moveTo>
                  <a:lnTo>
                    <a:pt x="25581" y="3291"/>
                  </a:lnTo>
                  <a:lnTo>
                    <a:pt x="12267" y="12267"/>
                  </a:lnTo>
                  <a:lnTo>
                    <a:pt x="3291" y="25581"/>
                  </a:lnTo>
                  <a:lnTo>
                    <a:pt x="0" y="41883"/>
                  </a:lnTo>
                  <a:lnTo>
                    <a:pt x="0" y="5410830"/>
                  </a:lnTo>
                  <a:lnTo>
                    <a:pt x="1645" y="5418978"/>
                  </a:lnTo>
                  <a:lnTo>
                    <a:pt x="6132" y="5425635"/>
                  </a:lnTo>
                  <a:lnTo>
                    <a:pt x="12788" y="5430125"/>
                  </a:lnTo>
                  <a:lnTo>
                    <a:pt x="20941" y="5431771"/>
                  </a:lnTo>
                  <a:lnTo>
                    <a:pt x="3327123" y="5431771"/>
                  </a:lnTo>
                  <a:lnTo>
                    <a:pt x="3335277" y="5430125"/>
                  </a:lnTo>
                  <a:lnTo>
                    <a:pt x="3341933" y="5425635"/>
                  </a:lnTo>
                  <a:lnTo>
                    <a:pt x="3346420" y="5418978"/>
                  </a:lnTo>
                  <a:lnTo>
                    <a:pt x="3348065" y="5410830"/>
                  </a:lnTo>
                  <a:lnTo>
                    <a:pt x="3348065" y="41883"/>
                  </a:lnTo>
                  <a:lnTo>
                    <a:pt x="3344773" y="25581"/>
                  </a:lnTo>
                  <a:lnTo>
                    <a:pt x="3335797" y="12267"/>
                  </a:lnTo>
                  <a:lnTo>
                    <a:pt x="3322484" y="3291"/>
                  </a:lnTo>
                  <a:lnTo>
                    <a:pt x="3306182" y="0"/>
                  </a:lnTo>
                  <a:lnTo>
                    <a:pt x="41883" y="0"/>
                  </a:lnTo>
                  <a:close/>
                </a:path>
              </a:pathLst>
            </a:custGeom>
            <a:ln w="3175">
              <a:solidFill>
                <a:srgbClr val="7373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690955" y="9782158"/>
              <a:ext cx="3350895" cy="50165"/>
            </a:xfrm>
            <a:custGeom>
              <a:avLst/>
              <a:gdLst/>
              <a:ahLst/>
              <a:cxnLst/>
              <a:rect l="l" t="t" r="r" b="b"/>
              <a:pathLst>
                <a:path w="3350895" h="50165">
                  <a:moveTo>
                    <a:pt x="3350683" y="0"/>
                  </a:moveTo>
                  <a:lnTo>
                    <a:pt x="0" y="0"/>
                  </a:lnTo>
                  <a:lnTo>
                    <a:pt x="0" y="25014"/>
                  </a:lnTo>
                  <a:lnTo>
                    <a:pt x="1964" y="34740"/>
                  </a:lnTo>
                  <a:lnTo>
                    <a:pt x="7323" y="42681"/>
                  </a:lnTo>
                  <a:lnTo>
                    <a:pt x="15270" y="48035"/>
                  </a:lnTo>
                  <a:lnTo>
                    <a:pt x="25004" y="49998"/>
                  </a:lnTo>
                  <a:lnTo>
                    <a:pt x="3325689" y="49998"/>
                  </a:lnTo>
                  <a:lnTo>
                    <a:pt x="3335416" y="48035"/>
                  </a:lnTo>
                  <a:lnTo>
                    <a:pt x="3343361" y="42681"/>
                  </a:lnTo>
                  <a:lnTo>
                    <a:pt x="3348718" y="34740"/>
                  </a:lnTo>
                  <a:lnTo>
                    <a:pt x="3350683" y="25014"/>
                  </a:lnTo>
                  <a:lnTo>
                    <a:pt x="3350683" y="0"/>
                  </a:lnTo>
                  <a:close/>
                </a:path>
              </a:pathLst>
            </a:custGeom>
            <a:solidFill>
              <a:srgbClr val="B9DC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7097216" y="4678435"/>
              <a:ext cx="548640" cy="548640"/>
            </a:xfrm>
            <a:custGeom>
              <a:avLst/>
              <a:gdLst/>
              <a:ahLst/>
              <a:cxnLst/>
              <a:rect l="l" t="t" r="r" b="b"/>
              <a:pathLst>
                <a:path w="548640" h="548639">
                  <a:moveTo>
                    <a:pt x="300409" y="417966"/>
                  </a:moveTo>
                  <a:lnTo>
                    <a:pt x="264307" y="441899"/>
                  </a:lnTo>
                  <a:lnTo>
                    <a:pt x="261227" y="509398"/>
                  </a:lnTo>
                  <a:lnTo>
                    <a:pt x="264307" y="524646"/>
                  </a:lnTo>
                  <a:lnTo>
                    <a:pt x="272706" y="537101"/>
                  </a:lnTo>
                  <a:lnTo>
                    <a:pt x="285161" y="545500"/>
                  </a:lnTo>
                  <a:lnTo>
                    <a:pt x="300409" y="548580"/>
                  </a:lnTo>
                  <a:lnTo>
                    <a:pt x="315658" y="545500"/>
                  </a:lnTo>
                  <a:lnTo>
                    <a:pt x="328113" y="537101"/>
                  </a:lnTo>
                  <a:lnTo>
                    <a:pt x="336511" y="524646"/>
                  </a:lnTo>
                  <a:lnTo>
                    <a:pt x="339591" y="509398"/>
                  </a:lnTo>
                  <a:lnTo>
                    <a:pt x="339513" y="456760"/>
                  </a:lnTo>
                  <a:lnTo>
                    <a:pt x="336511" y="441899"/>
                  </a:lnTo>
                  <a:lnTo>
                    <a:pt x="328113" y="429445"/>
                  </a:lnTo>
                  <a:lnTo>
                    <a:pt x="315658" y="421046"/>
                  </a:lnTo>
                  <a:lnTo>
                    <a:pt x="300409" y="417966"/>
                  </a:lnTo>
                  <a:close/>
                </a:path>
                <a:path w="548640" h="548639">
                  <a:moveTo>
                    <a:pt x="404898" y="339602"/>
                  </a:moveTo>
                  <a:lnTo>
                    <a:pt x="389650" y="342682"/>
                  </a:lnTo>
                  <a:lnTo>
                    <a:pt x="377195" y="351080"/>
                  </a:lnTo>
                  <a:lnTo>
                    <a:pt x="368796" y="363535"/>
                  </a:lnTo>
                  <a:lnTo>
                    <a:pt x="365716" y="378784"/>
                  </a:lnTo>
                  <a:lnTo>
                    <a:pt x="365716" y="509398"/>
                  </a:lnTo>
                  <a:lnTo>
                    <a:pt x="368796" y="524646"/>
                  </a:lnTo>
                  <a:lnTo>
                    <a:pt x="377195" y="537101"/>
                  </a:lnTo>
                  <a:lnTo>
                    <a:pt x="389650" y="545500"/>
                  </a:lnTo>
                  <a:lnTo>
                    <a:pt x="404898" y="548580"/>
                  </a:lnTo>
                  <a:lnTo>
                    <a:pt x="420151" y="545500"/>
                  </a:lnTo>
                  <a:lnTo>
                    <a:pt x="432605" y="537101"/>
                  </a:lnTo>
                  <a:lnTo>
                    <a:pt x="441002" y="524646"/>
                  </a:lnTo>
                  <a:lnTo>
                    <a:pt x="444080" y="509398"/>
                  </a:lnTo>
                  <a:lnTo>
                    <a:pt x="444080" y="378784"/>
                  </a:lnTo>
                  <a:lnTo>
                    <a:pt x="441002" y="363535"/>
                  </a:lnTo>
                  <a:lnTo>
                    <a:pt x="432605" y="351080"/>
                  </a:lnTo>
                  <a:lnTo>
                    <a:pt x="420151" y="342682"/>
                  </a:lnTo>
                  <a:lnTo>
                    <a:pt x="404898" y="339602"/>
                  </a:lnTo>
                  <a:close/>
                </a:path>
                <a:path w="548640" h="548639">
                  <a:moveTo>
                    <a:pt x="509387" y="261227"/>
                  </a:moveTo>
                  <a:lnTo>
                    <a:pt x="494139" y="264307"/>
                  </a:lnTo>
                  <a:lnTo>
                    <a:pt x="481684" y="272707"/>
                  </a:lnTo>
                  <a:lnTo>
                    <a:pt x="473285" y="285165"/>
                  </a:lnTo>
                  <a:lnTo>
                    <a:pt x="470205" y="300420"/>
                  </a:lnTo>
                  <a:lnTo>
                    <a:pt x="470205" y="509398"/>
                  </a:lnTo>
                  <a:lnTo>
                    <a:pt x="473285" y="524646"/>
                  </a:lnTo>
                  <a:lnTo>
                    <a:pt x="481684" y="537101"/>
                  </a:lnTo>
                  <a:lnTo>
                    <a:pt x="494139" y="545500"/>
                  </a:lnTo>
                  <a:lnTo>
                    <a:pt x="509387" y="548580"/>
                  </a:lnTo>
                  <a:lnTo>
                    <a:pt x="524642" y="545500"/>
                  </a:lnTo>
                  <a:lnTo>
                    <a:pt x="537100" y="537101"/>
                  </a:lnTo>
                  <a:lnTo>
                    <a:pt x="545499" y="524646"/>
                  </a:lnTo>
                  <a:lnTo>
                    <a:pt x="548580" y="509398"/>
                  </a:lnTo>
                  <a:lnTo>
                    <a:pt x="548580" y="300420"/>
                  </a:lnTo>
                  <a:lnTo>
                    <a:pt x="545499" y="285165"/>
                  </a:lnTo>
                  <a:lnTo>
                    <a:pt x="537100" y="272707"/>
                  </a:lnTo>
                  <a:lnTo>
                    <a:pt x="524642" y="264307"/>
                  </a:lnTo>
                  <a:lnTo>
                    <a:pt x="509387" y="261227"/>
                  </a:lnTo>
                  <a:close/>
                </a:path>
                <a:path w="548640" h="548639">
                  <a:moveTo>
                    <a:pt x="248159" y="0"/>
                  </a:moveTo>
                  <a:lnTo>
                    <a:pt x="198144" y="5041"/>
                  </a:lnTo>
                  <a:lnTo>
                    <a:pt x="151561" y="19502"/>
                  </a:lnTo>
                  <a:lnTo>
                    <a:pt x="109407" y="42382"/>
                  </a:lnTo>
                  <a:lnTo>
                    <a:pt x="72681" y="72686"/>
                  </a:lnTo>
                  <a:lnTo>
                    <a:pt x="42379" y="109414"/>
                  </a:lnTo>
                  <a:lnTo>
                    <a:pt x="19500" y="151569"/>
                  </a:lnTo>
                  <a:lnTo>
                    <a:pt x="5041" y="198154"/>
                  </a:lnTo>
                  <a:lnTo>
                    <a:pt x="0" y="248170"/>
                  </a:lnTo>
                  <a:lnTo>
                    <a:pt x="4729" y="296633"/>
                  </a:lnTo>
                  <a:lnTo>
                    <a:pt x="18315" y="341911"/>
                  </a:lnTo>
                  <a:lnTo>
                    <a:pt x="39852" y="383099"/>
                  </a:lnTo>
                  <a:lnTo>
                    <a:pt x="68433" y="419292"/>
                  </a:lnTo>
                  <a:lnTo>
                    <a:pt x="103155" y="449583"/>
                  </a:lnTo>
                  <a:lnTo>
                    <a:pt x="143110" y="473067"/>
                  </a:lnTo>
                  <a:lnTo>
                    <a:pt x="187395" y="488840"/>
                  </a:lnTo>
                  <a:lnTo>
                    <a:pt x="235102" y="495995"/>
                  </a:lnTo>
                  <a:lnTo>
                    <a:pt x="235102" y="456760"/>
                  </a:lnTo>
                  <a:lnTo>
                    <a:pt x="189826" y="448909"/>
                  </a:lnTo>
                  <a:lnTo>
                    <a:pt x="148450" y="431881"/>
                  </a:lnTo>
                  <a:lnTo>
                    <a:pt x="112093" y="406792"/>
                  </a:lnTo>
                  <a:lnTo>
                    <a:pt x="81870" y="374760"/>
                  </a:lnTo>
                  <a:lnTo>
                    <a:pt x="58899" y="336900"/>
                  </a:lnTo>
                  <a:lnTo>
                    <a:pt x="44297" y="294332"/>
                  </a:lnTo>
                  <a:lnTo>
                    <a:pt x="39182" y="248170"/>
                  </a:lnTo>
                  <a:lnTo>
                    <a:pt x="44497" y="201127"/>
                  </a:lnTo>
                  <a:lnTo>
                    <a:pt x="59656" y="157843"/>
                  </a:lnTo>
                  <a:lnTo>
                    <a:pt x="83472" y="119503"/>
                  </a:lnTo>
                  <a:lnTo>
                    <a:pt x="114762" y="87293"/>
                  </a:lnTo>
                  <a:lnTo>
                    <a:pt x="152343" y="62397"/>
                  </a:lnTo>
                  <a:lnTo>
                    <a:pt x="195029" y="46000"/>
                  </a:lnTo>
                  <a:lnTo>
                    <a:pt x="241636" y="39286"/>
                  </a:lnTo>
                  <a:lnTo>
                    <a:pt x="381916" y="39286"/>
                  </a:lnTo>
                  <a:lnTo>
                    <a:pt x="342202" y="18438"/>
                  </a:lnTo>
                  <a:lnTo>
                    <a:pt x="296786" y="4762"/>
                  </a:lnTo>
                  <a:lnTo>
                    <a:pt x="248159" y="0"/>
                  </a:lnTo>
                  <a:close/>
                </a:path>
                <a:path w="548640" h="548639">
                  <a:moveTo>
                    <a:pt x="381916" y="39286"/>
                  </a:moveTo>
                  <a:lnTo>
                    <a:pt x="241636" y="39286"/>
                  </a:lnTo>
                  <a:lnTo>
                    <a:pt x="241636" y="208988"/>
                  </a:lnTo>
                  <a:lnTo>
                    <a:pt x="245229" y="226781"/>
                  </a:lnTo>
                  <a:lnTo>
                    <a:pt x="255027" y="241313"/>
                  </a:lnTo>
                  <a:lnTo>
                    <a:pt x="269559" y="251111"/>
                  </a:lnTo>
                  <a:lnTo>
                    <a:pt x="287352" y="254704"/>
                  </a:lnTo>
                  <a:lnTo>
                    <a:pt x="462750" y="254704"/>
                  </a:lnTo>
                  <a:lnTo>
                    <a:pt x="469889" y="248407"/>
                  </a:lnTo>
                  <a:lnTo>
                    <a:pt x="477895" y="243194"/>
                  </a:lnTo>
                  <a:lnTo>
                    <a:pt x="486652" y="239178"/>
                  </a:lnTo>
                  <a:lnTo>
                    <a:pt x="496047" y="236474"/>
                  </a:lnTo>
                  <a:lnTo>
                    <a:pt x="493015" y="215522"/>
                  </a:lnTo>
                  <a:lnTo>
                    <a:pt x="283740" y="215522"/>
                  </a:lnTo>
                  <a:lnTo>
                    <a:pt x="280808" y="212590"/>
                  </a:lnTo>
                  <a:lnTo>
                    <a:pt x="280808" y="41726"/>
                  </a:lnTo>
                  <a:lnTo>
                    <a:pt x="385525" y="41726"/>
                  </a:lnTo>
                  <a:lnTo>
                    <a:pt x="383493" y="40115"/>
                  </a:lnTo>
                  <a:lnTo>
                    <a:pt x="381916" y="39286"/>
                  </a:lnTo>
                  <a:close/>
                </a:path>
                <a:path w="548640" h="548639">
                  <a:moveTo>
                    <a:pt x="385525" y="41726"/>
                  </a:moveTo>
                  <a:lnTo>
                    <a:pt x="280808" y="41726"/>
                  </a:lnTo>
                  <a:lnTo>
                    <a:pt x="323707" y="53265"/>
                  </a:lnTo>
                  <a:lnTo>
                    <a:pt x="362431" y="73172"/>
                  </a:lnTo>
                  <a:lnTo>
                    <a:pt x="395931" y="100400"/>
                  </a:lnTo>
                  <a:lnTo>
                    <a:pt x="423161" y="133899"/>
                  </a:lnTo>
                  <a:lnTo>
                    <a:pt x="443071" y="172623"/>
                  </a:lnTo>
                  <a:lnTo>
                    <a:pt x="454614" y="215522"/>
                  </a:lnTo>
                  <a:lnTo>
                    <a:pt x="493015" y="215522"/>
                  </a:lnTo>
                  <a:lnTo>
                    <a:pt x="489107" y="188521"/>
                  </a:lnTo>
                  <a:lnTo>
                    <a:pt x="473466" y="143994"/>
                  </a:lnTo>
                  <a:lnTo>
                    <a:pt x="450041" y="103807"/>
                  </a:lnTo>
                  <a:lnTo>
                    <a:pt x="419745" y="68876"/>
                  </a:lnTo>
                  <a:lnTo>
                    <a:pt x="385525" y="41726"/>
                  </a:lnTo>
                  <a:close/>
                </a:path>
              </a:pathLst>
            </a:custGeom>
            <a:solidFill>
              <a:srgbClr val="225B6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4699708" y="4848093"/>
            <a:ext cx="3333750" cy="42449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25755">
              <a:lnSpc>
                <a:spcPct val="100000"/>
              </a:lnSpc>
              <a:spcBef>
                <a:spcPts val="135"/>
              </a:spcBef>
            </a:pPr>
            <a:r>
              <a:rPr sz="1450" spc="10" dirty="0">
                <a:solidFill>
                  <a:srgbClr val="225B62"/>
                </a:solidFill>
                <a:latin typeface="Segoe UI Semibold"/>
                <a:cs typeface="Segoe UI Semibold"/>
              </a:rPr>
              <a:t>Marketing</a:t>
            </a:r>
            <a:endParaRPr sz="1450">
              <a:latin typeface="Segoe UI Semibold"/>
              <a:cs typeface="Segoe UI Semibold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800">
              <a:latin typeface="Segoe UI Semibold"/>
              <a:cs typeface="Segoe UI Semibold"/>
            </a:endParaRPr>
          </a:p>
          <a:p>
            <a:pPr marL="335280" marR="1052830">
              <a:lnSpc>
                <a:spcPct val="116300"/>
              </a:lnSpc>
            </a:pPr>
            <a:r>
              <a:rPr sz="1300" b="1" spc="-15" dirty="0">
                <a:solidFill>
                  <a:srgbClr val="091F2C"/>
                </a:solidFill>
                <a:latin typeface="Trebuchet MS"/>
                <a:cs typeface="Trebuchet MS"/>
              </a:rPr>
              <a:t>Create</a:t>
            </a:r>
            <a:r>
              <a:rPr sz="1300" b="1" spc="-4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300" b="1" spc="15" dirty="0">
                <a:solidFill>
                  <a:srgbClr val="091F2C"/>
                </a:solidFill>
                <a:latin typeface="Trebuchet MS"/>
                <a:cs typeface="Trebuchet MS"/>
              </a:rPr>
              <a:t>a</a:t>
            </a:r>
            <a:r>
              <a:rPr sz="1300" b="1" spc="-4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300" b="1" spc="20" dirty="0">
                <a:solidFill>
                  <a:srgbClr val="091F2C"/>
                </a:solidFill>
                <a:latin typeface="Trebuchet MS"/>
                <a:cs typeface="Trebuchet MS"/>
              </a:rPr>
              <a:t>marketing</a:t>
            </a:r>
            <a:r>
              <a:rPr sz="1300" b="1" spc="-4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300" b="1" spc="-5" dirty="0">
                <a:solidFill>
                  <a:srgbClr val="091F2C"/>
                </a:solidFill>
                <a:latin typeface="Trebuchet MS"/>
                <a:cs typeface="Trebuchet MS"/>
              </a:rPr>
              <a:t>pitch </a:t>
            </a:r>
            <a:r>
              <a:rPr sz="1300" b="1" spc="-37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300" b="1" spc="5" dirty="0">
                <a:solidFill>
                  <a:srgbClr val="091F2C"/>
                </a:solidFill>
                <a:latin typeface="Trebuchet MS"/>
                <a:cs typeface="Trebuchet MS"/>
              </a:rPr>
              <a:t>in</a:t>
            </a:r>
            <a:r>
              <a:rPr sz="1300" b="1" spc="-3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300" b="1" spc="-5" dirty="0">
                <a:solidFill>
                  <a:srgbClr val="091F2C"/>
                </a:solidFill>
                <a:latin typeface="Trebuchet MS"/>
                <a:cs typeface="Trebuchet MS"/>
              </a:rPr>
              <a:t>record</a:t>
            </a:r>
            <a:r>
              <a:rPr sz="1300" b="1" spc="-3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300" b="1" spc="5" dirty="0">
                <a:solidFill>
                  <a:srgbClr val="091F2C"/>
                </a:solidFill>
                <a:latin typeface="Trebuchet MS"/>
                <a:cs typeface="Trebuchet MS"/>
              </a:rPr>
              <a:t>time</a:t>
            </a:r>
            <a:endParaRPr sz="13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550">
              <a:latin typeface="Trebuchet MS"/>
              <a:cs typeface="Trebuchet MS"/>
            </a:endParaRPr>
          </a:p>
          <a:p>
            <a:pPr marL="335280" marR="455930">
              <a:lnSpc>
                <a:spcPct val="116300"/>
              </a:lnSpc>
            </a:pPr>
            <a:r>
              <a:rPr sz="1300" spc="-5" dirty="0">
                <a:solidFill>
                  <a:srgbClr val="091F2C"/>
                </a:solidFill>
                <a:latin typeface="Trebuchet MS"/>
                <a:cs typeface="Trebuchet MS"/>
              </a:rPr>
              <a:t>Discover </a:t>
            </a:r>
            <a:r>
              <a:rPr sz="1300" spc="-15" dirty="0">
                <a:solidFill>
                  <a:srgbClr val="091F2C"/>
                </a:solidFill>
                <a:latin typeface="Trebuchet MS"/>
                <a:cs typeface="Trebuchet MS"/>
              </a:rPr>
              <a:t>trends </a:t>
            </a:r>
            <a:r>
              <a:rPr sz="1300" spc="15" dirty="0">
                <a:solidFill>
                  <a:srgbClr val="091F2C"/>
                </a:solidFill>
                <a:latin typeface="Trebuchet MS"/>
                <a:cs typeface="Trebuchet MS"/>
              </a:rPr>
              <a:t>and </a:t>
            </a:r>
            <a:r>
              <a:rPr sz="1300" spc="-25" dirty="0">
                <a:solidFill>
                  <a:srgbClr val="091F2C"/>
                </a:solidFill>
                <a:latin typeface="Trebuchet MS"/>
                <a:cs typeface="Trebuchet MS"/>
              </a:rPr>
              <a:t>outliers </a:t>
            </a:r>
            <a:r>
              <a:rPr sz="1300" spc="-15" dirty="0">
                <a:solidFill>
                  <a:srgbClr val="091F2C"/>
                </a:solidFill>
                <a:latin typeface="Trebuchet MS"/>
                <a:cs typeface="Trebuchet MS"/>
              </a:rPr>
              <a:t>in </a:t>
            </a:r>
            <a:r>
              <a:rPr sz="1300" spc="-25" dirty="0">
                <a:solidFill>
                  <a:srgbClr val="091F2C"/>
                </a:solidFill>
                <a:latin typeface="Trebuchet MS"/>
                <a:cs typeface="Trebuchet MS"/>
              </a:rPr>
              <a:t>the </a:t>
            </a:r>
            <a:r>
              <a:rPr sz="1300" spc="-38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300" spc="-45" dirty="0">
                <a:solidFill>
                  <a:srgbClr val="091F2C"/>
                </a:solidFill>
                <a:latin typeface="Trebuchet MS"/>
                <a:cs typeface="Trebuchet MS"/>
              </a:rPr>
              <a:t>latest</a:t>
            </a:r>
            <a:r>
              <a:rPr sz="1300" spc="-30" dirty="0">
                <a:solidFill>
                  <a:srgbClr val="091F2C"/>
                </a:solidFill>
                <a:latin typeface="Trebuchet MS"/>
                <a:cs typeface="Trebuchet MS"/>
              </a:rPr>
              <a:t> market </a:t>
            </a:r>
            <a:r>
              <a:rPr sz="1300" spc="-25" dirty="0">
                <a:solidFill>
                  <a:srgbClr val="091F2C"/>
                </a:solidFill>
                <a:latin typeface="Trebuchet MS"/>
                <a:cs typeface="Trebuchet MS"/>
              </a:rPr>
              <a:t>research</a:t>
            </a:r>
            <a:r>
              <a:rPr sz="1300" spc="-35" dirty="0">
                <a:solidFill>
                  <a:srgbClr val="091F2C"/>
                </a:solidFill>
                <a:latin typeface="Trebuchet MS"/>
                <a:cs typeface="Trebuchet MS"/>
              </a:rPr>
              <a:t> with</a:t>
            </a:r>
            <a:r>
              <a:rPr sz="1300" spc="-3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300" spc="-10" dirty="0">
                <a:solidFill>
                  <a:srgbClr val="091F2C"/>
                </a:solidFill>
                <a:latin typeface="Trebuchet MS"/>
                <a:cs typeface="Trebuchet MS"/>
              </a:rPr>
              <a:t>Copilot </a:t>
            </a:r>
            <a:r>
              <a:rPr sz="1300" spc="-37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300" spc="-15" dirty="0">
                <a:solidFill>
                  <a:srgbClr val="091F2C"/>
                </a:solidFill>
                <a:latin typeface="Trebuchet MS"/>
                <a:cs typeface="Trebuchet MS"/>
              </a:rPr>
              <a:t>in </a:t>
            </a:r>
            <a:r>
              <a:rPr sz="1300" spc="-50" dirty="0">
                <a:solidFill>
                  <a:srgbClr val="091F2C"/>
                </a:solidFill>
                <a:latin typeface="Trebuchet MS"/>
                <a:cs typeface="Trebuchet MS"/>
              </a:rPr>
              <a:t>Excel </a:t>
            </a:r>
            <a:r>
              <a:rPr sz="1300" spc="-10" dirty="0">
                <a:solidFill>
                  <a:srgbClr val="091F2C"/>
                </a:solidFill>
                <a:latin typeface="Trebuchet MS"/>
                <a:cs typeface="Trebuchet MS"/>
              </a:rPr>
              <a:t>to </a:t>
            </a:r>
            <a:r>
              <a:rPr sz="1300" spc="-25" dirty="0">
                <a:solidFill>
                  <a:srgbClr val="091F2C"/>
                </a:solidFill>
                <a:latin typeface="Trebuchet MS"/>
                <a:cs typeface="Trebuchet MS"/>
              </a:rPr>
              <a:t>identify </a:t>
            </a:r>
            <a:r>
              <a:rPr sz="1300" spc="-15" dirty="0">
                <a:solidFill>
                  <a:srgbClr val="091F2C"/>
                </a:solidFill>
                <a:latin typeface="Trebuchet MS"/>
                <a:cs typeface="Trebuchet MS"/>
              </a:rPr>
              <a:t>which markets </a:t>
            </a:r>
            <a:r>
              <a:rPr sz="1300" spc="-10" dirty="0">
                <a:solidFill>
                  <a:srgbClr val="091F2C"/>
                </a:solidFill>
                <a:latin typeface="Trebuchet MS"/>
                <a:cs typeface="Trebuchet MS"/>
              </a:rPr>
              <a:t> to</a:t>
            </a:r>
            <a:r>
              <a:rPr sz="1300" spc="-4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300" spc="-25" dirty="0">
                <a:solidFill>
                  <a:srgbClr val="091F2C"/>
                </a:solidFill>
                <a:latin typeface="Trebuchet MS"/>
                <a:cs typeface="Trebuchet MS"/>
              </a:rPr>
              <a:t>target</a:t>
            </a:r>
            <a:r>
              <a:rPr sz="1300" spc="-35" dirty="0">
                <a:solidFill>
                  <a:srgbClr val="091F2C"/>
                </a:solidFill>
                <a:latin typeface="Trebuchet MS"/>
                <a:cs typeface="Trebuchet MS"/>
              </a:rPr>
              <a:t> with </a:t>
            </a:r>
            <a:r>
              <a:rPr sz="1300" spc="-10" dirty="0">
                <a:solidFill>
                  <a:srgbClr val="091F2C"/>
                </a:solidFill>
                <a:latin typeface="Trebuchet MS"/>
                <a:cs typeface="Trebuchet MS"/>
              </a:rPr>
              <a:t>promotions.</a:t>
            </a:r>
            <a:endParaRPr sz="13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550">
              <a:latin typeface="Trebuchet MS"/>
              <a:cs typeface="Trebuchet MS"/>
            </a:endParaRPr>
          </a:p>
          <a:p>
            <a:pPr marL="335280" marR="896619">
              <a:lnSpc>
                <a:spcPct val="116300"/>
              </a:lnSpc>
              <a:spcBef>
                <a:spcPts val="5"/>
              </a:spcBef>
            </a:pPr>
            <a:r>
              <a:rPr sz="1300" spc="-10" dirty="0">
                <a:solidFill>
                  <a:srgbClr val="091F2C"/>
                </a:solidFill>
                <a:latin typeface="Trebuchet MS"/>
                <a:cs typeface="Trebuchet MS"/>
              </a:rPr>
              <a:t>Draft </a:t>
            </a:r>
            <a:r>
              <a:rPr sz="1300" spc="-15" dirty="0">
                <a:solidFill>
                  <a:srgbClr val="091F2C"/>
                </a:solidFill>
                <a:latin typeface="Trebuchet MS"/>
                <a:cs typeface="Trebuchet MS"/>
              </a:rPr>
              <a:t>a </a:t>
            </a:r>
            <a:r>
              <a:rPr sz="1300" spc="-20" dirty="0">
                <a:solidFill>
                  <a:srgbClr val="091F2C"/>
                </a:solidFill>
                <a:latin typeface="Trebuchet MS"/>
                <a:cs typeface="Trebuchet MS"/>
              </a:rPr>
              <a:t>targeted </a:t>
            </a:r>
            <a:r>
              <a:rPr sz="1300" spc="10" dirty="0">
                <a:solidFill>
                  <a:srgbClr val="091F2C"/>
                </a:solidFill>
                <a:latin typeface="Trebuchet MS"/>
                <a:cs typeface="Trebuchet MS"/>
              </a:rPr>
              <a:t>promotion </a:t>
            </a:r>
            <a:r>
              <a:rPr sz="1300" spc="1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300" spc="-10" dirty="0">
                <a:solidFill>
                  <a:srgbClr val="091F2C"/>
                </a:solidFill>
                <a:latin typeface="Trebuchet MS"/>
                <a:cs typeface="Trebuchet MS"/>
              </a:rPr>
              <a:t>plan</a:t>
            </a:r>
            <a:r>
              <a:rPr sz="1300" spc="-4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300" spc="-35" dirty="0">
                <a:solidFill>
                  <a:srgbClr val="091F2C"/>
                </a:solidFill>
                <a:latin typeface="Trebuchet MS"/>
                <a:cs typeface="Trebuchet MS"/>
              </a:rPr>
              <a:t>with</a:t>
            </a:r>
            <a:r>
              <a:rPr sz="1300" spc="-4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300" spc="25" dirty="0">
                <a:solidFill>
                  <a:srgbClr val="091F2C"/>
                </a:solidFill>
                <a:latin typeface="Trebuchet MS"/>
                <a:cs typeface="Trebuchet MS"/>
              </a:rPr>
              <a:t>suggested</a:t>
            </a:r>
            <a:r>
              <a:rPr sz="1300" spc="-4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300" spc="-15" dirty="0">
                <a:solidFill>
                  <a:srgbClr val="091F2C"/>
                </a:solidFill>
                <a:latin typeface="Trebuchet MS"/>
                <a:cs typeface="Trebuchet MS"/>
              </a:rPr>
              <a:t>taglines </a:t>
            </a:r>
            <a:r>
              <a:rPr sz="1300" spc="-37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300" spc="25" dirty="0">
                <a:solidFill>
                  <a:srgbClr val="091F2C"/>
                </a:solidFill>
                <a:latin typeface="Trebuchet MS"/>
                <a:cs typeface="Trebuchet MS"/>
              </a:rPr>
              <a:t>using</a:t>
            </a:r>
            <a:r>
              <a:rPr sz="1300" spc="-4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300" spc="-10" dirty="0">
                <a:solidFill>
                  <a:srgbClr val="091F2C"/>
                </a:solidFill>
                <a:latin typeface="Trebuchet MS"/>
                <a:cs typeface="Trebuchet MS"/>
              </a:rPr>
              <a:t>Copilot</a:t>
            </a:r>
            <a:r>
              <a:rPr sz="1300" spc="-4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300" spc="-15" dirty="0">
                <a:solidFill>
                  <a:srgbClr val="091F2C"/>
                </a:solidFill>
                <a:latin typeface="Trebuchet MS"/>
                <a:cs typeface="Trebuchet MS"/>
              </a:rPr>
              <a:t>in</a:t>
            </a:r>
            <a:r>
              <a:rPr sz="1300" spc="-4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300" spc="-15" dirty="0">
                <a:solidFill>
                  <a:srgbClr val="091F2C"/>
                </a:solidFill>
                <a:latin typeface="Trebuchet MS"/>
                <a:cs typeface="Trebuchet MS"/>
              </a:rPr>
              <a:t>Word.</a:t>
            </a:r>
            <a:endParaRPr sz="13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550">
              <a:latin typeface="Trebuchet MS"/>
              <a:cs typeface="Trebuchet MS"/>
            </a:endParaRPr>
          </a:p>
          <a:p>
            <a:pPr marL="335280" marR="534035">
              <a:lnSpc>
                <a:spcPct val="116300"/>
              </a:lnSpc>
            </a:pPr>
            <a:r>
              <a:rPr sz="1300" spc="-20" dirty="0">
                <a:solidFill>
                  <a:srgbClr val="091F2C"/>
                </a:solidFill>
                <a:latin typeface="Trebuchet MS"/>
                <a:cs typeface="Trebuchet MS"/>
              </a:rPr>
              <a:t>Transform</a:t>
            </a:r>
            <a:r>
              <a:rPr sz="1300" spc="-5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300" spc="-25" dirty="0">
                <a:solidFill>
                  <a:srgbClr val="091F2C"/>
                </a:solidFill>
                <a:latin typeface="Trebuchet MS"/>
                <a:cs typeface="Trebuchet MS"/>
              </a:rPr>
              <a:t>the</a:t>
            </a:r>
            <a:r>
              <a:rPr sz="1300" spc="-5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300" spc="5" dirty="0">
                <a:solidFill>
                  <a:srgbClr val="091F2C"/>
                </a:solidFill>
                <a:latin typeface="Trebuchet MS"/>
                <a:cs typeface="Trebuchet MS"/>
              </a:rPr>
              <a:t>engineering</a:t>
            </a:r>
            <a:r>
              <a:rPr sz="1300" spc="-4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300" spc="-55" dirty="0">
                <a:solidFill>
                  <a:srgbClr val="091F2C"/>
                </a:solidFill>
                <a:latin typeface="Trebuchet MS"/>
                <a:cs typeface="Trebuchet MS"/>
              </a:rPr>
              <a:t>team’s </a:t>
            </a:r>
            <a:r>
              <a:rPr sz="1300" spc="-38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300" spc="15" dirty="0">
                <a:solidFill>
                  <a:srgbClr val="091F2C"/>
                </a:solidFill>
                <a:latin typeface="Trebuchet MS"/>
                <a:cs typeface="Trebuchet MS"/>
              </a:rPr>
              <a:t>design</a:t>
            </a:r>
            <a:r>
              <a:rPr sz="1300" spc="-4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300" dirty="0">
                <a:solidFill>
                  <a:srgbClr val="091F2C"/>
                </a:solidFill>
                <a:latin typeface="Trebuchet MS"/>
                <a:cs typeface="Trebuchet MS"/>
              </a:rPr>
              <a:t>documentation</a:t>
            </a:r>
            <a:r>
              <a:rPr sz="1300" spc="-4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300" spc="-5" dirty="0">
                <a:solidFill>
                  <a:srgbClr val="091F2C"/>
                </a:solidFill>
                <a:latin typeface="Trebuchet MS"/>
                <a:cs typeface="Trebuchet MS"/>
              </a:rPr>
              <a:t>from</a:t>
            </a:r>
            <a:endParaRPr sz="1300">
              <a:latin typeface="Trebuchet MS"/>
              <a:cs typeface="Trebuchet MS"/>
            </a:endParaRPr>
          </a:p>
          <a:p>
            <a:pPr marL="335280" marR="696595">
              <a:lnSpc>
                <a:spcPct val="116300"/>
              </a:lnSpc>
            </a:pPr>
            <a:r>
              <a:rPr sz="1300" spc="-15" dirty="0">
                <a:solidFill>
                  <a:srgbClr val="091F2C"/>
                </a:solidFill>
                <a:latin typeface="Trebuchet MS"/>
                <a:cs typeface="Trebuchet MS"/>
              </a:rPr>
              <a:t>a</a:t>
            </a:r>
            <a:r>
              <a:rPr sz="1300" spc="-4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300" spc="30" dirty="0">
                <a:solidFill>
                  <a:srgbClr val="091F2C"/>
                </a:solidFill>
                <a:latin typeface="Trebuchet MS"/>
                <a:cs typeface="Trebuchet MS"/>
              </a:rPr>
              <a:t>Word</a:t>
            </a:r>
            <a:r>
              <a:rPr sz="1300" spc="-3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300" spc="25" dirty="0">
                <a:solidFill>
                  <a:srgbClr val="091F2C"/>
                </a:solidFill>
                <a:latin typeface="Trebuchet MS"/>
                <a:cs typeface="Trebuchet MS"/>
              </a:rPr>
              <a:t>doc</a:t>
            </a:r>
            <a:r>
              <a:rPr sz="1300" spc="-4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300" spc="-20" dirty="0">
                <a:solidFill>
                  <a:srgbClr val="091F2C"/>
                </a:solidFill>
                <a:latin typeface="Trebuchet MS"/>
                <a:cs typeface="Trebuchet MS"/>
              </a:rPr>
              <a:t>into</a:t>
            </a:r>
            <a:r>
              <a:rPr sz="1300" spc="-3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300" spc="-15" dirty="0">
                <a:solidFill>
                  <a:srgbClr val="091F2C"/>
                </a:solidFill>
                <a:latin typeface="Trebuchet MS"/>
                <a:cs typeface="Trebuchet MS"/>
              </a:rPr>
              <a:t>a</a:t>
            </a:r>
            <a:r>
              <a:rPr sz="1300" spc="-3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300" spc="-25" dirty="0">
                <a:solidFill>
                  <a:srgbClr val="091F2C"/>
                </a:solidFill>
                <a:latin typeface="Trebuchet MS"/>
                <a:cs typeface="Trebuchet MS"/>
              </a:rPr>
              <a:t>pitch</a:t>
            </a:r>
            <a:r>
              <a:rPr sz="1300" spc="-4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300" spc="-5" dirty="0">
                <a:solidFill>
                  <a:srgbClr val="091F2C"/>
                </a:solidFill>
                <a:latin typeface="Trebuchet MS"/>
                <a:cs typeface="Trebuchet MS"/>
              </a:rPr>
              <a:t>deck</a:t>
            </a:r>
            <a:r>
              <a:rPr sz="1300" spc="-4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300" spc="-15" dirty="0">
                <a:solidFill>
                  <a:srgbClr val="091F2C"/>
                </a:solidFill>
                <a:latin typeface="Trebuchet MS"/>
                <a:cs typeface="Trebuchet MS"/>
              </a:rPr>
              <a:t>in </a:t>
            </a:r>
            <a:r>
              <a:rPr sz="1300" spc="-38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300" spc="-15" dirty="0">
                <a:solidFill>
                  <a:srgbClr val="091F2C"/>
                </a:solidFill>
                <a:latin typeface="Trebuchet MS"/>
                <a:cs typeface="Trebuchet MS"/>
              </a:rPr>
              <a:t>PowerPoint</a:t>
            </a:r>
            <a:r>
              <a:rPr sz="1300" spc="-4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300" spc="-35" dirty="0">
                <a:solidFill>
                  <a:srgbClr val="091F2C"/>
                </a:solidFill>
                <a:latin typeface="Trebuchet MS"/>
                <a:cs typeface="Trebuchet MS"/>
              </a:rPr>
              <a:t>with</a:t>
            </a:r>
            <a:r>
              <a:rPr sz="1300" spc="-4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300" spc="-30" dirty="0">
                <a:solidFill>
                  <a:srgbClr val="091F2C"/>
                </a:solidFill>
                <a:latin typeface="Trebuchet MS"/>
                <a:cs typeface="Trebuchet MS"/>
              </a:rPr>
              <a:t>Copilot.</a:t>
            </a:r>
            <a:endParaRPr sz="1300">
              <a:latin typeface="Trebuchet MS"/>
              <a:cs typeface="Trebuchet MS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8376429" y="4397493"/>
            <a:ext cx="3351529" cy="5434965"/>
            <a:chOff x="8376429" y="4397493"/>
            <a:chExt cx="3351529" cy="5434965"/>
          </a:xfrm>
        </p:grpSpPr>
        <p:sp>
          <p:nvSpPr>
            <p:cNvPr id="17" name="object 17"/>
            <p:cNvSpPr/>
            <p:nvPr/>
          </p:nvSpPr>
          <p:spPr>
            <a:xfrm>
              <a:off x="8378017" y="4399080"/>
              <a:ext cx="3348354" cy="5431790"/>
            </a:xfrm>
            <a:custGeom>
              <a:avLst/>
              <a:gdLst/>
              <a:ahLst/>
              <a:cxnLst/>
              <a:rect l="l" t="t" r="r" b="b"/>
              <a:pathLst>
                <a:path w="3348354" h="5431790">
                  <a:moveTo>
                    <a:pt x="3306182" y="0"/>
                  </a:moveTo>
                  <a:lnTo>
                    <a:pt x="41883" y="0"/>
                  </a:lnTo>
                  <a:lnTo>
                    <a:pt x="25581" y="3291"/>
                  </a:lnTo>
                  <a:lnTo>
                    <a:pt x="12267" y="12267"/>
                  </a:lnTo>
                  <a:lnTo>
                    <a:pt x="3291" y="25581"/>
                  </a:lnTo>
                  <a:lnTo>
                    <a:pt x="0" y="41883"/>
                  </a:lnTo>
                  <a:lnTo>
                    <a:pt x="0" y="5410830"/>
                  </a:lnTo>
                  <a:lnTo>
                    <a:pt x="1645" y="5418978"/>
                  </a:lnTo>
                  <a:lnTo>
                    <a:pt x="6132" y="5425635"/>
                  </a:lnTo>
                  <a:lnTo>
                    <a:pt x="12788" y="5430125"/>
                  </a:lnTo>
                  <a:lnTo>
                    <a:pt x="20941" y="5431771"/>
                  </a:lnTo>
                  <a:lnTo>
                    <a:pt x="3327123" y="5431771"/>
                  </a:lnTo>
                  <a:lnTo>
                    <a:pt x="3335277" y="5430125"/>
                  </a:lnTo>
                  <a:lnTo>
                    <a:pt x="3341933" y="5425635"/>
                  </a:lnTo>
                  <a:lnTo>
                    <a:pt x="3346420" y="5418978"/>
                  </a:lnTo>
                  <a:lnTo>
                    <a:pt x="3348065" y="5410830"/>
                  </a:lnTo>
                  <a:lnTo>
                    <a:pt x="3348065" y="41883"/>
                  </a:lnTo>
                  <a:lnTo>
                    <a:pt x="3344773" y="25581"/>
                  </a:lnTo>
                  <a:lnTo>
                    <a:pt x="3335797" y="12267"/>
                  </a:lnTo>
                  <a:lnTo>
                    <a:pt x="3322484" y="3291"/>
                  </a:lnTo>
                  <a:lnTo>
                    <a:pt x="330618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8378017" y="4399080"/>
              <a:ext cx="3348354" cy="5431790"/>
            </a:xfrm>
            <a:custGeom>
              <a:avLst/>
              <a:gdLst/>
              <a:ahLst/>
              <a:cxnLst/>
              <a:rect l="l" t="t" r="r" b="b"/>
              <a:pathLst>
                <a:path w="3348354" h="5431790">
                  <a:moveTo>
                    <a:pt x="41883" y="0"/>
                  </a:moveTo>
                  <a:lnTo>
                    <a:pt x="25581" y="3291"/>
                  </a:lnTo>
                  <a:lnTo>
                    <a:pt x="12267" y="12267"/>
                  </a:lnTo>
                  <a:lnTo>
                    <a:pt x="3291" y="25581"/>
                  </a:lnTo>
                  <a:lnTo>
                    <a:pt x="0" y="41883"/>
                  </a:lnTo>
                  <a:lnTo>
                    <a:pt x="0" y="5410830"/>
                  </a:lnTo>
                  <a:lnTo>
                    <a:pt x="1645" y="5418978"/>
                  </a:lnTo>
                  <a:lnTo>
                    <a:pt x="6132" y="5425635"/>
                  </a:lnTo>
                  <a:lnTo>
                    <a:pt x="12788" y="5430125"/>
                  </a:lnTo>
                  <a:lnTo>
                    <a:pt x="20941" y="5431771"/>
                  </a:lnTo>
                  <a:lnTo>
                    <a:pt x="3327123" y="5431771"/>
                  </a:lnTo>
                  <a:lnTo>
                    <a:pt x="3335277" y="5430125"/>
                  </a:lnTo>
                  <a:lnTo>
                    <a:pt x="3341933" y="5425635"/>
                  </a:lnTo>
                  <a:lnTo>
                    <a:pt x="3346420" y="5418978"/>
                  </a:lnTo>
                  <a:lnTo>
                    <a:pt x="3348065" y="5410830"/>
                  </a:lnTo>
                  <a:lnTo>
                    <a:pt x="3348065" y="41883"/>
                  </a:lnTo>
                  <a:lnTo>
                    <a:pt x="3344773" y="25581"/>
                  </a:lnTo>
                  <a:lnTo>
                    <a:pt x="3335797" y="12267"/>
                  </a:lnTo>
                  <a:lnTo>
                    <a:pt x="3322484" y="3291"/>
                  </a:lnTo>
                  <a:lnTo>
                    <a:pt x="3306182" y="0"/>
                  </a:lnTo>
                  <a:lnTo>
                    <a:pt x="41883" y="0"/>
                  </a:lnTo>
                  <a:close/>
                </a:path>
              </a:pathLst>
            </a:custGeom>
            <a:ln w="3175">
              <a:solidFill>
                <a:srgbClr val="7373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8376708" y="9782158"/>
              <a:ext cx="3350895" cy="50165"/>
            </a:xfrm>
            <a:custGeom>
              <a:avLst/>
              <a:gdLst/>
              <a:ahLst/>
              <a:cxnLst/>
              <a:rect l="l" t="t" r="r" b="b"/>
              <a:pathLst>
                <a:path w="3350895" h="50165">
                  <a:moveTo>
                    <a:pt x="3350683" y="0"/>
                  </a:moveTo>
                  <a:lnTo>
                    <a:pt x="0" y="0"/>
                  </a:lnTo>
                  <a:lnTo>
                    <a:pt x="0" y="25014"/>
                  </a:lnTo>
                  <a:lnTo>
                    <a:pt x="1964" y="34740"/>
                  </a:lnTo>
                  <a:lnTo>
                    <a:pt x="7323" y="42681"/>
                  </a:lnTo>
                  <a:lnTo>
                    <a:pt x="15270" y="48035"/>
                  </a:lnTo>
                  <a:lnTo>
                    <a:pt x="25004" y="49998"/>
                  </a:lnTo>
                  <a:lnTo>
                    <a:pt x="3325689" y="49998"/>
                  </a:lnTo>
                  <a:lnTo>
                    <a:pt x="3335416" y="48035"/>
                  </a:lnTo>
                  <a:lnTo>
                    <a:pt x="3343361" y="42681"/>
                  </a:lnTo>
                  <a:lnTo>
                    <a:pt x="3348718" y="34740"/>
                  </a:lnTo>
                  <a:lnTo>
                    <a:pt x="3350683" y="25014"/>
                  </a:lnTo>
                  <a:lnTo>
                    <a:pt x="3350683" y="0"/>
                  </a:lnTo>
                  <a:close/>
                </a:path>
              </a:pathLst>
            </a:custGeom>
            <a:solidFill>
              <a:srgbClr val="B9DC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0798953" y="4704863"/>
              <a:ext cx="518159" cy="474980"/>
            </a:xfrm>
            <a:custGeom>
              <a:avLst/>
              <a:gdLst/>
              <a:ahLst/>
              <a:cxnLst/>
              <a:rect l="l" t="t" r="r" b="b"/>
              <a:pathLst>
                <a:path w="518159" h="474979">
                  <a:moveTo>
                    <a:pt x="351468" y="443230"/>
                  </a:moveTo>
                  <a:lnTo>
                    <a:pt x="246547" y="443230"/>
                  </a:lnTo>
                  <a:lnTo>
                    <a:pt x="262777" y="459740"/>
                  </a:lnTo>
                  <a:lnTo>
                    <a:pt x="267835" y="464820"/>
                  </a:lnTo>
                  <a:lnTo>
                    <a:pt x="273845" y="468630"/>
                  </a:lnTo>
                  <a:lnTo>
                    <a:pt x="287101" y="473710"/>
                  </a:lnTo>
                  <a:lnTo>
                    <a:pt x="294190" y="474980"/>
                  </a:lnTo>
                  <a:lnTo>
                    <a:pt x="308546" y="474980"/>
                  </a:lnTo>
                  <a:lnTo>
                    <a:pt x="346216" y="452120"/>
                  </a:lnTo>
                  <a:lnTo>
                    <a:pt x="351468" y="443230"/>
                  </a:lnTo>
                  <a:close/>
                </a:path>
                <a:path w="518159" h="474979">
                  <a:moveTo>
                    <a:pt x="195372" y="257810"/>
                  </a:moveTo>
                  <a:lnTo>
                    <a:pt x="146006" y="257810"/>
                  </a:lnTo>
                  <a:lnTo>
                    <a:pt x="148875" y="259080"/>
                  </a:lnTo>
                  <a:lnTo>
                    <a:pt x="153775" y="261620"/>
                  </a:lnTo>
                  <a:lnTo>
                    <a:pt x="155692" y="264160"/>
                  </a:lnTo>
                  <a:lnTo>
                    <a:pt x="157964" y="269240"/>
                  </a:lnTo>
                  <a:lnTo>
                    <a:pt x="158288" y="273050"/>
                  </a:lnTo>
                  <a:lnTo>
                    <a:pt x="157189" y="278130"/>
                  </a:lnTo>
                  <a:lnTo>
                    <a:pt x="155796" y="281940"/>
                  </a:lnTo>
                  <a:lnTo>
                    <a:pt x="153734" y="283210"/>
                  </a:lnTo>
                  <a:lnTo>
                    <a:pt x="124248" y="312420"/>
                  </a:lnTo>
                  <a:lnTo>
                    <a:pt x="121410" y="316230"/>
                  </a:lnTo>
                  <a:lnTo>
                    <a:pt x="117609" y="317500"/>
                  </a:lnTo>
                  <a:lnTo>
                    <a:pt x="61108" y="317500"/>
                  </a:lnTo>
                  <a:lnTo>
                    <a:pt x="63390" y="323850"/>
                  </a:lnTo>
                  <a:lnTo>
                    <a:pt x="90548" y="351790"/>
                  </a:lnTo>
                  <a:lnTo>
                    <a:pt x="108813" y="356870"/>
                  </a:lnTo>
                  <a:lnTo>
                    <a:pt x="110453" y="365760"/>
                  </a:lnTo>
                  <a:lnTo>
                    <a:pt x="139956" y="401320"/>
                  </a:lnTo>
                  <a:lnTo>
                    <a:pt x="158288" y="406400"/>
                  </a:lnTo>
                  <a:lnTo>
                    <a:pt x="159830" y="415290"/>
                  </a:lnTo>
                  <a:lnTo>
                    <a:pt x="190081" y="450850"/>
                  </a:lnTo>
                  <a:lnTo>
                    <a:pt x="209407" y="455930"/>
                  </a:lnTo>
                  <a:lnTo>
                    <a:pt x="219425" y="455930"/>
                  </a:lnTo>
                  <a:lnTo>
                    <a:pt x="229116" y="453390"/>
                  </a:lnTo>
                  <a:lnTo>
                    <a:pt x="238238" y="449580"/>
                  </a:lnTo>
                  <a:lnTo>
                    <a:pt x="246547" y="443230"/>
                  </a:lnTo>
                  <a:lnTo>
                    <a:pt x="351468" y="443230"/>
                  </a:lnTo>
                  <a:lnTo>
                    <a:pt x="354232" y="435610"/>
                  </a:lnTo>
                  <a:lnTo>
                    <a:pt x="298138" y="435610"/>
                  </a:lnTo>
                  <a:lnTo>
                    <a:pt x="294316" y="434340"/>
                  </a:lnTo>
                  <a:lnTo>
                    <a:pt x="291468" y="431800"/>
                  </a:lnTo>
                  <a:lnTo>
                    <a:pt x="276863" y="416560"/>
                  </a:lnTo>
                  <a:lnTo>
                    <a:pt x="208308" y="416560"/>
                  </a:lnTo>
                  <a:lnTo>
                    <a:pt x="204570" y="414020"/>
                  </a:lnTo>
                  <a:lnTo>
                    <a:pt x="203198" y="412750"/>
                  </a:lnTo>
                  <a:lnTo>
                    <a:pt x="201826" y="412750"/>
                  </a:lnTo>
                  <a:lnTo>
                    <a:pt x="200423" y="411480"/>
                  </a:lnTo>
                  <a:lnTo>
                    <a:pt x="199292" y="408940"/>
                  </a:lnTo>
                  <a:lnTo>
                    <a:pt x="197764" y="405130"/>
                  </a:lnTo>
                  <a:lnTo>
                    <a:pt x="197366" y="403860"/>
                  </a:lnTo>
                  <a:lnTo>
                    <a:pt x="197366" y="400050"/>
                  </a:lnTo>
                  <a:lnTo>
                    <a:pt x="197764" y="397510"/>
                  </a:lnTo>
                  <a:lnTo>
                    <a:pt x="199292" y="393700"/>
                  </a:lnTo>
                  <a:lnTo>
                    <a:pt x="200423" y="392430"/>
                  </a:lnTo>
                  <a:lnTo>
                    <a:pt x="225998" y="367030"/>
                  </a:lnTo>
                  <a:lnTo>
                    <a:pt x="159021" y="367030"/>
                  </a:lnTo>
                  <a:lnTo>
                    <a:pt x="155179" y="365760"/>
                  </a:lnTo>
                  <a:lnTo>
                    <a:pt x="149524" y="359410"/>
                  </a:lnTo>
                  <a:lnTo>
                    <a:pt x="147922" y="355600"/>
                  </a:lnTo>
                  <a:lnTo>
                    <a:pt x="147922" y="347980"/>
                  </a:lnTo>
                  <a:lnTo>
                    <a:pt x="149524" y="344170"/>
                  </a:lnTo>
                  <a:lnTo>
                    <a:pt x="152351" y="341630"/>
                  </a:lnTo>
                  <a:lnTo>
                    <a:pt x="181848" y="312420"/>
                  </a:lnTo>
                  <a:lnTo>
                    <a:pt x="183240" y="311150"/>
                  </a:lnTo>
                  <a:lnTo>
                    <a:pt x="184905" y="309880"/>
                  </a:lnTo>
                  <a:lnTo>
                    <a:pt x="188570" y="308610"/>
                  </a:lnTo>
                  <a:lnTo>
                    <a:pt x="190539" y="307340"/>
                  </a:lnTo>
                  <a:lnTo>
                    <a:pt x="245011" y="307340"/>
                  </a:lnTo>
                  <a:lnTo>
                    <a:pt x="241862" y="298450"/>
                  </a:lnTo>
                  <a:lnTo>
                    <a:pt x="206776" y="269240"/>
                  </a:lnTo>
                  <a:lnTo>
                    <a:pt x="197470" y="267970"/>
                  </a:lnTo>
                  <a:lnTo>
                    <a:pt x="195830" y="259080"/>
                  </a:lnTo>
                  <a:lnTo>
                    <a:pt x="195372" y="257810"/>
                  </a:lnTo>
                  <a:close/>
                </a:path>
                <a:path w="518159" h="474979">
                  <a:moveTo>
                    <a:pt x="331822" y="377190"/>
                  </a:moveTo>
                  <a:lnTo>
                    <a:pt x="321372" y="377190"/>
                  </a:lnTo>
                  <a:lnTo>
                    <a:pt x="316357" y="378460"/>
                  </a:lnTo>
                  <a:lnTo>
                    <a:pt x="308954" y="386080"/>
                  </a:lnTo>
                  <a:lnTo>
                    <a:pt x="306891" y="391160"/>
                  </a:lnTo>
                  <a:lnTo>
                    <a:pt x="306891" y="401320"/>
                  </a:lnTo>
                  <a:lnTo>
                    <a:pt x="308954" y="406400"/>
                  </a:lnTo>
                  <a:lnTo>
                    <a:pt x="312650" y="410210"/>
                  </a:lnTo>
                  <a:lnTo>
                    <a:pt x="315477" y="412750"/>
                  </a:lnTo>
                  <a:lnTo>
                    <a:pt x="317090" y="416560"/>
                  </a:lnTo>
                  <a:lnTo>
                    <a:pt x="317121" y="425450"/>
                  </a:lnTo>
                  <a:lnTo>
                    <a:pt x="315551" y="429260"/>
                  </a:lnTo>
                  <a:lnTo>
                    <a:pt x="309938" y="434340"/>
                  </a:lnTo>
                  <a:lnTo>
                    <a:pt x="306127" y="435610"/>
                  </a:lnTo>
                  <a:lnTo>
                    <a:pt x="354232" y="435610"/>
                  </a:lnTo>
                  <a:lnTo>
                    <a:pt x="355790" y="425450"/>
                  </a:lnTo>
                  <a:lnTo>
                    <a:pt x="365203" y="424180"/>
                  </a:lnTo>
                  <a:lnTo>
                    <a:pt x="374122" y="420370"/>
                  </a:lnTo>
                  <a:lnTo>
                    <a:pt x="402844" y="387350"/>
                  </a:lnTo>
                  <a:lnTo>
                    <a:pt x="349256" y="387350"/>
                  </a:lnTo>
                  <a:lnTo>
                    <a:pt x="347288" y="386080"/>
                  </a:lnTo>
                  <a:lnTo>
                    <a:pt x="343613" y="384810"/>
                  </a:lnTo>
                  <a:lnTo>
                    <a:pt x="341948" y="383540"/>
                  </a:lnTo>
                  <a:lnTo>
                    <a:pt x="336848" y="378460"/>
                  </a:lnTo>
                  <a:lnTo>
                    <a:pt x="331822" y="377190"/>
                  </a:lnTo>
                  <a:close/>
                </a:path>
                <a:path w="518159" h="474979">
                  <a:moveTo>
                    <a:pt x="295834" y="356870"/>
                  </a:moveTo>
                  <a:lnTo>
                    <a:pt x="243794" y="356870"/>
                  </a:lnTo>
                  <a:lnTo>
                    <a:pt x="245773" y="358140"/>
                  </a:lnTo>
                  <a:lnTo>
                    <a:pt x="249437" y="359410"/>
                  </a:lnTo>
                  <a:lnTo>
                    <a:pt x="251092" y="360680"/>
                  </a:lnTo>
                  <a:lnTo>
                    <a:pt x="255228" y="364490"/>
                  </a:lnTo>
                  <a:lnTo>
                    <a:pt x="256767" y="368300"/>
                  </a:lnTo>
                  <a:lnTo>
                    <a:pt x="256767" y="375920"/>
                  </a:lnTo>
                  <a:lnTo>
                    <a:pt x="223009" y="412750"/>
                  </a:lnTo>
                  <a:lnTo>
                    <a:pt x="216203" y="416560"/>
                  </a:lnTo>
                  <a:lnTo>
                    <a:pt x="276863" y="416560"/>
                  </a:lnTo>
                  <a:lnTo>
                    <a:pt x="275646" y="415290"/>
                  </a:lnTo>
                  <a:lnTo>
                    <a:pt x="281175" y="410210"/>
                  </a:lnTo>
                  <a:lnTo>
                    <a:pt x="286274" y="405130"/>
                  </a:lnTo>
                  <a:lnTo>
                    <a:pt x="290305" y="398780"/>
                  </a:lnTo>
                  <a:lnTo>
                    <a:pt x="295834" y="386080"/>
                  </a:lnTo>
                  <a:lnTo>
                    <a:pt x="297247" y="378460"/>
                  </a:lnTo>
                  <a:lnTo>
                    <a:pt x="297247" y="364490"/>
                  </a:lnTo>
                  <a:lnTo>
                    <a:pt x="295834" y="356870"/>
                  </a:lnTo>
                  <a:close/>
                </a:path>
                <a:path w="518159" h="474979">
                  <a:moveTo>
                    <a:pt x="201826" y="411480"/>
                  </a:moveTo>
                  <a:lnTo>
                    <a:pt x="201826" y="412750"/>
                  </a:lnTo>
                  <a:lnTo>
                    <a:pt x="203198" y="412750"/>
                  </a:lnTo>
                  <a:lnTo>
                    <a:pt x="201826" y="411480"/>
                  </a:lnTo>
                  <a:close/>
                </a:path>
                <a:path w="518159" h="474979">
                  <a:moveTo>
                    <a:pt x="381182" y="327660"/>
                  </a:moveTo>
                  <a:lnTo>
                    <a:pt x="370774" y="327660"/>
                  </a:lnTo>
                  <a:lnTo>
                    <a:pt x="365947" y="330200"/>
                  </a:lnTo>
                  <a:lnTo>
                    <a:pt x="363769" y="331470"/>
                  </a:lnTo>
                  <a:lnTo>
                    <a:pt x="358240" y="336550"/>
                  </a:lnTo>
                  <a:lnTo>
                    <a:pt x="356178" y="341630"/>
                  </a:lnTo>
                  <a:lnTo>
                    <a:pt x="356178" y="353060"/>
                  </a:lnTo>
                  <a:lnTo>
                    <a:pt x="358240" y="358140"/>
                  </a:lnTo>
                  <a:lnTo>
                    <a:pt x="363329" y="363220"/>
                  </a:lnTo>
                  <a:lnTo>
                    <a:pt x="364460" y="364490"/>
                  </a:lnTo>
                  <a:lnTo>
                    <a:pt x="365978" y="368300"/>
                  </a:lnTo>
                  <a:lnTo>
                    <a:pt x="366366" y="369570"/>
                  </a:lnTo>
                  <a:lnTo>
                    <a:pt x="366366" y="373380"/>
                  </a:lnTo>
                  <a:lnTo>
                    <a:pt x="355193" y="386080"/>
                  </a:lnTo>
                  <a:lnTo>
                    <a:pt x="353225" y="387350"/>
                  </a:lnTo>
                  <a:lnTo>
                    <a:pt x="402844" y="387350"/>
                  </a:lnTo>
                  <a:lnTo>
                    <a:pt x="403289" y="386080"/>
                  </a:lnTo>
                  <a:lnTo>
                    <a:pt x="404867" y="375920"/>
                  </a:lnTo>
                  <a:lnTo>
                    <a:pt x="414254" y="374650"/>
                  </a:lnTo>
                  <a:lnTo>
                    <a:pt x="447823" y="349250"/>
                  </a:lnTo>
                  <a:lnTo>
                    <a:pt x="452436" y="336550"/>
                  </a:lnTo>
                  <a:lnTo>
                    <a:pt x="396585" y="336550"/>
                  </a:lnTo>
                  <a:lnTo>
                    <a:pt x="392909" y="335280"/>
                  </a:lnTo>
                  <a:lnTo>
                    <a:pt x="390020" y="332740"/>
                  </a:lnTo>
                  <a:lnTo>
                    <a:pt x="388187" y="331470"/>
                  </a:lnTo>
                  <a:lnTo>
                    <a:pt x="386009" y="330200"/>
                  </a:lnTo>
                  <a:lnTo>
                    <a:pt x="381182" y="327660"/>
                  </a:lnTo>
                  <a:close/>
                </a:path>
                <a:path w="518159" h="474979">
                  <a:moveTo>
                    <a:pt x="245011" y="307340"/>
                  </a:moveTo>
                  <a:lnTo>
                    <a:pt x="194486" y="307340"/>
                  </a:lnTo>
                  <a:lnTo>
                    <a:pt x="196413" y="308610"/>
                  </a:lnTo>
                  <a:lnTo>
                    <a:pt x="200025" y="309880"/>
                  </a:lnTo>
                  <a:lnTo>
                    <a:pt x="201648" y="311150"/>
                  </a:lnTo>
                  <a:lnTo>
                    <a:pt x="203010" y="312420"/>
                  </a:lnTo>
                  <a:lnTo>
                    <a:pt x="204423" y="313690"/>
                  </a:lnTo>
                  <a:lnTo>
                    <a:pt x="205554" y="314960"/>
                  </a:lnTo>
                  <a:lnTo>
                    <a:pt x="207072" y="318770"/>
                  </a:lnTo>
                  <a:lnTo>
                    <a:pt x="207470" y="321310"/>
                  </a:lnTo>
                  <a:lnTo>
                    <a:pt x="207470" y="325120"/>
                  </a:lnTo>
                  <a:lnTo>
                    <a:pt x="207072" y="326390"/>
                  </a:lnTo>
                  <a:lnTo>
                    <a:pt x="205554" y="330200"/>
                  </a:lnTo>
                  <a:lnTo>
                    <a:pt x="204423" y="332740"/>
                  </a:lnTo>
                  <a:lnTo>
                    <a:pt x="173722" y="361950"/>
                  </a:lnTo>
                  <a:lnTo>
                    <a:pt x="170895" y="365760"/>
                  </a:lnTo>
                  <a:lnTo>
                    <a:pt x="167042" y="367030"/>
                  </a:lnTo>
                  <a:lnTo>
                    <a:pt x="225998" y="367030"/>
                  </a:lnTo>
                  <a:lnTo>
                    <a:pt x="231113" y="361950"/>
                  </a:lnTo>
                  <a:lnTo>
                    <a:pt x="233941" y="359410"/>
                  </a:lnTo>
                  <a:lnTo>
                    <a:pt x="237783" y="356870"/>
                  </a:lnTo>
                  <a:lnTo>
                    <a:pt x="295834" y="356870"/>
                  </a:lnTo>
                  <a:lnTo>
                    <a:pt x="290305" y="344170"/>
                  </a:lnTo>
                  <a:lnTo>
                    <a:pt x="256203" y="318770"/>
                  </a:lnTo>
                  <a:lnTo>
                    <a:pt x="246547" y="317500"/>
                  </a:lnTo>
                  <a:lnTo>
                    <a:pt x="245011" y="307340"/>
                  </a:lnTo>
                  <a:close/>
                </a:path>
                <a:path w="518159" h="474979">
                  <a:moveTo>
                    <a:pt x="390941" y="238760"/>
                  </a:moveTo>
                  <a:lnTo>
                    <a:pt x="380407" y="238760"/>
                  </a:lnTo>
                  <a:lnTo>
                    <a:pt x="375350" y="241300"/>
                  </a:lnTo>
                  <a:lnTo>
                    <a:pt x="367905" y="247650"/>
                  </a:lnTo>
                  <a:lnTo>
                    <a:pt x="365800" y="252730"/>
                  </a:lnTo>
                  <a:lnTo>
                    <a:pt x="365800" y="264160"/>
                  </a:lnTo>
                  <a:lnTo>
                    <a:pt x="367905" y="269240"/>
                  </a:lnTo>
                  <a:lnTo>
                    <a:pt x="371622" y="273050"/>
                  </a:lnTo>
                  <a:lnTo>
                    <a:pt x="411202" y="312420"/>
                  </a:lnTo>
                  <a:lnTo>
                    <a:pt x="413589" y="314960"/>
                  </a:lnTo>
                  <a:lnTo>
                    <a:pt x="414815" y="318770"/>
                  </a:lnTo>
                  <a:lnTo>
                    <a:pt x="414459" y="326390"/>
                  </a:lnTo>
                  <a:lnTo>
                    <a:pt x="412888" y="330200"/>
                  </a:lnTo>
                  <a:lnTo>
                    <a:pt x="407600" y="335280"/>
                  </a:lnTo>
                  <a:lnTo>
                    <a:pt x="404061" y="336550"/>
                  </a:lnTo>
                  <a:lnTo>
                    <a:pt x="452436" y="336550"/>
                  </a:lnTo>
                  <a:lnTo>
                    <a:pt x="453159" y="334010"/>
                  </a:lnTo>
                  <a:lnTo>
                    <a:pt x="472591" y="334010"/>
                  </a:lnTo>
                  <a:lnTo>
                    <a:pt x="478896" y="332740"/>
                  </a:lnTo>
                  <a:lnTo>
                    <a:pt x="510403" y="307340"/>
                  </a:lnTo>
                  <a:lnTo>
                    <a:pt x="514825" y="295910"/>
                  </a:lnTo>
                  <a:lnTo>
                    <a:pt x="459096" y="295910"/>
                  </a:lnTo>
                  <a:lnTo>
                    <a:pt x="451683" y="294640"/>
                  </a:lnTo>
                  <a:lnTo>
                    <a:pt x="444876" y="290830"/>
                  </a:lnTo>
                  <a:lnTo>
                    <a:pt x="439306" y="284480"/>
                  </a:lnTo>
                  <a:lnTo>
                    <a:pt x="395998" y="241300"/>
                  </a:lnTo>
                  <a:lnTo>
                    <a:pt x="390941" y="238760"/>
                  </a:lnTo>
                  <a:close/>
                </a:path>
                <a:path w="518159" h="474979">
                  <a:moveTo>
                    <a:pt x="472591" y="334010"/>
                  </a:moveTo>
                  <a:lnTo>
                    <a:pt x="453159" y="334010"/>
                  </a:lnTo>
                  <a:lnTo>
                    <a:pt x="459647" y="335280"/>
                  </a:lnTo>
                  <a:lnTo>
                    <a:pt x="466149" y="335280"/>
                  </a:lnTo>
                  <a:lnTo>
                    <a:pt x="472591" y="334010"/>
                  </a:lnTo>
                  <a:close/>
                </a:path>
                <a:path w="518159" h="474979">
                  <a:moveTo>
                    <a:pt x="212716" y="1270"/>
                  </a:moveTo>
                  <a:lnTo>
                    <a:pt x="197470" y="1270"/>
                  </a:lnTo>
                  <a:lnTo>
                    <a:pt x="166446" y="5080"/>
                  </a:lnTo>
                  <a:lnTo>
                    <a:pt x="109638" y="27940"/>
                  </a:lnTo>
                  <a:lnTo>
                    <a:pt x="65748" y="72390"/>
                  </a:lnTo>
                  <a:lnTo>
                    <a:pt x="42221" y="128270"/>
                  </a:lnTo>
                  <a:lnTo>
                    <a:pt x="39151" y="201930"/>
                  </a:lnTo>
                  <a:lnTo>
                    <a:pt x="15591" y="223520"/>
                  </a:lnTo>
                  <a:lnTo>
                    <a:pt x="28" y="259080"/>
                  </a:lnTo>
                  <a:lnTo>
                    <a:pt x="0" y="264160"/>
                  </a:lnTo>
                  <a:lnTo>
                    <a:pt x="107" y="267970"/>
                  </a:lnTo>
                  <a:lnTo>
                    <a:pt x="17694" y="302260"/>
                  </a:lnTo>
                  <a:lnTo>
                    <a:pt x="54197" y="317500"/>
                  </a:lnTo>
                  <a:lnTo>
                    <a:pt x="109703" y="317500"/>
                  </a:lnTo>
                  <a:lnTo>
                    <a:pt x="105913" y="316230"/>
                  </a:lnTo>
                  <a:lnTo>
                    <a:pt x="101620" y="311150"/>
                  </a:lnTo>
                  <a:lnTo>
                    <a:pt x="100458" y="309880"/>
                  </a:lnTo>
                  <a:lnTo>
                    <a:pt x="98887" y="306070"/>
                  </a:lnTo>
                  <a:lnTo>
                    <a:pt x="98489" y="304800"/>
                  </a:lnTo>
                  <a:lnTo>
                    <a:pt x="98510" y="299720"/>
                  </a:lnTo>
                  <a:lnTo>
                    <a:pt x="98918" y="298450"/>
                  </a:lnTo>
                  <a:lnTo>
                    <a:pt x="100489" y="294640"/>
                  </a:lnTo>
                  <a:lnTo>
                    <a:pt x="101630" y="293370"/>
                  </a:lnTo>
                  <a:lnTo>
                    <a:pt x="103065" y="292100"/>
                  </a:lnTo>
                  <a:lnTo>
                    <a:pt x="116488" y="278130"/>
                  </a:lnTo>
                  <a:lnTo>
                    <a:pt x="50239" y="278130"/>
                  </a:lnTo>
                  <a:lnTo>
                    <a:pt x="46428" y="275590"/>
                  </a:lnTo>
                  <a:lnTo>
                    <a:pt x="43507" y="273050"/>
                  </a:lnTo>
                  <a:lnTo>
                    <a:pt x="40753" y="270510"/>
                  </a:lnTo>
                  <a:lnTo>
                    <a:pt x="39213" y="266700"/>
                  </a:lnTo>
                  <a:lnTo>
                    <a:pt x="39213" y="259080"/>
                  </a:lnTo>
                  <a:lnTo>
                    <a:pt x="74396" y="220980"/>
                  </a:lnTo>
                  <a:lnTo>
                    <a:pt x="79725" y="218440"/>
                  </a:lnTo>
                  <a:lnTo>
                    <a:pt x="136122" y="218440"/>
                  </a:lnTo>
                  <a:lnTo>
                    <a:pt x="132902" y="209550"/>
                  </a:lnTo>
                  <a:lnTo>
                    <a:pt x="97570" y="180340"/>
                  </a:lnTo>
                  <a:lnTo>
                    <a:pt x="92909" y="179070"/>
                  </a:lnTo>
                  <a:lnTo>
                    <a:pt x="78731" y="179070"/>
                  </a:lnTo>
                  <a:lnTo>
                    <a:pt x="78731" y="158750"/>
                  </a:lnTo>
                  <a:lnTo>
                    <a:pt x="87441" y="114300"/>
                  </a:lnTo>
                  <a:lnTo>
                    <a:pt x="112321" y="76200"/>
                  </a:lnTo>
                  <a:lnTo>
                    <a:pt x="149696" y="49530"/>
                  </a:lnTo>
                  <a:lnTo>
                    <a:pt x="194099" y="40640"/>
                  </a:lnTo>
                  <a:lnTo>
                    <a:pt x="256652" y="40640"/>
                  </a:lnTo>
                  <a:lnTo>
                    <a:pt x="259908" y="39370"/>
                  </a:lnTo>
                  <a:lnTo>
                    <a:pt x="438911" y="39370"/>
                  </a:lnTo>
                  <a:lnTo>
                    <a:pt x="423839" y="26670"/>
                  </a:lnTo>
                  <a:lnTo>
                    <a:pt x="396587" y="12700"/>
                  </a:lnTo>
                  <a:lnTo>
                    <a:pt x="375476" y="6350"/>
                  </a:lnTo>
                  <a:lnTo>
                    <a:pt x="239637" y="6350"/>
                  </a:lnTo>
                  <a:lnTo>
                    <a:pt x="212716" y="1270"/>
                  </a:lnTo>
                  <a:close/>
                </a:path>
                <a:path w="518159" h="474979">
                  <a:moveTo>
                    <a:pt x="194486" y="307340"/>
                  </a:moveTo>
                  <a:lnTo>
                    <a:pt x="190539" y="307340"/>
                  </a:lnTo>
                  <a:lnTo>
                    <a:pt x="192528" y="308610"/>
                  </a:lnTo>
                  <a:lnTo>
                    <a:pt x="194486" y="307340"/>
                  </a:lnTo>
                  <a:close/>
                </a:path>
                <a:path w="518159" h="474979">
                  <a:moveTo>
                    <a:pt x="358397" y="99060"/>
                  </a:moveTo>
                  <a:lnTo>
                    <a:pt x="262694" y="99060"/>
                  </a:lnTo>
                  <a:lnTo>
                    <a:pt x="258369" y="100330"/>
                  </a:lnTo>
                  <a:lnTo>
                    <a:pt x="254861" y="104140"/>
                  </a:lnTo>
                  <a:lnTo>
                    <a:pt x="215281" y="133350"/>
                  </a:lnTo>
                  <a:lnTo>
                    <a:pt x="210255" y="137160"/>
                  </a:lnTo>
                  <a:lnTo>
                    <a:pt x="204130" y="138430"/>
                  </a:lnTo>
                  <a:lnTo>
                    <a:pt x="347686" y="138430"/>
                  </a:lnTo>
                  <a:lnTo>
                    <a:pt x="425662" y="218440"/>
                  </a:lnTo>
                  <a:lnTo>
                    <a:pt x="472551" y="265430"/>
                  </a:lnTo>
                  <a:lnTo>
                    <a:pt x="475839" y="267970"/>
                  </a:lnTo>
                  <a:lnTo>
                    <a:pt x="477650" y="273050"/>
                  </a:lnTo>
                  <a:lnTo>
                    <a:pt x="477650" y="283210"/>
                  </a:lnTo>
                  <a:lnTo>
                    <a:pt x="475839" y="288290"/>
                  </a:lnTo>
                  <a:lnTo>
                    <a:pt x="470834" y="293370"/>
                  </a:lnTo>
                  <a:lnTo>
                    <a:pt x="468635" y="294640"/>
                  </a:lnTo>
                  <a:lnTo>
                    <a:pt x="463745" y="295910"/>
                  </a:lnTo>
                  <a:lnTo>
                    <a:pt x="514825" y="295910"/>
                  </a:lnTo>
                  <a:lnTo>
                    <a:pt x="516298" y="292100"/>
                  </a:lnTo>
                  <a:lnTo>
                    <a:pt x="517817" y="284480"/>
                  </a:lnTo>
                  <a:lnTo>
                    <a:pt x="517817" y="269240"/>
                  </a:lnTo>
                  <a:lnTo>
                    <a:pt x="516298" y="261620"/>
                  </a:lnTo>
                  <a:lnTo>
                    <a:pt x="510403" y="247650"/>
                  </a:lnTo>
                  <a:lnTo>
                    <a:pt x="506089" y="241300"/>
                  </a:lnTo>
                  <a:lnTo>
                    <a:pt x="500655" y="236220"/>
                  </a:lnTo>
                  <a:lnTo>
                    <a:pt x="488592" y="223520"/>
                  </a:lnTo>
                  <a:lnTo>
                    <a:pt x="483640" y="219710"/>
                  </a:lnTo>
                  <a:lnTo>
                    <a:pt x="487899" y="204470"/>
                  </a:lnTo>
                  <a:lnTo>
                    <a:pt x="491104" y="189230"/>
                  </a:lnTo>
                  <a:lnTo>
                    <a:pt x="491461" y="186690"/>
                  </a:lnTo>
                  <a:lnTo>
                    <a:pt x="451180" y="186690"/>
                  </a:lnTo>
                  <a:lnTo>
                    <a:pt x="367989" y="102870"/>
                  </a:lnTo>
                  <a:lnTo>
                    <a:pt x="365800" y="101600"/>
                  </a:lnTo>
                  <a:lnTo>
                    <a:pt x="360984" y="100330"/>
                  </a:lnTo>
                  <a:lnTo>
                    <a:pt x="358397" y="99060"/>
                  </a:lnTo>
                  <a:close/>
                </a:path>
                <a:path w="518159" h="474979">
                  <a:moveTo>
                    <a:pt x="144467" y="217170"/>
                  </a:moveTo>
                  <a:lnTo>
                    <a:pt x="136122" y="218440"/>
                  </a:lnTo>
                  <a:lnTo>
                    <a:pt x="87568" y="218440"/>
                  </a:lnTo>
                  <a:lnTo>
                    <a:pt x="91180" y="219710"/>
                  </a:lnTo>
                  <a:lnTo>
                    <a:pt x="92803" y="220980"/>
                  </a:lnTo>
                  <a:lnTo>
                    <a:pt x="94165" y="222250"/>
                  </a:lnTo>
                  <a:lnTo>
                    <a:pt x="95578" y="223520"/>
                  </a:lnTo>
                  <a:lnTo>
                    <a:pt x="96709" y="226060"/>
                  </a:lnTo>
                  <a:lnTo>
                    <a:pt x="98227" y="228600"/>
                  </a:lnTo>
                  <a:lnTo>
                    <a:pt x="98625" y="231140"/>
                  </a:lnTo>
                  <a:lnTo>
                    <a:pt x="98625" y="234950"/>
                  </a:lnTo>
                  <a:lnTo>
                    <a:pt x="98227" y="237490"/>
                  </a:lnTo>
                  <a:lnTo>
                    <a:pt x="96709" y="241300"/>
                  </a:lnTo>
                  <a:lnTo>
                    <a:pt x="95578" y="242570"/>
                  </a:lnTo>
                  <a:lnTo>
                    <a:pt x="94165" y="243840"/>
                  </a:lnTo>
                  <a:lnTo>
                    <a:pt x="64878" y="273050"/>
                  </a:lnTo>
                  <a:lnTo>
                    <a:pt x="61967" y="275590"/>
                  </a:lnTo>
                  <a:lnTo>
                    <a:pt x="58155" y="278130"/>
                  </a:lnTo>
                  <a:lnTo>
                    <a:pt x="116488" y="278130"/>
                  </a:lnTo>
                  <a:lnTo>
                    <a:pt x="132352" y="261620"/>
                  </a:lnTo>
                  <a:lnTo>
                    <a:pt x="133766" y="260350"/>
                  </a:lnTo>
                  <a:lnTo>
                    <a:pt x="135430" y="260350"/>
                  </a:lnTo>
                  <a:lnTo>
                    <a:pt x="139095" y="257810"/>
                  </a:lnTo>
                  <a:lnTo>
                    <a:pt x="195372" y="257810"/>
                  </a:lnTo>
                  <a:lnTo>
                    <a:pt x="192620" y="250190"/>
                  </a:lnTo>
                  <a:lnTo>
                    <a:pt x="152938" y="218440"/>
                  </a:lnTo>
                  <a:lnTo>
                    <a:pt x="144467" y="217170"/>
                  </a:lnTo>
                  <a:close/>
                </a:path>
                <a:path w="518159" h="474979">
                  <a:moveTo>
                    <a:pt x="438911" y="39370"/>
                  </a:moveTo>
                  <a:lnTo>
                    <a:pt x="259908" y="39370"/>
                  </a:lnTo>
                  <a:lnTo>
                    <a:pt x="263175" y="40640"/>
                  </a:lnTo>
                  <a:lnTo>
                    <a:pt x="336000" y="40640"/>
                  </a:lnTo>
                  <a:lnTo>
                    <a:pt x="359270" y="41910"/>
                  </a:lnTo>
                  <a:lnTo>
                    <a:pt x="401874" y="59690"/>
                  </a:lnTo>
                  <a:lnTo>
                    <a:pt x="434795" y="92710"/>
                  </a:lnTo>
                  <a:lnTo>
                    <a:pt x="452439" y="135890"/>
                  </a:lnTo>
                  <a:lnTo>
                    <a:pt x="454740" y="158750"/>
                  </a:lnTo>
                  <a:lnTo>
                    <a:pt x="454322" y="166370"/>
                  </a:lnTo>
                  <a:lnTo>
                    <a:pt x="453588" y="172720"/>
                  </a:lnTo>
                  <a:lnTo>
                    <a:pt x="452540" y="180340"/>
                  </a:lnTo>
                  <a:lnTo>
                    <a:pt x="451180" y="186690"/>
                  </a:lnTo>
                  <a:lnTo>
                    <a:pt x="491461" y="186690"/>
                  </a:lnTo>
                  <a:lnTo>
                    <a:pt x="493248" y="173990"/>
                  </a:lnTo>
                  <a:lnTo>
                    <a:pt x="494320" y="158750"/>
                  </a:lnTo>
                  <a:lnTo>
                    <a:pt x="491250" y="128270"/>
                  </a:lnTo>
                  <a:lnTo>
                    <a:pt x="482269" y="97790"/>
                  </a:lnTo>
                  <a:lnTo>
                    <a:pt x="467723" y="71120"/>
                  </a:lnTo>
                  <a:lnTo>
                    <a:pt x="447955" y="46990"/>
                  </a:lnTo>
                  <a:lnTo>
                    <a:pt x="438911" y="39370"/>
                  </a:lnTo>
                  <a:close/>
                </a:path>
                <a:path w="518159" h="474979">
                  <a:moveTo>
                    <a:pt x="88248" y="177800"/>
                  </a:moveTo>
                  <a:lnTo>
                    <a:pt x="78731" y="179070"/>
                  </a:lnTo>
                  <a:lnTo>
                    <a:pt x="92909" y="179070"/>
                  </a:lnTo>
                  <a:lnTo>
                    <a:pt x="88248" y="177800"/>
                  </a:lnTo>
                  <a:close/>
                </a:path>
                <a:path w="518159" h="474979">
                  <a:moveTo>
                    <a:pt x="256652" y="40640"/>
                  </a:moveTo>
                  <a:lnTo>
                    <a:pt x="194099" y="40640"/>
                  </a:lnTo>
                  <a:lnTo>
                    <a:pt x="162456" y="64770"/>
                  </a:lnTo>
                  <a:lnTo>
                    <a:pt x="139221" y="106680"/>
                  </a:lnTo>
                  <a:lnTo>
                    <a:pt x="139009" y="119380"/>
                  </a:lnTo>
                  <a:lnTo>
                    <a:pt x="141171" y="130810"/>
                  </a:lnTo>
                  <a:lnTo>
                    <a:pt x="170800" y="168910"/>
                  </a:lnTo>
                  <a:lnTo>
                    <a:pt x="194057" y="177800"/>
                  </a:lnTo>
                  <a:lnTo>
                    <a:pt x="206434" y="177800"/>
                  </a:lnTo>
                  <a:lnTo>
                    <a:pt x="218543" y="175260"/>
                  </a:lnTo>
                  <a:lnTo>
                    <a:pt x="230047" y="171450"/>
                  </a:lnTo>
                  <a:lnTo>
                    <a:pt x="240610" y="165100"/>
                  </a:lnTo>
                  <a:lnTo>
                    <a:pt x="273866" y="138430"/>
                  </a:lnTo>
                  <a:lnTo>
                    <a:pt x="204130" y="138430"/>
                  </a:lnTo>
                  <a:lnTo>
                    <a:pt x="192141" y="137160"/>
                  </a:lnTo>
                  <a:lnTo>
                    <a:pt x="186717" y="133350"/>
                  </a:lnTo>
                  <a:lnTo>
                    <a:pt x="179209" y="124460"/>
                  </a:lnTo>
                  <a:lnTo>
                    <a:pt x="177419" y="118110"/>
                  </a:lnTo>
                  <a:lnTo>
                    <a:pt x="178476" y="105410"/>
                  </a:lnTo>
                  <a:lnTo>
                    <a:pt x="181272" y="100330"/>
                  </a:lnTo>
                  <a:lnTo>
                    <a:pt x="185806" y="96520"/>
                  </a:lnTo>
                  <a:lnTo>
                    <a:pt x="254076" y="43180"/>
                  </a:lnTo>
                  <a:lnTo>
                    <a:pt x="256652" y="40640"/>
                  </a:lnTo>
                  <a:close/>
                </a:path>
                <a:path w="518159" h="474979">
                  <a:moveTo>
                    <a:pt x="336000" y="0"/>
                  </a:moveTo>
                  <a:lnTo>
                    <a:pt x="254977" y="0"/>
                  </a:lnTo>
                  <a:lnTo>
                    <a:pt x="246903" y="2540"/>
                  </a:lnTo>
                  <a:lnTo>
                    <a:pt x="239637" y="6350"/>
                  </a:lnTo>
                  <a:lnTo>
                    <a:pt x="375476" y="6350"/>
                  </a:lnTo>
                  <a:lnTo>
                    <a:pt x="367031" y="3810"/>
                  </a:lnTo>
                  <a:lnTo>
                    <a:pt x="336000" y="0"/>
                  </a:lnTo>
                  <a:close/>
                </a:path>
              </a:pathLst>
            </a:custGeom>
            <a:solidFill>
              <a:srgbClr val="225B6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8385460" y="4848093"/>
            <a:ext cx="3333750" cy="470535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25755">
              <a:lnSpc>
                <a:spcPct val="100000"/>
              </a:lnSpc>
              <a:spcBef>
                <a:spcPts val="135"/>
              </a:spcBef>
            </a:pPr>
            <a:r>
              <a:rPr sz="1450" spc="10" dirty="0">
                <a:solidFill>
                  <a:srgbClr val="225B62"/>
                </a:solidFill>
                <a:latin typeface="Segoe UI Semibold"/>
                <a:cs typeface="Segoe UI Semibold"/>
              </a:rPr>
              <a:t>Sales</a:t>
            </a:r>
            <a:endParaRPr sz="1450">
              <a:latin typeface="Segoe UI Semibold"/>
              <a:cs typeface="Segoe UI Semibold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800">
              <a:latin typeface="Segoe UI Semibold"/>
              <a:cs typeface="Segoe UI Semibold"/>
            </a:endParaRPr>
          </a:p>
          <a:p>
            <a:pPr marL="334010" marR="499745">
              <a:lnSpc>
                <a:spcPct val="116300"/>
              </a:lnSpc>
            </a:pPr>
            <a:r>
              <a:rPr sz="1300" b="1" spc="10" dirty="0">
                <a:solidFill>
                  <a:srgbClr val="091F2C"/>
                </a:solidFill>
                <a:latin typeface="Trebuchet MS"/>
                <a:cs typeface="Trebuchet MS"/>
              </a:rPr>
              <a:t>Drive</a:t>
            </a:r>
            <a:r>
              <a:rPr sz="1300" b="1" spc="-4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300" b="1" spc="-5" dirty="0">
                <a:solidFill>
                  <a:srgbClr val="091F2C"/>
                </a:solidFill>
                <a:latin typeface="Trebuchet MS"/>
                <a:cs typeface="Trebuchet MS"/>
              </a:rPr>
              <a:t>better</a:t>
            </a:r>
            <a:r>
              <a:rPr sz="1300" b="1" spc="-4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300" b="1" spc="5" dirty="0">
                <a:solidFill>
                  <a:srgbClr val="091F2C"/>
                </a:solidFill>
                <a:latin typeface="Trebuchet MS"/>
                <a:cs typeface="Trebuchet MS"/>
              </a:rPr>
              <a:t>sales</a:t>
            </a:r>
            <a:r>
              <a:rPr sz="1300" b="1" spc="-4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300" b="1" spc="5" dirty="0">
                <a:solidFill>
                  <a:srgbClr val="091F2C"/>
                </a:solidFill>
                <a:latin typeface="Trebuchet MS"/>
                <a:cs typeface="Trebuchet MS"/>
              </a:rPr>
              <a:t>presentations </a:t>
            </a:r>
            <a:r>
              <a:rPr sz="1300" b="1" spc="-38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300" b="1" spc="5" dirty="0">
                <a:solidFill>
                  <a:srgbClr val="091F2C"/>
                </a:solidFill>
                <a:latin typeface="Trebuchet MS"/>
                <a:cs typeface="Trebuchet MS"/>
              </a:rPr>
              <a:t>with</a:t>
            </a:r>
            <a:r>
              <a:rPr sz="1300" b="1" spc="-3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300" b="1" spc="20" dirty="0">
                <a:solidFill>
                  <a:srgbClr val="091F2C"/>
                </a:solidFill>
                <a:latin typeface="Trebuchet MS"/>
                <a:cs typeface="Trebuchet MS"/>
              </a:rPr>
              <a:t>an</a:t>
            </a:r>
            <a:r>
              <a:rPr sz="1300" b="1" spc="-3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300" b="1" spc="70" dirty="0">
                <a:solidFill>
                  <a:srgbClr val="091F2C"/>
                </a:solidFill>
                <a:latin typeface="Trebuchet MS"/>
                <a:cs typeface="Trebuchet MS"/>
              </a:rPr>
              <a:t>AI</a:t>
            </a:r>
            <a:r>
              <a:rPr sz="1300" b="1" spc="-3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300" b="1" spc="10" dirty="0">
                <a:solidFill>
                  <a:srgbClr val="091F2C"/>
                </a:solidFill>
                <a:latin typeface="Trebuchet MS"/>
                <a:cs typeface="Trebuchet MS"/>
              </a:rPr>
              <a:t>assistant</a:t>
            </a:r>
            <a:endParaRPr sz="13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550">
              <a:latin typeface="Trebuchet MS"/>
              <a:cs typeface="Trebuchet MS"/>
            </a:endParaRPr>
          </a:p>
          <a:p>
            <a:pPr marL="334010" marR="533400">
              <a:lnSpc>
                <a:spcPct val="116300"/>
              </a:lnSpc>
            </a:pPr>
            <a:r>
              <a:rPr sz="1300" spc="-40" dirty="0">
                <a:solidFill>
                  <a:srgbClr val="091F2C"/>
                </a:solidFill>
                <a:latin typeface="Trebuchet MS"/>
                <a:cs typeface="Trebuchet MS"/>
              </a:rPr>
              <a:t>Create </a:t>
            </a:r>
            <a:r>
              <a:rPr sz="1300" spc="-15" dirty="0">
                <a:solidFill>
                  <a:srgbClr val="091F2C"/>
                </a:solidFill>
                <a:latin typeface="Trebuchet MS"/>
                <a:cs typeface="Trebuchet MS"/>
              </a:rPr>
              <a:t>a </a:t>
            </a:r>
            <a:r>
              <a:rPr sz="1300" spc="-25" dirty="0">
                <a:solidFill>
                  <a:srgbClr val="091F2C"/>
                </a:solidFill>
                <a:latin typeface="Trebuchet MS"/>
                <a:cs typeface="Trebuchet MS"/>
              </a:rPr>
              <a:t>bulleted </a:t>
            </a:r>
            <a:r>
              <a:rPr sz="1300" spc="-45" dirty="0">
                <a:solidFill>
                  <a:srgbClr val="091F2C"/>
                </a:solidFill>
                <a:latin typeface="Trebuchet MS"/>
                <a:cs typeface="Trebuchet MS"/>
              </a:rPr>
              <a:t>list </a:t>
            </a:r>
            <a:r>
              <a:rPr sz="1300" spc="-10" dirty="0">
                <a:solidFill>
                  <a:srgbClr val="091F2C"/>
                </a:solidFill>
                <a:latin typeface="Trebuchet MS"/>
                <a:cs typeface="Trebuchet MS"/>
              </a:rPr>
              <a:t>of </a:t>
            </a:r>
            <a:r>
              <a:rPr sz="1300" dirty="0">
                <a:solidFill>
                  <a:srgbClr val="091F2C"/>
                </a:solidFill>
                <a:latin typeface="Trebuchet MS"/>
                <a:cs typeface="Trebuchet MS"/>
              </a:rPr>
              <a:t>notes </a:t>
            </a:r>
            <a:r>
              <a:rPr sz="1300" spc="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300" spc="25" dirty="0">
                <a:solidFill>
                  <a:srgbClr val="091F2C"/>
                </a:solidFill>
                <a:latin typeface="Trebuchet MS"/>
                <a:cs typeface="Trebuchet MS"/>
              </a:rPr>
              <a:t>using </a:t>
            </a:r>
            <a:r>
              <a:rPr sz="1300" spc="-40" dirty="0">
                <a:solidFill>
                  <a:srgbClr val="091F2C"/>
                </a:solidFill>
                <a:latin typeface="Trebuchet MS"/>
                <a:cs typeface="Trebuchet MS"/>
              </a:rPr>
              <a:t>recent </a:t>
            </a:r>
            <a:r>
              <a:rPr sz="1300" spc="-30" dirty="0">
                <a:solidFill>
                  <a:srgbClr val="091F2C"/>
                </a:solidFill>
                <a:latin typeface="Trebuchet MS"/>
                <a:cs typeface="Trebuchet MS"/>
              </a:rPr>
              <a:t>email </a:t>
            </a:r>
            <a:r>
              <a:rPr sz="1300" spc="-15" dirty="0">
                <a:solidFill>
                  <a:srgbClr val="091F2C"/>
                </a:solidFill>
                <a:latin typeface="Trebuchet MS"/>
                <a:cs typeface="Trebuchet MS"/>
              </a:rPr>
              <a:t>threads before </a:t>
            </a:r>
            <a:r>
              <a:rPr sz="1300" spc="-38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300" spc="-25" dirty="0">
                <a:solidFill>
                  <a:srgbClr val="091F2C"/>
                </a:solidFill>
                <a:latin typeface="Trebuchet MS"/>
                <a:cs typeface="Trebuchet MS"/>
              </a:rPr>
              <a:t>the</a:t>
            </a:r>
            <a:r>
              <a:rPr sz="1300" spc="-4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300" dirty="0">
                <a:solidFill>
                  <a:srgbClr val="091F2C"/>
                </a:solidFill>
                <a:latin typeface="Trebuchet MS"/>
                <a:cs typeface="Trebuchet MS"/>
              </a:rPr>
              <a:t>meeting</a:t>
            </a:r>
            <a:r>
              <a:rPr sz="1300" spc="-35" dirty="0">
                <a:solidFill>
                  <a:srgbClr val="091F2C"/>
                </a:solidFill>
                <a:latin typeface="Trebuchet MS"/>
                <a:cs typeface="Trebuchet MS"/>
              </a:rPr>
              <a:t> with </a:t>
            </a:r>
            <a:r>
              <a:rPr sz="1300" spc="-25" dirty="0">
                <a:solidFill>
                  <a:srgbClr val="091F2C"/>
                </a:solidFill>
                <a:latin typeface="Trebuchet MS"/>
                <a:cs typeface="Trebuchet MS"/>
              </a:rPr>
              <a:t>the</a:t>
            </a:r>
            <a:r>
              <a:rPr sz="1300" spc="-4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300" spc="-5" dirty="0">
                <a:solidFill>
                  <a:srgbClr val="091F2C"/>
                </a:solidFill>
                <a:latin typeface="Trebuchet MS"/>
                <a:cs typeface="Trebuchet MS"/>
              </a:rPr>
              <a:t>customer</a:t>
            </a:r>
            <a:r>
              <a:rPr sz="1300" spc="-3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300" spc="-10" dirty="0">
                <a:solidFill>
                  <a:srgbClr val="091F2C"/>
                </a:solidFill>
                <a:latin typeface="Trebuchet MS"/>
                <a:cs typeface="Trebuchet MS"/>
              </a:rPr>
              <a:t>to </a:t>
            </a:r>
            <a:r>
              <a:rPr sz="1300" spc="-38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300" spc="5" dirty="0">
                <a:solidFill>
                  <a:srgbClr val="091F2C"/>
                </a:solidFill>
                <a:latin typeface="Trebuchet MS"/>
                <a:cs typeface="Trebuchet MS"/>
              </a:rPr>
              <a:t>understand </a:t>
            </a:r>
            <a:r>
              <a:rPr sz="1300" spc="-25" dirty="0">
                <a:solidFill>
                  <a:srgbClr val="091F2C"/>
                </a:solidFill>
                <a:latin typeface="Trebuchet MS"/>
                <a:cs typeface="Trebuchet MS"/>
              </a:rPr>
              <a:t>the </a:t>
            </a:r>
            <a:r>
              <a:rPr sz="1300" spc="5" dirty="0">
                <a:solidFill>
                  <a:srgbClr val="091F2C"/>
                </a:solidFill>
                <a:latin typeface="Trebuchet MS"/>
                <a:cs typeface="Trebuchet MS"/>
              </a:rPr>
              <a:t>questions </a:t>
            </a:r>
            <a:r>
              <a:rPr sz="1300" spc="-40" dirty="0">
                <a:solidFill>
                  <a:srgbClr val="091F2C"/>
                </a:solidFill>
                <a:latin typeface="Trebuchet MS"/>
                <a:cs typeface="Trebuchet MS"/>
              </a:rPr>
              <a:t>that </a:t>
            </a:r>
            <a:r>
              <a:rPr sz="1300" spc="-3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300" spc="10" dirty="0">
                <a:solidFill>
                  <a:srgbClr val="091F2C"/>
                </a:solidFill>
                <a:latin typeface="Trebuchet MS"/>
                <a:cs typeface="Trebuchet MS"/>
              </a:rPr>
              <a:t>need</a:t>
            </a:r>
            <a:r>
              <a:rPr sz="1300" spc="-4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300" spc="-10" dirty="0">
                <a:solidFill>
                  <a:srgbClr val="091F2C"/>
                </a:solidFill>
                <a:latin typeface="Trebuchet MS"/>
                <a:cs typeface="Trebuchet MS"/>
              </a:rPr>
              <a:t>to</a:t>
            </a:r>
            <a:r>
              <a:rPr sz="1300" spc="-4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300" spc="10" dirty="0">
                <a:solidFill>
                  <a:srgbClr val="091F2C"/>
                </a:solidFill>
                <a:latin typeface="Trebuchet MS"/>
                <a:cs typeface="Trebuchet MS"/>
              </a:rPr>
              <a:t>be</a:t>
            </a:r>
            <a:r>
              <a:rPr sz="1300" spc="-4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300" spc="-15" dirty="0">
                <a:solidFill>
                  <a:srgbClr val="091F2C"/>
                </a:solidFill>
                <a:latin typeface="Trebuchet MS"/>
                <a:cs typeface="Trebuchet MS"/>
              </a:rPr>
              <a:t>addressed.</a:t>
            </a:r>
            <a:endParaRPr sz="13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550">
              <a:latin typeface="Trebuchet MS"/>
              <a:cs typeface="Trebuchet MS"/>
            </a:endParaRPr>
          </a:p>
          <a:p>
            <a:pPr marL="334010" marR="551180">
              <a:lnSpc>
                <a:spcPct val="116300"/>
              </a:lnSpc>
              <a:spcBef>
                <a:spcPts val="5"/>
              </a:spcBef>
            </a:pPr>
            <a:r>
              <a:rPr sz="1300" spc="-20" dirty="0">
                <a:solidFill>
                  <a:srgbClr val="091F2C"/>
                </a:solidFill>
                <a:latin typeface="Trebuchet MS"/>
                <a:cs typeface="Trebuchet MS"/>
              </a:rPr>
              <a:t>Give </a:t>
            </a:r>
            <a:r>
              <a:rPr sz="1300" spc="-25" dirty="0">
                <a:solidFill>
                  <a:srgbClr val="091F2C"/>
                </a:solidFill>
                <a:latin typeface="Trebuchet MS"/>
                <a:cs typeface="Trebuchet MS"/>
              </a:rPr>
              <a:t>the </a:t>
            </a:r>
            <a:r>
              <a:rPr sz="1300" spc="-5" dirty="0">
                <a:solidFill>
                  <a:srgbClr val="091F2C"/>
                </a:solidFill>
                <a:latin typeface="Trebuchet MS"/>
                <a:cs typeface="Trebuchet MS"/>
              </a:rPr>
              <a:t>customer </a:t>
            </a:r>
            <a:r>
              <a:rPr sz="1300" dirty="0">
                <a:solidFill>
                  <a:srgbClr val="091F2C"/>
                </a:solidFill>
                <a:latin typeface="Trebuchet MS"/>
                <a:cs typeface="Trebuchet MS"/>
              </a:rPr>
              <a:t>your </a:t>
            </a:r>
            <a:r>
              <a:rPr sz="1300" spc="-50" dirty="0">
                <a:solidFill>
                  <a:srgbClr val="091F2C"/>
                </a:solidFill>
                <a:latin typeface="Trebuchet MS"/>
                <a:cs typeface="Trebuchet MS"/>
              </a:rPr>
              <a:t>full </a:t>
            </a:r>
            <a:r>
              <a:rPr sz="1300" spc="-4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300" spc="-25" dirty="0">
                <a:solidFill>
                  <a:srgbClr val="091F2C"/>
                </a:solidFill>
                <a:latin typeface="Trebuchet MS"/>
                <a:cs typeface="Trebuchet MS"/>
              </a:rPr>
              <a:t>attention </a:t>
            </a:r>
            <a:r>
              <a:rPr sz="1300" spc="-15" dirty="0">
                <a:solidFill>
                  <a:srgbClr val="091F2C"/>
                </a:solidFill>
                <a:latin typeface="Trebuchet MS"/>
                <a:cs typeface="Trebuchet MS"/>
              </a:rPr>
              <a:t>in a </a:t>
            </a:r>
            <a:r>
              <a:rPr sz="1300" dirty="0">
                <a:solidFill>
                  <a:srgbClr val="091F2C"/>
                </a:solidFill>
                <a:latin typeface="Trebuchet MS"/>
                <a:cs typeface="Trebuchet MS"/>
              </a:rPr>
              <a:t>meeting </a:t>
            </a:r>
            <a:r>
              <a:rPr sz="1300" spc="15" dirty="0">
                <a:solidFill>
                  <a:srgbClr val="091F2C"/>
                </a:solidFill>
                <a:latin typeface="Trebuchet MS"/>
                <a:cs typeface="Trebuchet MS"/>
              </a:rPr>
              <a:t>by </a:t>
            </a:r>
            <a:r>
              <a:rPr sz="1300" spc="-10" dirty="0">
                <a:solidFill>
                  <a:srgbClr val="091F2C"/>
                </a:solidFill>
                <a:latin typeface="Trebuchet MS"/>
                <a:cs typeface="Trebuchet MS"/>
              </a:rPr>
              <a:t>relying </a:t>
            </a:r>
            <a:r>
              <a:rPr sz="1300" spc="-38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300" spc="50" dirty="0">
                <a:solidFill>
                  <a:srgbClr val="091F2C"/>
                </a:solidFill>
                <a:latin typeface="Trebuchet MS"/>
                <a:cs typeface="Trebuchet MS"/>
              </a:rPr>
              <a:t>on</a:t>
            </a:r>
            <a:r>
              <a:rPr sz="1300" spc="-4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300" spc="-10" dirty="0">
                <a:solidFill>
                  <a:srgbClr val="091F2C"/>
                </a:solidFill>
                <a:latin typeface="Trebuchet MS"/>
                <a:cs typeface="Trebuchet MS"/>
              </a:rPr>
              <a:t>Copilot</a:t>
            </a:r>
            <a:r>
              <a:rPr sz="1300" spc="-4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300" spc="-10" dirty="0">
                <a:solidFill>
                  <a:srgbClr val="091F2C"/>
                </a:solidFill>
                <a:latin typeface="Trebuchet MS"/>
                <a:cs typeface="Trebuchet MS"/>
              </a:rPr>
              <a:t>to</a:t>
            </a:r>
            <a:r>
              <a:rPr sz="1300" spc="-3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300" spc="-5" dirty="0">
                <a:solidFill>
                  <a:srgbClr val="091F2C"/>
                </a:solidFill>
                <a:latin typeface="Trebuchet MS"/>
                <a:cs typeface="Trebuchet MS"/>
              </a:rPr>
              <a:t>handle</a:t>
            </a:r>
            <a:r>
              <a:rPr sz="1300" spc="-4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300" spc="-25" dirty="0">
                <a:solidFill>
                  <a:srgbClr val="091F2C"/>
                </a:solidFill>
                <a:latin typeface="Trebuchet MS"/>
                <a:cs typeface="Trebuchet MS"/>
              </a:rPr>
              <a:t>the</a:t>
            </a:r>
            <a:r>
              <a:rPr sz="1300" spc="-4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300" dirty="0">
                <a:solidFill>
                  <a:srgbClr val="091F2C"/>
                </a:solidFill>
                <a:latin typeface="Trebuchet MS"/>
                <a:cs typeface="Trebuchet MS"/>
              </a:rPr>
              <a:t>meeting </a:t>
            </a:r>
            <a:r>
              <a:rPr sz="1300" spc="-38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300" spc="-35" dirty="0">
                <a:solidFill>
                  <a:srgbClr val="091F2C"/>
                </a:solidFill>
                <a:latin typeface="Trebuchet MS"/>
                <a:cs typeface="Trebuchet MS"/>
              </a:rPr>
              <a:t>notes.</a:t>
            </a:r>
            <a:endParaRPr sz="13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550">
              <a:latin typeface="Trebuchet MS"/>
              <a:cs typeface="Trebuchet MS"/>
            </a:endParaRPr>
          </a:p>
          <a:p>
            <a:pPr marL="334010" marR="655320">
              <a:lnSpc>
                <a:spcPct val="116300"/>
              </a:lnSpc>
            </a:pPr>
            <a:r>
              <a:rPr sz="1300" spc="-10" dirty="0">
                <a:solidFill>
                  <a:srgbClr val="091F2C"/>
                </a:solidFill>
                <a:latin typeface="Trebuchet MS"/>
                <a:cs typeface="Trebuchet MS"/>
              </a:rPr>
              <a:t>Draft </a:t>
            </a:r>
            <a:r>
              <a:rPr sz="1300" spc="-25" dirty="0">
                <a:solidFill>
                  <a:srgbClr val="091F2C"/>
                </a:solidFill>
                <a:latin typeface="Trebuchet MS"/>
                <a:cs typeface="Trebuchet MS"/>
              </a:rPr>
              <a:t>the </a:t>
            </a:r>
            <a:r>
              <a:rPr sz="1300" spc="-40" dirty="0">
                <a:solidFill>
                  <a:srgbClr val="091F2C"/>
                </a:solidFill>
                <a:latin typeface="Trebuchet MS"/>
                <a:cs typeface="Trebuchet MS"/>
              </a:rPr>
              <a:t>final </a:t>
            </a:r>
            <a:r>
              <a:rPr sz="1300" spc="10" dirty="0">
                <a:solidFill>
                  <a:srgbClr val="091F2C"/>
                </a:solidFill>
                <a:latin typeface="Trebuchet MS"/>
                <a:cs typeface="Trebuchet MS"/>
              </a:rPr>
              <a:t>proposal </a:t>
            </a:r>
            <a:r>
              <a:rPr sz="1300" spc="25" dirty="0">
                <a:solidFill>
                  <a:srgbClr val="091F2C"/>
                </a:solidFill>
                <a:latin typeface="Trebuchet MS"/>
                <a:cs typeface="Trebuchet MS"/>
              </a:rPr>
              <a:t>using </a:t>
            </a:r>
            <a:r>
              <a:rPr sz="1300" spc="3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300" spc="-10" dirty="0">
                <a:solidFill>
                  <a:srgbClr val="091F2C"/>
                </a:solidFill>
                <a:latin typeface="Trebuchet MS"/>
                <a:cs typeface="Trebuchet MS"/>
              </a:rPr>
              <a:t>Copilot to </a:t>
            </a:r>
            <a:r>
              <a:rPr sz="1300" spc="-40" dirty="0">
                <a:solidFill>
                  <a:srgbClr val="091F2C"/>
                </a:solidFill>
                <a:latin typeface="Trebuchet MS"/>
                <a:cs typeface="Trebuchet MS"/>
              </a:rPr>
              <a:t>take </a:t>
            </a:r>
            <a:r>
              <a:rPr sz="1300" spc="-25" dirty="0">
                <a:solidFill>
                  <a:srgbClr val="091F2C"/>
                </a:solidFill>
                <a:latin typeface="Trebuchet MS"/>
                <a:cs typeface="Trebuchet MS"/>
              </a:rPr>
              <a:t>content </a:t>
            </a:r>
            <a:r>
              <a:rPr sz="1300" spc="-5" dirty="0">
                <a:solidFill>
                  <a:srgbClr val="091F2C"/>
                </a:solidFill>
                <a:latin typeface="Trebuchet MS"/>
                <a:cs typeface="Trebuchet MS"/>
              </a:rPr>
              <a:t>from </a:t>
            </a:r>
            <a:r>
              <a:rPr sz="1300" dirty="0">
                <a:solidFill>
                  <a:srgbClr val="091F2C"/>
                </a:solidFill>
                <a:latin typeface="Trebuchet MS"/>
                <a:cs typeface="Trebuchet MS"/>
              </a:rPr>
              <a:t> your</a:t>
            </a:r>
            <a:r>
              <a:rPr sz="1300" spc="-4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300" spc="-45" dirty="0">
                <a:solidFill>
                  <a:srgbClr val="091F2C"/>
                </a:solidFill>
                <a:latin typeface="Trebuchet MS"/>
                <a:cs typeface="Trebuchet MS"/>
              </a:rPr>
              <a:t>emails,</a:t>
            </a:r>
            <a:r>
              <a:rPr sz="1300" spc="-4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300" dirty="0">
                <a:solidFill>
                  <a:srgbClr val="091F2C"/>
                </a:solidFill>
                <a:latin typeface="Trebuchet MS"/>
                <a:cs typeface="Trebuchet MS"/>
              </a:rPr>
              <a:t>meeting</a:t>
            </a:r>
            <a:r>
              <a:rPr sz="1300" spc="-4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300" spc="-30" dirty="0">
                <a:solidFill>
                  <a:srgbClr val="091F2C"/>
                </a:solidFill>
                <a:latin typeface="Trebuchet MS"/>
                <a:cs typeface="Trebuchet MS"/>
              </a:rPr>
              <a:t>notes,</a:t>
            </a:r>
            <a:r>
              <a:rPr sz="1300" spc="-4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300" spc="15" dirty="0">
                <a:solidFill>
                  <a:srgbClr val="091F2C"/>
                </a:solidFill>
                <a:latin typeface="Trebuchet MS"/>
                <a:cs typeface="Trebuchet MS"/>
              </a:rPr>
              <a:t>and </a:t>
            </a:r>
            <a:r>
              <a:rPr sz="1300" spc="-37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300" spc="-25" dirty="0">
                <a:solidFill>
                  <a:srgbClr val="091F2C"/>
                </a:solidFill>
                <a:latin typeface="Trebuchet MS"/>
                <a:cs typeface="Trebuchet MS"/>
              </a:rPr>
              <a:t>presentations.</a:t>
            </a:r>
            <a:endParaRPr sz="1300">
              <a:latin typeface="Trebuchet MS"/>
              <a:cs typeface="Trebuchet MS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12062181" y="4397493"/>
            <a:ext cx="3351529" cy="5434965"/>
            <a:chOff x="12062181" y="4397493"/>
            <a:chExt cx="3351529" cy="5434965"/>
          </a:xfrm>
        </p:grpSpPr>
        <p:sp>
          <p:nvSpPr>
            <p:cNvPr id="23" name="object 23"/>
            <p:cNvSpPr/>
            <p:nvPr/>
          </p:nvSpPr>
          <p:spPr>
            <a:xfrm>
              <a:off x="12063769" y="4399080"/>
              <a:ext cx="3348354" cy="5431790"/>
            </a:xfrm>
            <a:custGeom>
              <a:avLst/>
              <a:gdLst/>
              <a:ahLst/>
              <a:cxnLst/>
              <a:rect l="l" t="t" r="r" b="b"/>
              <a:pathLst>
                <a:path w="3348355" h="5431790">
                  <a:moveTo>
                    <a:pt x="3306182" y="0"/>
                  </a:moveTo>
                  <a:lnTo>
                    <a:pt x="41883" y="0"/>
                  </a:lnTo>
                  <a:lnTo>
                    <a:pt x="25581" y="3291"/>
                  </a:lnTo>
                  <a:lnTo>
                    <a:pt x="12267" y="12267"/>
                  </a:lnTo>
                  <a:lnTo>
                    <a:pt x="3291" y="25581"/>
                  </a:lnTo>
                  <a:lnTo>
                    <a:pt x="0" y="41883"/>
                  </a:lnTo>
                  <a:lnTo>
                    <a:pt x="0" y="5410830"/>
                  </a:lnTo>
                  <a:lnTo>
                    <a:pt x="1645" y="5418978"/>
                  </a:lnTo>
                  <a:lnTo>
                    <a:pt x="6132" y="5425635"/>
                  </a:lnTo>
                  <a:lnTo>
                    <a:pt x="12788" y="5430125"/>
                  </a:lnTo>
                  <a:lnTo>
                    <a:pt x="20941" y="5431771"/>
                  </a:lnTo>
                  <a:lnTo>
                    <a:pt x="3327123" y="5431771"/>
                  </a:lnTo>
                  <a:lnTo>
                    <a:pt x="3335277" y="5430125"/>
                  </a:lnTo>
                  <a:lnTo>
                    <a:pt x="3341933" y="5425635"/>
                  </a:lnTo>
                  <a:lnTo>
                    <a:pt x="3346420" y="5418978"/>
                  </a:lnTo>
                  <a:lnTo>
                    <a:pt x="3348065" y="5410830"/>
                  </a:lnTo>
                  <a:lnTo>
                    <a:pt x="3348065" y="41883"/>
                  </a:lnTo>
                  <a:lnTo>
                    <a:pt x="3344773" y="25581"/>
                  </a:lnTo>
                  <a:lnTo>
                    <a:pt x="3335797" y="12267"/>
                  </a:lnTo>
                  <a:lnTo>
                    <a:pt x="3322484" y="3291"/>
                  </a:lnTo>
                  <a:lnTo>
                    <a:pt x="330618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2063769" y="4399080"/>
              <a:ext cx="3348354" cy="5431790"/>
            </a:xfrm>
            <a:custGeom>
              <a:avLst/>
              <a:gdLst/>
              <a:ahLst/>
              <a:cxnLst/>
              <a:rect l="l" t="t" r="r" b="b"/>
              <a:pathLst>
                <a:path w="3348355" h="5431790">
                  <a:moveTo>
                    <a:pt x="41883" y="0"/>
                  </a:moveTo>
                  <a:lnTo>
                    <a:pt x="25581" y="3291"/>
                  </a:lnTo>
                  <a:lnTo>
                    <a:pt x="12267" y="12267"/>
                  </a:lnTo>
                  <a:lnTo>
                    <a:pt x="3291" y="25581"/>
                  </a:lnTo>
                  <a:lnTo>
                    <a:pt x="0" y="41883"/>
                  </a:lnTo>
                  <a:lnTo>
                    <a:pt x="0" y="5410830"/>
                  </a:lnTo>
                  <a:lnTo>
                    <a:pt x="1645" y="5418978"/>
                  </a:lnTo>
                  <a:lnTo>
                    <a:pt x="6132" y="5425635"/>
                  </a:lnTo>
                  <a:lnTo>
                    <a:pt x="12788" y="5430125"/>
                  </a:lnTo>
                  <a:lnTo>
                    <a:pt x="20941" y="5431771"/>
                  </a:lnTo>
                  <a:lnTo>
                    <a:pt x="3327123" y="5431771"/>
                  </a:lnTo>
                  <a:lnTo>
                    <a:pt x="3335277" y="5430125"/>
                  </a:lnTo>
                  <a:lnTo>
                    <a:pt x="3341933" y="5425635"/>
                  </a:lnTo>
                  <a:lnTo>
                    <a:pt x="3346420" y="5418978"/>
                  </a:lnTo>
                  <a:lnTo>
                    <a:pt x="3348065" y="5410830"/>
                  </a:lnTo>
                  <a:lnTo>
                    <a:pt x="3348065" y="41883"/>
                  </a:lnTo>
                  <a:lnTo>
                    <a:pt x="3344773" y="25581"/>
                  </a:lnTo>
                  <a:lnTo>
                    <a:pt x="3335797" y="12267"/>
                  </a:lnTo>
                  <a:lnTo>
                    <a:pt x="3322484" y="3291"/>
                  </a:lnTo>
                  <a:lnTo>
                    <a:pt x="3306182" y="0"/>
                  </a:lnTo>
                  <a:lnTo>
                    <a:pt x="41883" y="0"/>
                  </a:lnTo>
                  <a:close/>
                </a:path>
              </a:pathLst>
            </a:custGeom>
            <a:ln w="3175">
              <a:solidFill>
                <a:srgbClr val="7373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2062460" y="9782158"/>
              <a:ext cx="3350895" cy="50165"/>
            </a:xfrm>
            <a:custGeom>
              <a:avLst/>
              <a:gdLst/>
              <a:ahLst/>
              <a:cxnLst/>
              <a:rect l="l" t="t" r="r" b="b"/>
              <a:pathLst>
                <a:path w="3350894" h="50165">
                  <a:moveTo>
                    <a:pt x="3350683" y="0"/>
                  </a:moveTo>
                  <a:lnTo>
                    <a:pt x="0" y="0"/>
                  </a:lnTo>
                  <a:lnTo>
                    <a:pt x="0" y="25014"/>
                  </a:lnTo>
                  <a:lnTo>
                    <a:pt x="1964" y="34740"/>
                  </a:lnTo>
                  <a:lnTo>
                    <a:pt x="7321" y="42681"/>
                  </a:lnTo>
                  <a:lnTo>
                    <a:pt x="15266" y="48035"/>
                  </a:lnTo>
                  <a:lnTo>
                    <a:pt x="24994" y="49998"/>
                  </a:lnTo>
                  <a:lnTo>
                    <a:pt x="3325689" y="49998"/>
                  </a:lnTo>
                  <a:lnTo>
                    <a:pt x="3335416" y="48035"/>
                  </a:lnTo>
                  <a:lnTo>
                    <a:pt x="3343361" y="42681"/>
                  </a:lnTo>
                  <a:lnTo>
                    <a:pt x="3348718" y="34740"/>
                  </a:lnTo>
                  <a:lnTo>
                    <a:pt x="3350683" y="25014"/>
                  </a:lnTo>
                  <a:lnTo>
                    <a:pt x="3350683" y="0"/>
                  </a:lnTo>
                  <a:close/>
                </a:path>
              </a:pathLst>
            </a:custGeom>
            <a:solidFill>
              <a:srgbClr val="B9DC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4452439" y="4659543"/>
              <a:ext cx="586740" cy="586740"/>
            </a:xfrm>
            <a:custGeom>
              <a:avLst/>
              <a:gdLst/>
              <a:ahLst/>
              <a:cxnLst/>
              <a:rect l="l" t="t" r="r" b="b"/>
              <a:pathLst>
                <a:path w="586740" h="586739">
                  <a:moveTo>
                    <a:pt x="172246" y="190570"/>
                  </a:moveTo>
                  <a:lnTo>
                    <a:pt x="62301" y="190570"/>
                  </a:lnTo>
                  <a:lnTo>
                    <a:pt x="38051" y="195466"/>
                  </a:lnTo>
                  <a:lnTo>
                    <a:pt x="18248" y="208818"/>
                  </a:lnTo>
                  <a:lnTo>
                    <a:pt x="4896" y="228621"/>
                  </a:lnTo>
                  <a:lnTo>
                    <a:pt x="0" y="252871"/>
                  </a:lnTo>
                  <a:lnTo>
                    <a:pt x="0" y="524067"/>
                  </a:lnTo>
                  <a:lnTo>
                    <a:pt x="4896" y="548318"/>
                  </a:lnTo>
                  <a:lnTo>
                    <a:pt x="18248" y="568121"/>
                  </a:lnTo>
                  <a:lnTo>
                    <a:pt x="38051" y="581473"/>
                  </a:lnTo>
                  <a:lnTo>
                    <a:pt x="62301" y="586369"/>
                  </a:lnTo>
                  <a:lnTo>
                    <a:pt x="172246" y="586369"/>
                  </a:lnTo>
                  <a:lnTo>
                    <a:pt x="196496" y="581473"/>
                  </a:lnTo>
                  <a:lnTo>
                    <a:pt x="216299" y="568121"/>
                  </a:lnTo>
                  <a:lnTo>
                    <a:pt x="228705" y="549721"/>
                  </a:lnTo>
                  <a:lnTo>
                    <a:pt x="62301" y="549721"/>
                  </a:lnTo>
                  <a:lnTo>
                    <a:pt x="52312" y="547703"/>
                  </a:lnTo>
                  <a:lnTo>
                    <a:pt x="44158" y="542203"/>
                  </a:lnTo>
                  <a:lnTo>
                    <a:pt x="38662" y="534048"/>
                  </a:lnTo>
                  <a:lnTo>
                    <a:pt x="36648" y="524067"/>
                  </a:lnTo>
                  <a:lnTo>
                    <a:pt x="36648" y="252871"/>
                  </a:lnTo>
                  <a:lnTo>
                    <a:pt x="38662" y="242882"/>
                  </a:lnTo>
                  <a:lnTo>
                    <a:pt x="44158" y="234728"/>
                  </a:lnTo>
                  <a:lnTo>
                    <a:pt x="52312" y="229232"/>
                  </a:lnTo>
                  <a:lnTo>
                    <a:pt x="62301" y="227218"/>
                  </a:lnTo>
                  <a:lnTo>
                    <a:pt x="228705" y="227218"/>
                  </a:lnTo>
                  <a:lnTo>
                    <a:pt x="216299" y="208818"/>
                  </a:lnTo>
                  <a:lnTo>
                    <a:pt x="196496" y="195466"/>
                  </a:lnTo>
                  <a:lnTo>
                    <a:pt x="172246" y="190570"/>
                  </a:lnTo>
                  <a:close/>
                </a:path>
                <a:path w="586740" h="586739">
                  <a:moveTo>
                    <a:pt x="228705" y="227218"/>
                  </a:moveTo>
                  <a:lnTo>
                    <a:pt x="172246" y="227218"/>
                  </a:lnTo>
                  <a:lnTo>
                    <a:pt x="182235" y="229232"/>
                  </a:lnTo>
                  <a:lnTo>
                    <a:pt x="190389" y="234728"/>
                  </a:lnTo>
                  <a:lnTo>
                    <a:pt x="195885" y="242882"/>
                  </a:lnTo>
                  <a:lnTo>
                    <a:pt x="197899" y="252871"/>
                  </a:lnTo>
                  <a:lnTo>
                    <a:pt x="197899" y="524067"/>
                  </a:lnTo>
                  <a:lnTo>
                    <a:pt x="195885" y="534048"/>
                  </a:lnTo>
                  <a:lnTo>
                    <a:pt x="190389" y="542203"/>
                  </a:lnTo>
                  <a:lnTo>
                    <a:pt x="182235" y="547703"/>
                  </a:lnTo>
                  <a:lnTo>
                    <a:pt x="172246" y="549721"/>
                  </a:lnTo>
                  <a:lnTo>
                    <a:pt x="228705" y="549721"/>
                  </a:lnTo>
                  <a:lnTo>
                    <a:pt x="229651" y="548318"/>
                  </a:lnTo>
                  <a:lnTo>
                    <a:pt x="234547" y="524067"/>
                  </a:lnTo>
                  <a:lnTo>
                    <a:pt x="234547" y="252871"/>
                  </a:lnTo>
                  <a:lnTo>
                    <a:pt x="229651" y="228621"/>
                  </a:lnTo>
                  <a:lnTo>
                    <a:pt x="228705" y="227218"/>
                  </a:lnTo>
                  <a:close/>
                </a:path>
                <a:path w="586740" h="586739">
                  <a:moveTo>
                    <a:pt x="135597" y="483754"/>
                  </a:moveTo>
                  <a:lnTo>
                    <a:pt x="98949" y="483754"/>
                  </a:lnTo>
                  <a:lnTo>
                    <a:pt x="91819" y="485195"/>
                  </a:lnTo>
                  <a:lnTo>
                    <a:pt x="85994" y="489123"/>
                  </a:lnTo>
                  <a:lnTo>
                    <a:pt x="82066" y="494948"/>
                  </a:lnTo>
                  <a:lnTo>
                    <a:pt x="80625" y="502078"/>
                  </a:lnTo>
                  <a:lnTo>
                    <a:pt x="82066" y="509209"/>
                  </a:lnTo>
                  <a:lnTo>
                    <a:pt x="85994" y="515034"/>
                  </a:lnTo>
                  <a:lnTo>
                    <a:pt x="91819" y="518962"/>
                  </a:lnTo>
                  <a:lnTo>
                    <a:pt x="98949" y="520403"/>
                  </a:lnTo>
                  <a:lnTo>
                    <a:pt x="135597" y="520403"/>
                  </a:lnTo>
                  <a:lnTo>
                    <a:pt x="142728" y="518962"/>
                  </a:lnTo>
                  <a:lnTo>
                    <a:pt x="148553" y="515034"/>
                  </a:lnTo>
                  <a:lnTo>
                    <a:pt x="152481" y="509209"/>
                  </a:lnTo>
                  <a:lnTo>
                    <a:pt x="153922" y="502078"/>
                  </a:lnTo>
                  <a:lnTo>
                    <a:pt x="152481" y="494948"/>
                  </a:lnTo>
                  <a:lnTo>
                    <a:pt x="148553" y="489123"/>
                  </a:lnTo>
                  <a:lnTo>
                    <a:pt x="142728" y="485195"/>
                  </a:lnTo>
                  <a:lnTo>
                    <a:pt x="135597" y="483754"/>
                  </a:lnTo>
                  <a:close/>
                </a:path>
                <a:path w="586740" h="586739">
                  <a:moveTo>
                    <a:pt x="450771" y="454436"/>
                  </a:moveTo>
                  <a:lnTo>
                    <a:pt x="263866" y="454436"/>
                  </a:lnTo>
                  <a:lnTo>
                    <a:pt x="263866" y="491084"/>
                  </a:lnTo>
                  <a:lnTo>
                    <a:pt x="450771" y="491084"/>
                  </a:lnTo>
                  <a:lnTo>
                    <a:pt x="457901" y="489643"/>
                  </a:lnTo>
                  <a:lnTo>
                    <a:pt x="463726" y="485715"/>
                  </a:lnTo>
                  <a:lnTo>
                    <a:pt x="467654" y="479890"/>
                  </a:lnTo>
                  <a:lnTo>
                    <a:pt x="469095" y="472760"/>
                  </a:lnTo>
                  <a:lnTo>
                    <a:pt x="467654" y="465630"/>
                  </a:lnTo>
                  <a:lnTo>
                    <a:pt x="463726" y="459805"/>
                  </a:lnTo>
                  <a:lnTo>
                    <a:pt x="457901" y="455877"/>
                  </a:lnTo>
                  <a:lnTo>
                    <a:pt x="450771" y="454436"/>
                  </a:lnTo>
                  <a:close/>
                </a:path>
                <a:path w="586740" h="586739">
                  <a:moveTo>
                    <a:pt x="410458" y="381140"/>
                  </a:moveTo>
                  <a:lnTo>
                    <a:pt x="373810" y="381140"/>
                  </a:lnTo>
                  <a:lnTo>
                    <a:pt x="373810" y="454436"/>
                  </a:lnTo>
                  <a:lnTo>
                    <a:pt x="410458" y="454436"/>
                  </a:lnTo>
                  <a:lnTo>
                    <a:pt x="410458" y="381140"/>
                  </a:lnTo>
                  <a:close/>
                </a:path>
                <a:path w="586740" h="586739">
                  <a:moveTo>
                    <a:pt x="580527" y="36648"/>
                  </a:moveTo>
                  <a:lnTo>
                    <a:pt x="524067" y="36648"/>
                  </a:lnTo>
                  <a:lnTo>
                    <a:pt x="534057" y="38662"/>
                  </a:lnTo>
                  <a:lnTo>
                    <a:pt x="542211" y="44158"/>
                  </a:lnTo>
                  <a:lnTo>
                    <a:pt x="547706" y="52312"/>
                  </a:lnTo>
                  <a:lnTo>
                    <a:pt x="549721" y="62301"/>
                  </a:lnTo>
                  <a:lnTo>
                    <a:pt x="549721" y="318838"/>
                  </a:lnTo>
                  <a:lnTo>
                    <a:pt x="547706" y="328819"/>
                  </a:lnTo>
                  <a:lnTo>
                    <a:pt x="542211" y="336974"/>
                  </a:lnTo>
                  <a:lnTo>
                    <a:pt x="534057" y="342474"/>
                  </a:lnTo>
                  <a:lnTo>
                    <a:pt x="524067" y="344492"/>
                  </a:lnTo>
                  <a:lnTo>
                    <a:pt x="263866" y="344492"/>
                  </a:lnTo>
                  <a:lnTo>
                    <a:pt x="263866" y="381140"/>
                  </a:lnTo>
                  <a:lnTo>
                    <a:pt x="524067" y="381140"/>
                  </a:lnTo>
                  <a:lnTo>
                    <a:pt x="548318" y="376244"/>
                  </a:lnTo>
                  <a:lnTo>
                    <a:pt x="568121" y="362892"/>
                  </a:lnTo>
                  <a:lnTo>
                    <a:pt x="581473" y="343088"/>
                  </a:lnTo>
                  <a:lnTo>
                    <a:pt x="586369" y="318838"/>
                  </a:lnTo>
                  <a:lnTo>
                    <a:pt x="586369" y="62301"/>
                  </a:lnTo>
                  <a:lnTo>
                    <a:pt x="581473" y="38051"/>
                  </a:lnTo>
                  <a:lnTo>
                    <a:pt x="580527" y="36648"/>
                  </a:lnTo>
                  <a:close/>
                </a:path>
                <a:path w="586740" h="586739">
                  <a:moveTo>
                    <a:pt x="524067" y="0"/>
                  </a:moveTo>
                  <a:lnTo>
                    <a:pt x="135597" y="0"/>
                  </a:lnTo>
                  <a:lnTo>
                    <a:pt x="111347" y="4896"/>
                  </a:lnTo>
                  <a:lnTo>
                    <a:pt x="91544" y="18248"/>
                  </a:lnTo>
                  <a:lnTo>
                    <a:pt x="78192" y="38051"/>
                  </a:lnTo>
                  <a:lnTo>
                    <a:pt x="73296" y="62301"/>
                  </a:lnTo>
                  <a:lnTo>
                    <a:pt x="73296" y="161251"/>
                  </a:lnTo>
                  <a:lnTo>
                    <a:pt x="109944" y="161251"/>
                  </a:lnTo>
                  <a:lnTo>
                    <a:pt x="109944" y="62301"/>
                  </a:lnTo>
                  <a:lnTo>
                    <a:pt x="111958" y="52312"/>
                  </a:lnTo>
                  <a:lnTo>
                    <a:pt x="117454" y="44158"/>
                  </a:lnTo>
                  <a:lnTo>
                    <a:pt x="125608" y="38662"/>
                  </a:lnTo>
                  <a:lnTo>
                    <a:pt x="135597" y="36648"/>
                  </a:lnTo>
                  <a:lnTo>
                    <a:pt x="580527" y="36648"/>
                  </a:lnTo>
                  <a:lnTo>
                    <a:pt x="568121" y="18248"/>
                  </a:lnTo>
                  <a:lnTo>
                    <a:pt x="548318" y="4896"/>
                  </a:lnTo>
                  <a:lnTo>
                    <a:pt x="524067" y="0"/>
                  </a:lnTo>
                  <a:close/>
                </a:path>
              </a:pathLst>
            </a:custGeom>
            <a:solidFill>
              <a:srgbClr val="225B6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12071212" y="4848093"/>
            <a:ext cx="3333750" cy="42449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25755">
              <a:lnSpc>
                <a:spcPct val="100000"/>
              </a:lnSpc>
              <a:spcBef>
                <a:spcPts val="135"/>
              </a:spcBef>
            </a:pPr>
            <a:r>
              <a:rPr sz="1450" spc="5" dirty="0">
                <a:solidFill>
                  <a:srgbClr val="225B62"/>
                </a:solidFill>
                <a:latin typeface="Segoe UI Semibold"/>
                <a:cs typeface="Segoe UI Semibold"/>
              </a:rPr>
              <a:t>IT</a:t>
            </a:r>
            <a:endParaRPr sz="1450">
              <a:latin typeface="Segoe UI Semibold"/>
              <a:cs typeface="Segoe UI Semibold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800">
              <a:latin typeface="Segoe UI Semibold"/>
              <a:cs typeface="Segoe UI Semibold"/>
            </a:endParaRPr>
          </a:p>
          <a:p>
            <a:pPr marL="334010" marR="1127760">
              <a:lnSpc>
                <a:spcPct val="116300"/>
              </a:lnSpc>
            </a:pPr>
            <a:r>
              <a:rPr sz="1300" b="1" spc="35" dirty="0">
                <a:solidFill>
                  <a:srgbClr val="091F2C"/>
                </a:solidFill>
                <a:latin typeface="Trebuchet MS"/>
                <a:cs typeface="Trebuchet MS"/>
              </a:rPr>
              <a:t>Deploy</a:t>
            </a:r>
            <a:r>
              <a:rPr sz="1300" b="1" spc="-5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300" b="1" spc="15" dirty="0">
                <a:solidFill>
                  <a:srgbClr val="091F2C"/>
                </a:solidFill>
                <a:latin typeface="Trebuchet MS"/>
                <a:cs typeface="Trebuchet MS"/>
              </a:rPr>
              <a:t>a</a:t>
            </a:r>
            <a:r>
              <a:rPr sz="1300" b="1" spc="-5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300" b="1" spc="-20" dirty="0">
                <a:solidFill>
                  <a:srgbClr val="091F2C"/>
                </a:solidFill>
                <a:latin typeface="Trebuchet MS"/>
                <a:cs typeface="Trebuchet MS"/>
              </a:rPr>
              <a:t>critical</a:t>
            </a:r>
            <a:r>
              <a:rPr sz="1300" b="1" spc="-5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300" b="1" spc="15" dirty="0">
                <a:solidFill>
                  <a:srgbClr val="091F2C"/>
                </a:solidFill>
                <a:latin typeface="Trebuchet MS"/>
                <a:cs typeface="Trebuchet MS"/>
              </a:rPr>
              <a:t>update </a:t>
            </a:r>
            <a:r>
              <a:rPr sz="1300" b="1" spc="-38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300" b="1" spc="5" dirty="0">
                <a:solidFill>
                  <a:srgbClr val="091F2C"/>
                </a:solidFill>
                <a:latin typeface="Trebuchet MS"/>
                <a:cs typeface="Trebuchet MS"/>
              </a:rPr>
              <a:t>with</a:t>
            </a:r>
            <a:r>
              <a:rPr sz="1300" b="1" spc="-5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300" b="1" spc="-10" dirty="0">
                <a:solidFill>
                  <a:srgbClr val="091F2C"/>
                </a:solidFill>
                <a:latin typeface="Trebuchet MS"/>
                <a:cs typeface="Trebuchet MS"/>
              </a:rPr>
              <a:t>the</a:t>
            </a:r>
            <a:r>
              <a:rPr sz="1300" b="1" spc="-4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300" b="1" spc="5" dirty="0">
                <a:solidFill>
                  <a:srgbClr val="091F2C"/>
                </a:solidFill>
                <a:latin typeface="Trebuchet MS"/>
                <a:cs typeface="Trebuchet MS"/>
              </a:rPr>
              <a:t>help</a:t>
            </a:r>
            <a:r>
              <a:rPr sz="1300" b="1" spc="-4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300" b="1" spc="40" dirty="0">
                <a:solidFill>
                  <a:srgbClr val="091F2C"/>
                </a:solidFill>
                <a:latin typeface="Trebuchet MS"/>
                <a:cs typeface="Trebuchet MS"/>
              </a:rPr>
              <a:t>of</a:t>
            </a:r>
            <a:r>
              <a:rPr sz="1300" b="1" spc="-4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300" b="1" spc="20" dirty="0">
                <a:solidFill>
                  <a:srgbClr val="091F2C"/>
                </a:solidFill>
                <a:latin typeface="Trebuchet MS"/>
                <a:cs typeface="Trebuchet MS"/>
              </a:rPr>
              <a:t>Copilot</a:t>
            </a:r>
            <a:endParaRPr sz="13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550">
              <a:latin typeface="Trebuchet MS"/>
              <a:cs typeface="Trebuchet MS"/>
            </a:endParaRPr>
          </a:p>
          <a:p>
            <a:pPr marL="334010" marR="931544">
              <a:lnSpc>
                <a:spcPct val="116300"/>
              </a:lnSpc>
            </a:pPr>
            <a:r>
              <a:rPr sz="1300" spc="-40" dirty="0">
                <a:solidFill>
                  <a:srgbClr val="091F2C"/>
                </a:solidFill>
                <a:latin typeface="Trebuchet MS"/>
                <a:cs typeface="Trebuchet MS"/>
              </a:rPr>
              <a:t>Create</a:t>
            </a:r>
            <a:r>
              <a:rPr sz="1300" spc="-4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300" spc="-15" dirty="0">
                <a:solidFill>
                  <a:srgbClr val="091F2C"/>
                </a:solidFill>
                <a:latin typeface="Trebuchet MS"/>
                <a:cs typeface="Trebuchet MS"/>
              </a:rPr>
              <a:t>a</a:t>
            </a:r>
            <a:r>
              <a:rPr sz="1300" spc="-35" dirty="0">
                <a:solidFill>
                  <a:srgbClr val="091F2C"/>
                </a:solidFill>
                <a:latin typeface="Trebuchet MS"/>
                <a:cs typeface="Trebuchet MS"/>
              </a:rPr>
              <a:t> project</a:t>
            </a:r>
            <a:r>
              <a:rPr sz="1300" spc="-4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300" spc="-10" dirty="0">
                <a:solidFill>
                  <a:srgbClr val="091F2C"/>
                </a:solidFill>
                <a:latin typeface="Trebuchet MS"/>
                <a:cs typeface="Trebuchet MS"/>
              </a:rPr>
              <a:t>plan</a:t>
            </a:r>
            <a:r>
              <a:rPr sz="1300" spc="-3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300" spc="-20" dirty="0">
                <a:solidFill>
                  <a:srgbClr val="091F2C"/>
                </a:solidFill>
                <a:latin typeface="Trebuchet MS"/>
                <a:cs typeface="Trebuchet MS"/>
              </a:rPr>
              <a:t>for</a:t>
            </a:r>
            <a:r>
              <a:rPr sz="1300" spc="-3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300" spc="-25" dirty="0">
                <a:solidFill>
                  <a:srgbClr val="091F2C"/>
                </a:solidFill>
                <a:latin typeface="Trebuchet MS"/>
                <a:cs typeface="Trebuchet MS"/>
              </a:rPr>
              <a:t>the </a:t>
            </a:r>
            <a:r>
              <a:rPr sz="1300" spc="-38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300" spc="20" dirty="0">
                <a:solidFill>
                  <a:srgbClr val="091F2C"/>
                </a:solidFill>
                <a:latin typeface="Trebuchet MS"/>
                <a:cs typeface="Trebuchet MS"/>
              </a:rPr>
              <a:t>upcoming</a:t>
            </a:r>
            <a:r>
              <a:rPr sz="1300" spc="-4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300" spc="-20" dirty="0">
                <a:solidFill>
                  <a:srgbClr val="091F2C"/>
                </a:solidFill>
                <a:latin typeface="Trebuchet MS"/>
                <a:cs typeface="Trebuchet MS"/>
              </a:rPr>
              <a:t>rollout</a:t>
            </a:r>
            <a:r>
              <a:rPr sz="1300" spc="-4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300" spc="15" dirty="0">
                <a:solidFill>
                  <a:srgbClr val="091F2C"/>
                </a:solidFill>
                <a:latin typeface="Trebuchet MS"/>
                <a:cs typeface="Trebuchet MS"/>
              </a:rPr>
              <a:t>based</a:t>
            </a:r>
            <a:endParaRPr sz="1300">
              <a:latin typeface="Trebuchet MS"/>
              <a:cs typeface="Trebuchet MS"/>
            </a:endParaRPr>
          </a:p>
          <a:p>
            <a:pPr marL="334010" marR="753745">
              <a:lnSpc>
                <a:spcPct val="116300"/>
              </a:lnSpc>
            </a:pPr>
            <a:r>
              <a:rPr sz="1300" spc="50" dirty="0">
                <a:solidFill>
                  <a:srgbClr val="091F2C"/>
                </a:solidFill>
                <a:latin typeface="Trebuchet MS"/>
                <a:cs typeface="Trebuchet MS"/>
              </a:rPr>
              <a:t>on</a:t>
            </a:r>
            <a:r>
              <a:rPr sz="1300" spc="-3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300" spc="-15" dirty="0">
                <a:solidFill>
                  <a:srgbClr val="091F2C"/>
                </a:solidFill>
                <a:latin typeface="Trebuchet MS"/>
                <a:cs typeface="Trebuchet MS"/>
              </a:rPr>
              <a:t>a</a:t>
            </a:r>
            <a:r>
              <a:rPr sz="1300" spc="-3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300" spc="-5" dirty="0">
                <a:solidFill>
                  <a:srgbClr val="091F2C"/>
                </a:solidFill>
                <a:latin typeface="Trebuchet MS"/>
                <a:cs typeface="Trebuchet MS"/>
              </a:rPr>
              <a:t>previous</a:t>
            </a:r>
            <a:r>
              <a:rPr sz="1300" spc="-4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300" spc="-35" dirty="0">
                <a:solidFill>
                  <a:srgbClr val="091F2C"/>
                </a:solidFill>
                <a:latin typeface="Trebuchet MS"/>
                <a:cs typeface="Trebuchet MS"/>
              </a:rPr>
              <a:t>project</a:t>
            </a:r>
            <a:r>
              <a:rPr sz="1300" spc="-3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300" spc="-10" dirty="0">
                <a:solidFill>
                  <a:srgbClr val="091F2C"/>
                </a:solidFill>
                <a:latin typeface="Trebuchet MS"/>
                <a:cs typeface="Trebuchet MS"/>
              </a:rPr>
              <a:t>plan</a:t>
            </a:r>
            <a:r>
              <a:rPr sz="1300" spc="-3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300" spc="15" dirty="0">
                <a:solidFill>
                  <a:srgbClr val="091F2C"/>
                </a:solidFill>
                <a:latin typeface="Trebuchet MS"/>
                <a:cs typeface="Trebuchet MS"/>
              </a:rPr>
              <a:t>and </a:t>
            </a:r>
            <a:r>
              <a:rPr sz="1300" spc="-37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300" spc="5" dirty="0">
                <a:solidFill>
                  <a:srgbClr val="091F2C"/>
                </a:solidFill>
                <a:latin typeface="Trebuchet MS"/>
                <a:cs typeface="Trebuchet MS"/>
              </a:rPr>
              <a:t>product</a:t>
            </a:r>
            <a:r>
              <a:rPr sz="1300" spc="-4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300" spc="-15" dirty="0">
                <a:solidFill>
                  <a:srgbClr val="091F2C"/>
                </a:solidFill>
                <a:latin typeface="Trebuchet MS"/>
                <a:cs typeface="Trebuchet MS"/>
              </a:rPr>
              <a:t>documentation.</a:t>
            </a:r>
            <a:endParaRPr sz="13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550">
              <a:latin typeface="Trebuchet MS"/>
              <a:cs typeface="Trebuchet MS"/>
            </a:endParaRPr>
          </a:p>
          <a:p>
            <a:pPr marL="334010" marR="712470">
              <a:lnSpc>
                <a:spcPct val="116300"/>
              </a:lnSpc>
              <a:spcBef>
                <a:spcPts val="5"/>
              </a:spcBef>
            </a:pPr>
            <a:r>
              <a:rPr sz="1300" spc="35" dirty="0">
                <a:solidFill>
                  <a:srgbClr val="091F2C"/>
                </a:solidFill>
                <a:latin typeface="Trebuchet MS"/>
                <a:cs typeface="Trebuchet MS"/>
              </a:rPr>
              <a:t>Meet </a:t>
            </a:r>
            <a:r>
              <a:rPr sz="1300" spc="50" dirty="0">
                <a:solidFill>
                  <a:srgbClr val="091F2C"/>
                </a:solidFill>
                <a:latin typeface="Trebuchet MS"/>
                <a:cs typeface="Trebuchet MS"/>
              </a:rPr>
              <a:t>on </a:t>
            </a:r>
            <a:r>
              <a:rPr sz="1300" spc="-30" dirty="0">
                <a:solidFill>
                  <a:srgbClr val="091F2C"/>
                </a:solidFill>
                <a:latin typeface="Trebuchet MS"/>
                <a:cs typeface="Trebuchet MS"/>
              </a:rPr>
              <a:t>Teams </a:t>
            </a:r>
            <a:r>
              <a:rPr sz="1300" spc="-10" dirty="0">
                <a:solidFill>
                  <a:srgbClr val="091F2C"/>
                </a:solidFill>
                <a:latin typeface="Trebuchet MS"/>
                <a:cs typeface="Trebuchet MS"/>
              </a:rPr>
              <a:t>to </a:t>
            </a:r>
            <a:r>
              <a:rPr sz="1300" spc="5" dirty="0">
                <a:solidFill>
                  <a:srgbClr val="091F2C"/>
                </a:solidFill>
                <a:latin typeface="Trebuchet MS"/>
                <a:cs typeface="Trebuchet MS"/>
              </a:rPr>
              <a:t>discuss </a:t>
            </a:r>
            <a:r>
              <a:rPr sz="1300" spc="-25" dirty="0">
                <a:solidFill>
                  <a:srgbClr val="091F2C"/>
                </a:solidFill>
                <a:latin typeface="Trebuchet MS"/>
                <a:cs typeface="Trebuchet MS"/>
              </a:rPr>
              <a:t>the </a:t>
            </a:r>
            <a:r>
              <a:rPr sz="1300" spc="-2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300" spc="-10" dirty="0">
                <a:solidFill>
                  <a:srgbClr val="091F2C"/>
                </a:solidFill>
                <a:latin typeface="Trebuchet MS"/>
                <a:cs typeface="Trebuchet MS"/>
              </a:rPr>
              <a:t>plan </a:t>
            </a:r>
            <a:r>
              <a:rPr sz="1300" spc="15" dirty="0">
                <a:solidFill>
                  <a:srgbClr val="091F2C"/>
                </a:solidFill>
                <a:latin typeface="Trebuchet MS"/>
                <a:cs typeface="Trebuchet MS"/>
              </a:rPr>
              <a:t>and </a:t>
            </a:r>
            <a:r>
              <a:rPr sz="1300" spc="10" dirty="0">
                <a:solidFill>
                  <a:srgbClr val="091F2C"/>
                </a:solidFill>
                <a:latin typeface="Trebuchet MS"/>
                <a:cs typeface="Trebuchet MS"/>
              </a:rPr>
              <a:t>use </a:t>
            </a:r>
            <a:r>
              <a:rPr sz="1300" spc="-10" dirty="0">
                <a:solidFill>
                  <a:srgbClr val="091F2C"/>
                </a:solidFill>
                <a:latin typeface="Trebuchet MS"/>
                <a:cs typeface="Trebuchet MS"/>
              </a:rPr>
              <a:t>Copilot to keep </a:t>
            </a:r>
            <a:r>
              <a:rPr sz="1300" spc="-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300" spc="-40" dirty="0">
                <a:solidFill>
                  <a:srgbClr val="091F2C"/>
                </a:solidFill>
                <a:latin typeface="Trebuchet MS"/>
                <a:cs typeface="Trebuchet MS"/>
              </a:rPr>
              <a:t>track</a:t>
            </a:r>
            <a:r>
              <a:rPr sz="1300" spc="-3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300" spc="-10" dirty="0">
                <a:solidFill>
                  <a:srgbClr val="091F2C"/>
                </a:solidFill>
                <a:latin typeface="Trebuchet MS"/>
                <a:cs typeface="Trebuchet MS"/>
              </a:rPr>
              <a:t>of</a:t>
            </a:r>
            <a:r>
              <a:rPr sz="1300" spc="-3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300" spc="-5" dirty="0">
                <a:solidFill>
                  <a:srgbClr val="091F2C"/>
                </a:solidFill>
                <a:latin typeface="Trebuchet MS"/>
                <a:cs typeface="Trebuchet MS"/>
              </a:rPr>
              <a:t>unanswered</a:t>
            </a:r>
            <a:r>
              <a:rPr sz="1300" spc="-3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300" spc="-15" dirty="0">
                <a:solidFill>
                  <a:srgbClr val="091F2C"/>
                </a:solidFill>
                <a:latin typeface="Trebuchet MS"/>
                <a:cs typeface="Trebuchet MS"/>
              </a:rPr>
              <a:t>questions.</a:t>
            </a:r>
            <a:endParaRPr sz="13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550">
              <a:latin typeface="Trebuchet MS"/>
              <a:cs typeface="Trebuchet MS"/>
            </a:endParaRPr>
          </a:p>
          <a:p>
            <a:pPr marL="334010" marR="588010">
              <a:lnSpc>
                <a:spcPct val="116300"/>
              </a:lnSpc>
            </a:pPr>
            <a:r>
              <a:rPr sz="1300" spc="-40" dirty="0">
                <a:solidFill>
                  <a:srgbClr val="091F2C"/>
                </a:solidFill>
                <a:latin typeface="Trebuchet MS"/>
                <a:cs typeface="Trebuchet MS"/>
              </a:rPr>
              <a:t>Create </a:t>
            </a:r>
            <a:r>
              <a:rPr sz="1300" spc="-15" dirty="0">
                <a:solidFill>
                  <a:srgbClr val="091F2C"/>
                </a:solidFill>
                <a:latin typeface="Trebuchet MS"/>
                <a:cs typeface="Trebuchet MS"/>
              </a:rPr>
              <a:t>a presentation </a:t>
            </a:r>
            <a:r>
              <a:rPr sz="1300" spc="50" dirty="0">
                <a:solidFill>
                  <a:srgbClr val="091F2C"/>
                </a:solidFill>
                <a:latin typeface="Trebuchet MS"/>
                <a:cs typeface="Trebuchet MS"/>
              </a:rPr>
              <a:t>on </a:t>
            </a:r>
            <a:r>
              <a:rPr sz="1300" spc="-25" dirty="0">
                <a:solidFill>
                  <a:srgbClr val="091F2C"/>
                </a:solidFill>
                <a:latin typeface="Trebuchet MS"/>
                <a:cs typeface="Trebuchet MS"/>
              </a:rPr>
              <a:t>the </a:t>
            </a:r>
            <a:r>
              <a:rPr sz="1300" spc="-20" dirty="0">
                <a:solidFill>
                  <a:srgbClr val="091F2C"/>
                </a:solidFill>
                <a:latin typeface="Trebuchet MS"/>
                <a:cs typeface="Trebuchet MS"/>
              </a:rPr>
              <a:t> rollout</a:t>
            </a:r>
            <a:r>
              <a:rPr sz="1300" spc="-4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300" spc="15" dirty="0">
                <a:solidFill>
                  <a:srgbClr val="091F2C"/>
                </a:solidFill>
                <a:latin typeface="Trebuchet MS"/>
                <a:cs typeface="Trebuchet MS"/>
              </a:rPr>
              <a:t>by</a:t>
            </a:r>
            <a:r>
              <a:rPr sz="1300" spc="-3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300" spc="25" dirty="0">
                <a:solidFill>
                  <a:srgbClr val="091F2C"/>
                </a:solidFill>
                <a:latin typeface="Trebuchet MS"/>
                <a:cs typeface="Trebuchet MS"/>
              </a:rPr>
              <a:t>using</a:t>
            </a:r>
            <a:r>
              <a:rPr sz="1300" spc="-3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300" spc="-10" dirty="0">
                <a:solidFill>
                  <a:srgbClr val="091F2C"/>
                </a:solidFill>
                <a:latin typeface="Trebuchet MS"/>
                <a:cs typeface="Trebuchet MS"/>
              </a:rPr>
              <a:t>Copilot</a:t>
            </a:r>
            <a:r>
              <a:rPr sz="1300" spc="-4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300" spc="-10" dirty="0">
                <a:solidFill>
                  <a:srgbClr val="091F2C"/>
                </a:solidFill>
                <a:latin typeface="Trebuchet MS"/>
                <a:cs typeface="Trebuchet MS"/>
              </a:rPr>
              <a:t>to</a:t>
            </a:r>
            <a:r>
              <a:rPr sz="1300" spc="-3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300" spc="-50" dirty="0">
                <a:solidFill>
                  <a:srgbClr val="091F2C"/>
                </a:solidFill>
                <a:latin typeface="Trebuchet MS"/>
                <a:cs typeface="Trebuchet MS"/>
              </a:rPr>
              <a:t>create </a:t>
            </a:r>
            <a:r>
              <a:rPr sz="1300" spc="-37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300" spc="-15" dirty="0">
                <a:solidFill>
                  <a:srgbClr val="091F2C"/>
                </a:solidFill>
                <a:latin typeface="Trebuchet MS"/>
                <a:cs typeface="Trebuchet MS"/>
              </a:rPr>
              <a:t>slides </a:t>
            </a:r>
            <a:r>
              <a:rPr sz="1300" spc="15" dirty="0">
                <a:solidFill>
                  <a:srgbClr val="091F2C"/>
                </a:solidFill>
                <a:latin typeface="Trebuchet MS"/>
                <a:cs typeface="Trebuchet MS"/>
              </a:rPr>
              <a:t>based </a:t>
            </a:r>
            <a:r>
              <a:rPr sz="1300" spc="50" dirty="0">
                <a:solidFill>
                  <a:srgbClr val="091F2C"/>
                </a:solidFill>
                <a:latin typeface="Trebuchet MS"/>
                <a:cs typeface="Trebuchet MS"/>
              </a:rPr>
              <a:t>on </a:t>
            </a:r>
            <a:r>
              <a:rPr sz="1300" spc="-25" dirty="0">
                <a:solidFill>
                  <a:srgbClr val="091F2C"/>
                </a:solidFill>
                <a:latin typeface="Trebuchet MS"/>
                <a:cs typeface="Trebuchet MS"/>
              </a:rPr>
              <a:t>the </a:t>
            </a:r>
            <a:r>
              <a:rPr sz="1300" spc="-35" dirty="0">
                <a:solidFill>
                  <a:srgbClr val="091F2C"/>
                </a:solidFill>
                <a:latin typeface="Trebuchet MS"/>
                <a:cs typeface="Trebuchet MS"/>
              </a:rPr>
              <a:t>project </a:t>
            </a:r>
            <a:r>
              <a:rPr sz="1300" spc="-10" dirty="0">
                <a:solidFill>
                  <a:srgbClr val="091F2C"/>
                </a:solidFill>
                <a:latin typeface="Trebuchet MS"/>
                <a:cs typeface="Trebuchet MS"/>
              </a:rPr>
              <a:t>plan </a:t>
            </a:r>
            <a:r>
              <a:rPr sz="1300" spc="-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300" spc="30" dirty="0">
                <a:solidFill>
                  <a:srgbClr val="091F2C"/>
                </a:solidFill>
                <a:latin typeface="Trebuchet MS"/>
                <a:cs typeface="Trebuchet MS"/>
              </a:rPr>
              <a:t>Word</a:t>
            </a:r>
            <a:r>
              <a:rPr sz="1300" spc="-4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300" spc="-30" dirty="0">
                <a:solidFill>
                  <a:srgbClr val="091F2C"/>
                </a:solidFill>
                <a:latin typeface="Trebuchet MS"/>
                <a:cs typeface="Trebuchet MS"/>
              </a:rPr>
              <a:t>doc.</a:t>
            </a:r>
            <a:endParaRPr sz="1300">
              <a:latin typeface="Trebuchet MS"/>
              <a:cs typeface="Trebuchet MS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15747933" y="4397493"/>
            <a:ext cx="3351529" cy="5434965"/>
            <a:chOff x="15747933" y="4397493"/>
            <a:chExt cx="3351529" cy="5434965"/>
          </a:xfrm>
        </p:grpSpPr>
        <p:sp>
          <p:nvSpPr>
            <p:cNvPr id="29" name="object 29"/>
            <p:cNvSpPr/>
            <p:nvPr/>
          </p:nvSpPr>
          <p:spPr>
            <a:xfrm>
              <a:off x="15749520" y="4399080"/>
              <a:ext cx="3348354" cy="5431790"/>
            </a:xfrm>
            <a:custGeom>
              <a:avLst/>
              <a:gdLst/>
              <a:ahLst/>
              <a:cxnLst/>
              <a:rect l="l" t="t" r="r" b="b"/>
              <a:pathLst>
                <a:path w="3348355" h="5431790">
                  <a:moveTo>
                    <a:pt x="3306182" y="0"/>
                  </a:moveTo>
                  <a:lnTo>
                    <a:pt x="41883" y="0"/>
                  </a:lnTo>
                  <a:lnTo>
                    <a:pt x="25581" y="3291"/>
                  </a:lnTo>
                  <a:lnTo>
                    <a:pt x="12267" y="12267"/>
                  </a:lnTo>
                  <a:lnTo>
                    <a:pt x="3291" y="25581"/>
                  </a:lnTo>
                  <a:lnTo>
                    <a:pt x="0" y="41883"/>
                  </a:lnTo>
                  <a:lnTo>
                    <a:pt x="0" y="5410830"/>
                  </a:lnTo>
                  <a:lnTo>
                    <a:pt x="1645" y="5418978"/>
                  </a:lnTo>
                  <a:lnTo>
                    <a:pt x="6132" y="5425635"/>
                  </a:lnTo>
                  <a:lnTo>
                    <a:pt x="12788" y="5430125"/>
                  </a:lnTo>
                  <a:lnTo>
                    <a:pt x="20941" y="5431771"/>
                  </a:lnTo>
                  <a:lnTo>
                    <a:pt x="3327123" y="5431771"/>
                  </a:lnTo>
                  <a:lnTo>
                    <a:pt x="3335277" y="5430125"/>
                  </a:lnTo>
                  <a:lnTo>
                    <a:pt x="3341933" y="5425635"/>
                  </a:lnTo>
                  <a:lnTo>
                    <a:pt x="3346420" y="5418978"/>
                  </a:lnTo>
                  <a:lnTo>
                    <a:pt x="3348065" y="5410830"/>
                  </a:lnTo>
                  <a:lnTo>
                    <a:pt x="3348065" y="41883"/>
                  </a:lnTo>
                  <a:lnTo>
                    <a:pt x="3344773" y="25581"/>
                  </a:lnTo>
                  <a:lnTo>
                    <a:pt x="3335797" y="12267"/>
                  </a:lnTo>
                  <a:lnTo>
                    <a:pt x="3322484" y="3291"/>
                  </a:lnTo>
                  <a:lnTo>
                    <a:pt x="330618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5749520" y="4399080"/>
              <a:ext cx="3348354" cy="5431790"/>
            </a:xfrm>
            <a:custGeom>
              <a:avLst/>
              <a:gdLst/>
              <a:ahLst/>
              <a:cxnLst/>
              <a:rect l="l" t="t" r="r" b="b"/>
              <a:pathLst>
                <a:path w="3348355" h="5431790">
                  <a:moveTo>
                    <a:pt x="41883" y="0"/>
                  </a:moveTo>
                  <a:lnTo>
                    <a:pt x="25581" y="3291"/>
                  </a:lnTo>
                  <a:lnTo>
                    <a:pt x="12267" y="12267"/>
                  </a:lnTo>
                  <a:lnTo>
                    <a:pt x="3291" y="25581"/>
                  </a:lnTo>
                  <a:lnTo>
                    <a:pt x="0" y="41883"/>
                  </a:lnTo>
                  <a:lnTo>
                    <a:pt x="0" y="5410830"/>
                  </a:lnTo>
                  <a:lnTo>
                    <a:pt x="1645" y="5418978"/>
                  </a:lnTo>
                  <a:lnTo>
                    <a:pt x="6132" y="5425635"/>
                  </a:lnTo>
                  <a:lnTo>
                    <a:pt x="12788" y="5430125"/>
                  </a:lnTo>
                  <a:lnTo>
                    <a:pt x="20941" y="5431771"/>
                  </a:lnTo>
                  <a:lnTo>
                    <a:pt x="3327123" y="5431771"/>
                  </a:lnTo>
                  <a:lnTo>
                    <a:pt x="3335277" y="5430125"/>
                  </a:lnTo>
                  <a:lnTo>
                    <a:pt x="3341933" y="5425635"/>
                  </a:lnTo>
                  <a:lnTo>
                    <a:pt x="3346420" y="5418978"/>
                  </a:lnTo>
                  <a:lnTo>
                    <a:pt x="3348065" y="5410830"/>
                  </a:lnTo>
                  <a:lnTo>
                    <a:pt x="3348065" y="41883"/>
                  </a:lnTo>
                  <a:lnTo>
                    <a:pt x="3344773" y="25581"/>
                  </a:lnTo>
                  <a:lnTo>
                    <a:pt x="3335797" y="12267"/>
                  </a:lnTo>
                  <a:lnTo>
                    <a:pt x="3322484" y="3291"/>
                  </a:lnTo>
                  <a:lnTo>
                    <a:pt x="3306182" y="0"/>
                  </a:lnTo>
                  <a:lnTo>
                    <a:pt x="41883" y="0"/>
                  </a:lnTo>
                  <a:close/>
                </a:path>
              </a:pathLst>
            </a:custGeom>
            <a:ln w="3175">
              <a:solidFill>
                <a:srgbClr val="7373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5748211" y="9782158"/>
              <a:ext cx="3350895" cy="50165"/>
            </a:xfrm>
            <a:custGeom>
              <a:avLst/>
              <a:gdLst/>
              <a:ahLst/>
              <a:cxnLst/>
              <a:rect l="l" t="t" r="r" b="b"/>
              <a:pathLst>
                <a:path w="3350894" h="50165">
                  <a:moveTo>
                    <a:pt x="3350683" y="0"/>
                  </a:moveTo>
                  <a:lnTo>
                    <a:pt x="0" y="0"/>
                  </a:lnTo>
                  <a:lnTo>
                    <a:pt x="0" y="25014"/>
                  </a:lnTo>
                  <a:lnTo>
                    <a:pt x="1964" y="34740"/>
                  </a:lnTo>
                  <a:lnTo>
                    <a:pt x="7321" y="42681"/>
                  </a:lnTo>
                  <a:lnTo>
                    <a:pt x="15266" y="48035"/>
                  </a:lnTo>
                  <a:lnTo>
                    <a:pt x="24994" y="49998"/>
                  </a:lnTo>
                  <a:lnTo>
                    <a:pt x="3325689" y="49998"/>
                  </a:lnTo>
                  <a:lnTo>
                    <a:pt x="3335416" y="48035"/>
                  </a:lnTo>
                  <a:lnTo>
                    <a:pt x="3343361" y="42681"/>
                  </a:lnTo>
                  <a:lnTo>
                    <a:pt x="3348718" y="34740"/>
                  </a:lnTo>
                  <a:lnTo>
                    <a:pt x="3350683" y="25014"/>
                  </a:lnTo>
                  <a:lnTo>
                    <a:pt x="3350683" y="0"/>
                  </a:lnTo>
                  <a:close/>
                </a:path>
              </a:pathLst>
            </a:custGeom>
            <a:solidFill>
              <a:srgbClr val="B9DC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8164900" y="4682622"/>
              <a:ext cx="528320" cy="542925"/>
            </a:xfrm>
            <a:custGeom>
              <a:avLst/>
              <a:gdLst/>
              <a:ahLst/>
              <a:cxnLst/>
              <a:rect l="l" t="t" r="r" b="b"/>
              <a:pathLst>
                <a:path w="528319" h="542925">
                  <a:moveTo>
                    <a:pt x="263866" y="0"/>
                  </a:moveTo>
                  <a:lnTo>
                    <a:pt x="253593" y="1639"/>
                  </a:lnTo>
                  <a:lnTo>
                    <a:pt x="244139" y="6557"/>
                  </a:lnTo>
                  <a:lnTo>
                    <a:pt x="10397" y="181012"/>
                  </a:lnTo>
                  <a:lnTo>
                    <a:pt x="974" y="194467"/>
                  </a:lnTo>
                  <a:lnTo>
                    <a:pt x="1390" y="209662"/>
                  </a:lnTo>
                  <a:lnTo>
                    <a:pt x="10141" y="222087"/>
                  </a:lnTo>
                  <a:lnTo>
                    <a:pt x="25726" y="227231"/>
                  </a:lnTo>
                  <a:lnTo>
                    <a:pt x="43977" y="227231"/>
                  </a:lnTo>
                  <a:lnTo>
                    <a:pt x="43977" y="403205"/>
                  </a:lnTo>
                  <a:lnTo>
                    <a:pt x="26133" y="414968"/>
                  </a:lnTo>
                  <a:lnTo>
                    <a:pt x="12235" y="431104"/>
                  </a:lnTo>
                  <a:lnTo>
                    <a:pt x="3213" y="450680"/>
                  </a:lnTo>
                  <a:lnTo>
                    <a:pt x="0" y="472763"/>
                  </a:lnTo>
                  <a:lnTo>
                    <a:pt x="0" y="524070"/>
                  </a:lnTo>
                  <a:lnTo>
                    <a:pt x="1440" y="531200"/>
                  </a:lnTo>
                  <a:lnTo>
                    <a:pt x="5368" y="537025"/>
                  </a:lnTo>
                  <a:lnTo>
                    <a:pt x="11193" y="540953"/>
                  </a:lnTo>
                  <a:lnTo>
                    <a:pt x="18324" y="542394"/>
                  </a:lnTo>
                  <a:lnTo>
                    <a:pt x="509408" y="542394"/>
                  </a:lnTo>
                  <a:lnTo>
                    <a:pt x="516538" y="540953"/>
                  </a:lnTo>
                  <a:lnTo>
                    <a:pt x="522363" y="537025"/>
                  </a:lnTo>
                  <a:lnTo>
                    <a:pt x="526291" y="531200"/>
                  </a:lnTo>
                  <a:lnTo>
                    <a:pt x="527732" y="524070"/>
                  </a:lnTo>
                  <a:lnTo>
                    <a:pt x="527732" y="505746"/>
                  </a:lnTo>
                  <a:lnTo>
                    <a:pt x="36648" y="505746"/>
                  </a:lnTo>
                  <a:lnTo>
                    <a:pt x="36648" y="472763"/>
                  </a:lnTo>
                  <a:lnTo>
                    <a:pt x="39815" y="457068"/>
                  </a:lnTo>
                  <a:lnTo>
                    <a:pt x="48452" y="444254"/>
                  </a:lnTo>
                  <a:lnTo>
                    <a:pt x="61266" y="435617"/>
                  </a:lnTo>
                  <a:lnTo>
                    <a:pt x="76961" y="432450"/>
                  </a:lnTo>
                  <a:lnTo>
                    <a:pt x="516117" y="432450"/>
                  </a:lnTo>
                  <a:lnTo>
                    <a:pt x="515497" y="431104"/>
                  </a:lnTo>
                  <a:lnTo>
                    <a:pt x="501599" y="414968"/>
                  </a:lnTo>
                  <a:lnTo>
                    <a:pt x="483754" y="403205"/>
                  </a:lnTo>
                  <a:lnTo>
                    <a:pt x="483754" y="395802"/>
                  </a:lnTo>
                  <a:lnTo>
                    <a:pt x="80625" y="395802"/>
                  </a:lnTo>
                  <a:lnTo>
                    <a:pt x="80625" y="227220"/>
                  </a:lnTo>
                  <a:lnTo>
                    <a:pt x="502026" y="227220"/>
                  </a:lnTo>
                  <a:lnTo>
                    <a:pt x="517585" y="222087"/>
                  </a:lnTo>
                  <a:lnTo>
                    <a:pt x="526337" y="209662"/>
                  </a:lnTo>
                  <a:lnTo>
                    <a:pt x="526753" y="194467"/>
                  </a:lnTo>
                  <a:lnTo>
                    <a:pt x="524034" y="190583"/>
                  </a:lnTo>
                  <a:lnTo>
                    <a:pt x="58846" y="190583"/>
                  </a:lnTo>
                  <a:lnTo>
                    <a:pt x="263866" y="37561"/>
                  </a:lnTo>
                  <a:lnTo>
                    <a:pt x="325134" y="37561"/>
                  </a:lnTo>
                  <a:lnTo>
                    <a:pt x="283593" y="6557"/>
                  </a:lnTo>
                  <a:lnTo>
                    <a:pt x="274139" y="1639"/>
                  </a:lnTo>
                  <a:lnTo>
                    <a:pt x="263866" y="0"/>
                  </a:lnTo>
                  <a:close/>
                </a:path>
                <a:path w="528319" h="542925">
                  <a:moveTo>
                    <a:pt x="516117" y="432450"/>
                  </a:moveTo>
                  <a:lnTo>
                    <a:pt x="450771" y="432450"/>
                  </a:lnTo>
                  <a:lnTo>
                    <a:pt x="466466" y="435617"/>
                  </a:lnTo>
                  <a:lnTo>
                    <a:pt x="479279" y="444254"/>
                  </a:lnTo>
                  <a:lnTo>
                    <a:pt x="487917" y="457068"/>
                  </a:lnTo>
                  <a:lnTo>
                    <a:pt x="491084" y="472763"/>
                  </a:lnTo>
                  <a:lnTo>
                    <a:pt x="491084" y="505746"/>
                  </a:lnTo>
                  <a:lnTo>
                    <a:pt x="527732" y="505746"/>
                  </a:lnTo>
                  <a:lnTo>
                    <a:pt x="527732" y="472763"/>
                  </a:lnTo>
                  <a:lnTo>
                    <a:pt x="524518" y="450680"/>
                  </a:lnTo>
                  <a:lnTo>
                    <a:pt x="516117" y="432450"/>
                  </a:lnTo>
                  <a:close/>
                </a:path>
                <a:path w="528319" h="542925">
                  <a:moveTo>
                    <a:pt x="183240" y="227220"/>
                  </a:moveTo>
                  <a:lnTo>
                    <a:pt x="146592" y="227220"/>
                  </a:lnTo>
                  <a:lnTo>
                    <a:pt x="146592" y="395802"/>
                  </a:lnTo>
                  <a:lnTo>
                    <a:pt x="183240" y="395802"/>
                  </a:lnTo>
                  <a:lnTo>
                    <a:pt x="183240" y="227220"/>
                  </a:lnTo>
                  <a:close/>
                </a:path>
                <a:path w="528319" h="542925">
                  <a:moveTo>
                    <a:pt x="282190" y="227220"/>
                  </a:moveTo>
                  <a:lnTo>
                    <a:pt x="245542" y="227220"/>
                  </a:lnTo>
                  <a:lnTo>
                    <a:pt x="245542" y="395802"/>
                  </a:lnTo>
                  <a:lnTo>
                    <a:pt x="282190" y="395802"/>
                  </a:lnTo>
                  <a:lnTo>
                    <a:pt x="282190" y="227220"/>
                  </a:lnTo>
                  <a:close/>
                </a:path>
                <a:path w="528319" h="542925">
                  <a:moveTo>
                    <a:pt x="381140" y="227220"/>
                  </a:moveTo>
                  <a:lnTo>
                    <a:pt x="344492" y="227220"/>
                  </a:lnTo>
                  <a:lnTo>
                    <a:pt x="344492" y="395802"/>
                  </a:lnTo>
                  <a:lnTo>
                    <a:pt x="381140" y="395802"/>
                  </a:lnTo>
                  <a:lnTo>
                    <a:pt x="381140" y="227220"/>
                  </a:lnTo>
                  <a:close/>
                </a:path>
                <a:path w="528319" h="542925">
                  <a:moveTo>
                    <a:pt x="502026" y="227220"/>
                  </a:moveTo>
                  <a:lnTo>
                    <a:pt x="447106" y="227220"/>
                  </a:lnTo>
                  <a:lnTo>
                    <a:pt x="447106" y="395802"/>
                  </a:lnTo>
                  <a:lnTo>
                    <a:pt x="483754" y="395802"/>
                  </a:lnTo>
                  <a:lnTo>
                    <a:pt x="483754" y="227231"/>
                  </a:lnTo>
                  <a:lnTo>
                    <a:pt x="502026" y="227220"/>
                  </a:lnTo>
                  <a:close/>
                </a:path>
                <a:path w="528319" h="542925">
                  <a:moveTo>
                    <a:pt x="325134" y="37561"/>
                  </a:moveTo>
                  <a:lnTo>
                    <a:pt x="263866" y="37561"/>
                  </a:lnTo>
                  <a:lnTo>
                    <a:pt x="468875" y="190583"/>
                  </a:lnTo>
                  <a:lnTo>
                    <a:pt x="524034" y="190583"/>
                  </a:lnTo>
                  <a:lnTo>
                    <a:pt x="517335" y="181012"/>
                  </a:lnTo>
                  <a:lnTo>
                    <a:pt x="325134" y="37561"/>
                  </a:lnTo>
                  <a:close/>
                </a:path>
                <a:path w="528319" h="542925">
                  <a:moveTo>
                    <a:pt x="263866" y="87968"/>
                  </a:moveTo>
                  <a:lnTo>
                    <a:pt x="252451" y="90274"/>
                  </a:lnTo>
                  <a:lnTo>
                    <a:pt x="243132" y="96561"/>
                  </a:lnTo>
                  <a:lnTo>
                    <a:pt x="236850" y="105881"/>
                  </a:lnTo>
                  <a:lnTo>
                    <a:pt x="234547" y="117287"/>
                  </a:lnTo>
                  <a:lnTo>
                    <a:pt x="236850" y="128701"/>
                  </a:lnTo>
                  <a:lnTo>
                    <a:pt x="243132" y="138020"/>
                  </a:lnTo>
                  <a:lnTo>
                    <a:pt x="252451" y="144302"/>
                  </a:lnTo>
                  <a:lnTo>
                    <a:pt x="263866" y="146605"/>
                  </a:lnTo>
                  <a:lnTo>
                    <a:pt x="275281" y="144302"/>
                  </a:lnTo>
                  <a:lnTo>
                    <a:pt x="284599" y="138020"/>
                  </a:lnTo>
                  <a:lnTo>
                    <a:pt x="290881" y="128701"/>
                  </a:lnTo>
                  <a:lnTo>
                    <a:pt x="293184" y="117287"/>
                  </a:lnTo>
                  <a:lnTo>
                    <a:pt x="290881" y="105881"/>
                  </a:lnTo>
                  <a:lnTo>
                    <a:pt x="284599" y="96561"/>
                  </a:lnTo>
                  <a:lnTo>
                    <a:pt x="275281" y="90274"/>
                  </a:lnTo>
                  <a:lnTo>
                    <a:pt x="263866" y="87968"/>
                  </a:lnTo>
                  <a:close/>
                </a:path>
              </a:pathLst>
            </a:custGeom>
            <a:solidFill>
              <a:srgbClr val="225B6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15756963" y="4848093"/>
            <a:ext cx="3333750" cy="42449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25755">
              <a:lnSpc>
                <a:spcPct val="100000"/>
              </a:lnSpc>
              <a:spcBef>
                <a:spcPts val="135"/>
              </a:spcBef>
            </a:pPr>
            <a:r>
              <a:rPr sz="1450" spc="5" dirty="0">
                <a:solidFill>
                  <a:srgbClr val="225B62"/>
                </a:solidFill>
                <a:latin typeface="Segoe UI Semibold"/>
                <a:cs typeface="Segoe UI Semibold"/>
              </a:rPr>
              <a:t>Finance</a:t>
            </a:r>
            <a:endParaRPr sz="1450">
              <a:latin typeface="Segoe UI Semibold"/>
              <a:cs typeface="Segoe UI Semibold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000">
              <a:latin typeface="Segoe UI Semibold"/>
              <a:cs typeface="Segoe UI Semibold"/>
            </a:endParaRPr>
          </a:p>
          <a:p>
            <a:pPr marL="331470">
              <a:lnSpc>
                <a:spcPct val="100000"/>
              </a:lnSpc>
            </a:pPr>
            <a:r>
              <a:rPr sz="1300" b="1" spc="-5" dirty="0">
                <a:solidFill>
                  <a:srgbClr val="091F2C"/>
                </a:solidFill>
                <a:latin typeface="Trebuchet MS"/>
                <a:cs typeface="Trebuchet MS"/>
              </a:rPr>
              <a:t>Focus</a:t>
            </a:r>
            <a:r>
              <a:rPr sz="1300" b="1" spc="-5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300" b="1" spc="45" dirty="0">
                <a:solidFill>
                  <a:srgbClr val="091F2C"/>
                </a:solidFill>
                <a:latin typeface="Trebuchet MS"/>
                <a:cs typeface="Trebuchet MS"/>
              </a:rPr>
              <a:t>on</a:t>
            </a:r>
            <a:r>
              <a:rPr sz="1300" b="1" spc="-5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300" b="1" spc="-10" dirty="0">
                <a:solidFill>
                  <a:srgbClr val="091F2C"/>
                </a:solidFill>
                <a:latin typeface="Trebuchet MS"/>
                <a:cs typeface="Trebuchet MS"/>
              </a:rPr>
              <a:t>the</a:t>
            </a:r>
            <a:r>
              <a:rPr sz="1300" b="1" spc="-5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300" b="1" spc="20" dirty="0">
                <a:solidFill>
                  <a:srgbClr val="091F2C"/>
                </a:solidFill>
                <a:latin typeface="Trebuchet MS"/>
                <a:cs typeface="Trebuchet MS"/>
              </a:rPr>
              <a:t>high-value</a:t>
            </a:r>
            <a:endParaRPr sz="1300">
              <a:latin typeface="Trebuchet MS"/>
              <a:cs typeface="Trebuchet MS"/>
            </a:endParaRPr>
          </a:p>
          <a:p>
            <a:pPr marL="331470">
              <a:lnSpc>
                <a:spcPct val="100000"/>
              </a:lnSpc>
              <a:spcBef>
                <a:spcPts val="254"/>
              </a:spcBef>
            </a:pPr>
            <a:r>
              <a:rPr sz="1300" b="1" spc="20" dirty="0">
                <a:solidFill>
                  <a:srgbClr val="091F2C"/>
                </a:solidFill>
                <a:latin typeface="Trebuchet MS"/>
                <a:cs typeface="Trebuchet MS"/>
              </a:rPr>
              <a:t>tasks</a:t>
            </a:r>
            <a:r>
              <a:rPr sz="1300" b="1" spc="-3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300" b="1" spc="25" dirty="0">
                <a:solidFill>
                  <a:srgbClr val="091F2C"/>
                </a:solidFill>
                <a:latin typeface="Trebuchet MS"/>
                <a:cs typeface="Trebuchet MS"/>
              </a:rPr>
              <a:t>to</a:t>
            </a:r>
            <a:r>
              <a:rPr sz="1300" b="1" spc="-3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300" b="1" spc="5" dirty="0">
                <a:solidFill>
                  <a:srgbClr val="091F2C"/>
                </a:solidFill>
                <a:latin typeface="Trebuchet MS"/>
                <a:cs typeface="Trebuchet MS"/>
              </a:rPr>
              <a:t>complete</a:t>
            </a:r>
            <a:r>
              <a:rPr sz="1300" b="1" spc="-3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300" b="1" spc="20" dirty="0">
                <a:solidFill>
                  <a:srgbClr val="091F2C"/>
                </a:solidFill>
                <a:latin typeface="Trebuchet MS"/>
                <a:cs typeface="Trebuchet MS"/>
              </a:rPr>
              <a:t>an</a:t>
            </a:r>
            <a:r>
              <a:rPr sz="1300" b="1" spc="-3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300" b="1" spc="5" dirty="0">
                <a:solidFill>
                  <a:srgbClr val="091F2C"/>
                </a:solidFill>
                <a:latin typeface="Trebuchet MS"/>
                <a:cs typeface="Trebuchet MS"/>
              </a:rPr>
              <a:t>acquisition</a:t>
            </a:r>
            <a:endParaRPr sz="13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550">
              <a:latin typeface="Trebuchet MS"/>
              <a:cs typeface="Trebuchet MS"/>
            </a:endParaRPr>
          </a:p>
          <a:p>
            <a:pPr marL="331470" marR="633095">
              <a:lnSpc>
                <a:spcPct val="116300"/>
              </a:lnSpc>
            </a:pPr>
            <a:r>
              <a:rPr sz="1300" spc="-5" dirty="0">
                <a:solidFill>
                  <a:srgbClr val="091F2C"/>
                </a:solidFill>
                <a:latin typeface="Trebuchet MS"/>
                <a:cs typeface="Trebuchet MS"/>
              </a:rPr>
              <a:t>Summarize </a:t>
            </a:r>
            <a:r>
              <a:rPr sz="1300" spc="-25" dirty="0">
                <a:solidFill>
                  <a:srgbClr val="091F2C"/>
                </a:solidFill>
                <a:latin typeface="Trebuchet MS"/>
                <a:cs typeface="Trebuchet MS"/>
              </a:rPr>
              <a:t>the </a:t>
            </a:r>
            <a:r>
              <a:rPr sz="1300" spc="-5" dirty="0">
                <a:solidFill>
                  <a:srgbClr val="091F2C"/>
                </a:solidFill>
                <a:latin typeface="Trebuchet MS"/>
                <a:cs typeface="Trebuchet MS"/>
              </a:rPr>
              <a:t>due-diligence </a:t>
            </a:r>
            <a:r>
              <a:rPr sz="130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300" spc="-15" dirty="0">
                <a:solidFill>
                  <a:srgbClr val="091F2C"/>
                </a:solidFill>
                <a:latin typeface="Trebuchet MS"/>
                <a:cs typeface="Trebuchet MS"/>
              </a:rPr>
              <a:t>information </a:t>
            </a:r>
            <a:r>
              <a:rPr sz="1300" spc="-5" dirty="0">
                <a:solidFill>
                  <a:srgbClr val="091F2C"/>
                </a:solidFill>
                <a:latin typeface="Trebuchet MS"/>
                <a:cs typeface="Trebuchet MS"/>
              </a:rPr>
              <a:t>from </a:t>
            </a:r>
            <a:r>
              <a:rPr sz="1300" spc="-25" dirty="0">
                <a:solidFill>
                  <a:srgbClr val="091F2C"/>
                </a:solidFill>
                <a:latin typeface="Trebuchet MS"/>
                <a:cs typeface="Trebuchet MS"/>
              </a:rPr>
              <a:t>the </a:t>
            </a:r>
            <a:r>
              <a:rPr sz="1300" spc="-5" dirty="0">
                <a:solidFill>
                  <a:srgbClr val="091F2C"/>
                </a:solidFill>
                <a:latin typeface="Trebuchet MS"/>
                <a:cs typeface="Trebuchet MS"/>
              </a:rPr>
              <a:t>operations </a:t>
            </a:r>
            <a:r>
              <a:rPr sz="1300" spc="-38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300" spc="15" dirty="0">
                <a:solidFill>
                  <a:srgbClr val="091F2C"/>
                </a:solidFill>
                <a:latin typeface="Trebuchet MS"/>
                <a:cs typeface="Trebuchet MS"/>
              </a:rPr>
              <a:t>and</a:t>
            </a:r>
            <a:r>
              <a:rPr sz="1300" spc="-4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300" spc="-15" dirty="0">
                <a:solidFill>
                  <a:srgbClr val="091F2C"/>
                </a:solidFill>
                <a:latin typeface="Trebuchet MS"/>
                <a:cs typeface="Trebuchet MS"/>
              </a:rPr>
              <a:t>legal</a:t>
            </a:r>
            <a:r>
              <a:rPr sz="1300" spc="-3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300" spc="-60" dirty="0">
                <a:solidFill>
                  <a:srgbClr val="091F2C"/>
                </a:solidFill>
                <a:latin typeface="Trebuchet MS"/>
                <a:cs typeface="Trebuchet MS"/>
              </a:rPr>
              <a:t>team.</a:t>
            </a:r>
            <a:endParaRPr sz="13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750">
              <a:latin typeface="Trebuchet MS"/>
              <a:cs typeface="Trebuchet MS"/>
            </a:endParaRPr>
          </a:p>
          <a:p>
            <a:pPr marL="331470">
              <a:lnSpc>
                <a:spcPct val="100000"/>
              </a:lnSpc>
            </a:pPr>
            <a:r>
              <a:rPr sz="1300" spc="15" dirty="0">
                <a:solidFill>
                  <a:srgbClr val="091F2C"/>
                </a:solidFill>
                <a:latin typeface="Trebuchet MS"/>
                <a:cs typeface="Trebuchet MS"/>
              </a:rPr>
              <a:t>Use</a:t>
            </a:r>
            <a:r>
              <a:rPr sz="1300" spc="-5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300" spc="-10" dirty="0">
                <a:solidFill>
                  <a:srgbClr val="091F2C"/>
                </a:solidFill>
                <a:latin typeface="Trebuchet MS"/>
                <a:cs typeface="Trebuchet MS"/>
              </a:rPr>
              <a:t>Copilot</a:t>
            </a:r>
            <a:r>
              <a:rPr sz="1300" spc="-4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300" spc="-10" dirty="0">
                <a:solidFill>
                  <a:srgbClr val="091F2C"/>
                </a:solidFill>
                <a:latin typeface="Trebuchet MS"/>
                <a:cs typeface="Trebuchet MS"/>
              </a:rPr>
              <a:t>to</a:t>
            </a:r>
            <a:r>
              <a:rPr sz="1300" spc="-4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300" spc="25" dirty="0">
                <a:solidFill>
                  <a:srgbClr val="091F2C"/>
                </a:solidFill>
                <a:latin typeface="Trebuchet MS"/>
                <a:cs typeface="Trebuchet MS"/>
              </a:rPr>
              <a:t>add</a:t>
            </a:r>
            <a:r>
              <a:rPr sz="1300" spc="-4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300" spc="-15" dirty="0">
                <a:solidFill>
                  <a:srgbClr val="091F2C"/>
                </a:solidFill>
                <a:latin typeface="Trebuchet MS"/>
                <a:cs typeface="Trebuchet MS"/>
              </a:rPr>
              <a:t>a</a:t>
            </a:r>
            <a:r>
              <a:rPr sz="1300" spc="-4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300" spc="-5" dirty="0">
                <a:solidFill>
                  <a:srgbClr val="091F2C"/>
                </a:solidFill>
                <a:latin typeface="Trebuchet MS"/>
                <a:cs typeface="Trebuchet MS"/>
              </a:rPr>
              <a:t>section</a:t>
            </a:r>
            <a:endParaRPr sz="1300">
              <a:latin typeface="Trebuchet MS"/>
              <a:cs typeface="Trebuchet MS"/>
            </a:endParaRPr>
          </a:p>
          <a:p>
            <a:pPr marL="331470" marR="485775">
              <a:lnSpc>
                <a:spcPct val="116300"/>
              </a:lnSpc>
            </a:pPr>
            <a:r>
              <a:rPr sz="1300" spc="-10" dirty="0">
                <a:solidFill>
                  <a:srgbClr val="091F2C"/>
                </a:solidFill>
                <a:latin typeface="Trebuchet MS"/>
                <a:cs typeface="Trebuchet MS"/>
              </a:rPr>
              <a:t>to</a:t>
            </a:r>
            <a:r>
              <a:rPr sz="1300" spc="-4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300" spc="-25" dirty="0">
                <a:solidFill>
                  <a:srgbClr val="091F2C"/>
                </a:solidFill>
                <a:latin typeface="Trebuchet MS"/>
                <a:cs typeface="Trebuchet MS"/>
              </a:rPr>
              <a:t>the</a:t>
            </a:r>
            <a:r>
              <a:rPr sz="1300" spc="-4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300" spc="-35" dirty="0">
                <a:solidFill>
                  <a:srgbClr val="091F2C"/>
                </a:solidFill>
                <a:latin typeface="Trebuchet MS"/>
                <a:cs typeface="Trebuchet MS"/>
              </a:rPr>
              <a:t>offer</a:t>
            </a:r>
            <a:r>
              <a:rPr sz="1300" spc="-4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300" spc="-15" dirty="0">
                <a:solidFill>
                  <a:srgbClr val="091F2C"/>
                </a:solidFill>
                <a:latin typeface="Trebuchet MS"/>
                <a:cs typeface="Trebuchet MS"/>
              </a:rPr>
              <a:t>sheet</a:t>
            </a:r>
            <a:r>
              <a:rPr sz="1300" spc="-4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300" spc="10" dirty="0">
                <a:solidFill>
                  <a:srgbClr val="091F2C"/>
                </a:solidFill>
                <a:latin typeface="Trebuchet MS"/>
                <a:cs typeface="Trebuchet MS"/>
              </a:rPr>
              <a:t>discussing</a:t>
            </a:r>
            <a:r>
              <a:rPr sz="1300" spc="-4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300" spc="30" dirty="0">
                <a:solidFill>
                  <a:srgbClr val="091F2C"/>
                </a:solidFill>
                <a:latin typeface="Trebuchet MS"/>
                <a:cs typeface="Trebuchet MS"/>
              </a:rPr>
              <a:t>some </a:t>
            </a:r>
            <a:r>
              <a:rPr sz="1300" spc="-37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300" spc="-5" dirty="0">
                <a:solidFill>
                  <a:srgbClr val="091F2C"/>
                </a:solidFill>
                <a:latin typeface="Trebuchet MS"/>
                <a:cs typeface="Trebuchet MS"/>
              </a:rPr>
              <a:t>conditions</a:t>
            </a:r>
            <a:r>
              <a:rPr sz="1300" spc="-4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300" spc="-20" dirty="0">
                <a:solidFill>
                  <a:srgbClr val="091F2C"/>
                </a:solidFill>
                <a:latin typeface="Trebuchet MS"/>
                <a:cs typeface="Trebuchet MS"/>
              </a:rPr>
              <a:t>for</a:t>
            </a:r>
            <a:r>
              <a:rPr sz="1300" spc="-4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300" spc="-25" dirty="0">
                <a:solidFill>
                  <a:srgbClr val="091F2C"/>
                </a:solidFill>
                <a:latin typeface="Trebuchet MS"/>
                <a:cs typeface="Trebuchet MS"/>
              </a:rPr>
              <a:t>the</a:t>
            </a:r>
            <a:r>
              <a:rPr sz="1300" spc="-3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300" spc="-25" dirty="0">
                <a:solidFill>
                  <a:srgbClr val="091F2C"/>
                </a:solidFill>
                <a:latin typeface="Trebuchet MS"/>
                <a:cs typeface="Trebuchet MS"/>
              </a:rPr>
              <a:t>deal</a:t>
            </a:r>
            <a:r>
              <a:rPr sz="1300" spc="-4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300" spc="15" dirty="0">
                <a:solidFill>
                  <a:srgbClr val="091F2C"/>
                </a:solidFill>
                <a:latin typeface="Trebuchet MS"/>
                <a:cs typeface="Trebuchet MS"/>
              </a:rPr>
              <a:t>based</a:t>
            </a:r>
            <a:endParaRPr sz="1300">
              <a:latin typeface="Trebuchet MS"/>
              <a:cs typeface="Trebuchet MS"/>
            </a:endParaRPr>
          </a:p>
          <a:p>
            <a:pPr marL="331470">
              <a:lnSpc>
                <a:spcPct val="100000"/>
              </a:lnSpc>
              <a:spcBef>
                <a:spcPts val="254"/>
              </a:spcBef>
            </a:pPr>
            <a:r>
              <a:rPr sz="1300" spc="50" dirty="0">
                <a:solidFill>
                  <a:srgbClr val="091F2C"/>
                </a:solidFill>
                <a:latin typeface="Trebuchet MS"/>
                <a:cs typeface="Trebuchet MS"/>
              </a:rPr>
              <a:t>on</a:t>
            </a:r>
            <a:r>
              <a:rPr sz="1300" spc="-3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300" spc="-15" dirty="0">
                <a:solidFill>
                  <a:srgbClr val="091F2C"/>
                </a:solidFill>
                <a:latin typeface="Trebuchet MS"/>
                <a:cs typeface="Trebuchet MS"/>
              </a:rPr>
              <a:t>a</a:t>
            </a:r>
            <a:r>
              <a:rPr sz="1300" spc="-3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300" spc="-5" dirty="0">
                <a:solidFill>
                  <a:srgbClr val="091F2C"/>
                </a:solidFill>
                <a:latin typeface="Trebuchet MS"/>
                <a:cs typeface="Trebuchet MS"/>
              </a:rPr>
              <a:t>previous</a:t>
            </a:r>
            <a:r>
              <a:rPr sz="1300" spc="-3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300" dirty="0">
                <a:solidFill>
                  <a:srgbClr val="091F2C"/>
                </a:solidFill>
                <a:latin typeface="Trebuchet MS"/>
                <a:cs typeface="Trebuchet MS"/>
              </a:rPr>
              <a:t>meeting</a:t>
            </a:r>
            <a:r>
              <a:rPr sz="1300" spc="-3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300" spc="-45" dirty="0">
                <a:solidFill>
                  <a:srgbClr val="091F2C"/>
                </a:solidFill>
                <a:latin typeface="Trebuchet MS"/>
                <a:cs typeface="Trebuchet MS"/>
              </a:rPr>
              <a:t>transcript.</a:t>
            </a:r>
            <a:endParaRPr sz="13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550">
              <a:latin typeface="Trebuchet MS"/>
              <a:cs typeface="Trebuchet MS"/>
            </a:endParaRPr>
          </a:p>
          <a:p>
            <a:pPr marL="331470" marR="645795">
              <a:lnSpc>
                <a:spcPct val="116300"/>
              </a:lnSpc>
            </a:pPr>
            <a:r>
              <a:rPr sz="1300" spc="15" dirty="0">
                <a:solidFill>
                  <a:srgbClr val="091F2C"/>
                </a:solidFill>
                <a:latin typeface="Trebuchet MS"/>
                <a:cs typeface="Trebuchet MS"/>
              </a:rPr>
              <a:t>Use</a:t>
            </a:r>
            <a:r>
              <a:rPr sz="1300" spc="2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300" spc="-10" dirty="0">
                <a:solidFill>
                  <a:srgbClr val="091F2C"/>
                </a:solidFill>
                <a:latin typeface="Trebuchet MS"/>
                <a:cs typeface="Trebuchet MS"/>
              </a:rPr>
              <a:t>Copilot</a:t>
            </a:r>
            <a:r>
              <a:rPr sz="1300" spc="3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300" spc="-15" dirty="0">
                <a:solidFill>
                  <a:srgbClr val="091F2C"/>
                </a:solidFill>
                <a:latin typeface="Trebuchet MS"/>
                <a:cs typeface="Trebuchet MS"/>
              </a:rPr>
              <a:t>in</a:t>
            </a:r>
            <a:r>
              <a:rPr sz="1300" spc="3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300" spc="-50" dirty="0">
                <a:solidFill>
                  <a:srgbClr val="091F2C"/>
                </a:solidFill>
                <a:latin typeface="Trebuchet MS"/>
                <a:cs typeface="Trebuchet MS"/>
              </a:rPr>
              <a:t>Excel</a:t>
            </a:r>
            <a:r>
              <a:rPr sz="1300" spc="3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300" spc="-10" dirty="0">
                <a:solidFill>
                  <a:srgbClr val="091F2C"/>
                </a:solidFill>
                <a:latin typeface="Trebuchet MS"/>
                <a:cs typeface="Trebuchet MS"/>
              </a:rPr>
              <a:t>to</a:t>
            </a:r>
            <a:r>
              <a:rPr sz="1300" spc="3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300" spc="-40" dirty="0">
                <a:solidFill>
                  <a:srgbClr val="091F2C"/>
                </a:solidFill>
                <a:latin typeface="Trebuchet MS"/>
                <a:cs typeface="Trebuchet MS"/>
              </a:rPr>
              <a:t>refine </a:t>
            </a:r>
            <a:r>
              <a:rPr sz="1300" spc="-3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300" spc="-25" dirty="0">
                <a:solidFill>
                  <a:srgbClr val="091F2C"/>
                </a:solidFill>
                <a:latin typeface="Trebuchet MS"/>
                <a:cs typeface="Trebuchet MS"/>
              </a:rPr>
              <a:t>the deal </a:t>
            </a:r>
            <a:r>
              <a:rPr sz="1300" spc="-15" dirty="0">
                <a:solidFill>
                  <a:srgbClr val="091F2C"/>
                </a:solidFill>
                <a:latin typeface="Trebuchet MS"/>
                <a:cs typeface="Trebuchet MS"/>
              </a:rPr>
              <a:t>analysis </a:t>
            </a:r>
            <a:r>
              <a:rPr sz="1300" spc="15" dirty="0">
                <a:solidFill>
                  <a:srgbClr val="091F2C"/>
                </a:solidFill>
                <a:latin typeface="Trebuchet MS"/>
                <a:cs typeface="Trebuchet MS"/>
              </a:rPr>
              <a:t>based </a:t>
            </a:r>
            <a:r>
              <a:rPr sz="1300" spc="50" dirty="0">
                <a:solidFill>
                  <a:srgbClr val="091F2C"/>
                </a:solidFill>
                <a:latin typeface="Trebuchet MS"/>
                <a:cs typeface="Trebuchet MS"/>
              </a:rPr>
              <a:t>on </a:t>
            </a:r>
            <a:r>
              <a:rPr sz="1300" spc="5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300" spc="-5" dirty="0">
                <a:solidFill>
                  <a:srgbClr val="091F2C"/>
                </a:solidFill>
                <a:latin typeface="Trebuchet MS"/>
                <a:cs typeface="Trebuchet MS"/>
              </a:rPr>
              <a:t>negotiations</a:t>
            </a:r>
            <a:r>
              <a:rPr sz="1300" spc="-4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300" spc="15" dirty="0">
                <a:solidFill>
                  <a:srgbClr val="091F2C"/>
                </a:solidFill>
                <a:latin typeface="Trebuchet MS"/>
                <a:cs typeface="Trebuchet MS"/>
              </a:rPr>
              <a:t>and</a:t>
            </a:r>
            <a:r>
              <a:rPr sz="1300" spc="-3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300" spc="15" dirty="0">
                <a:solidFill>
                  <a:srgbClr val="091F2C"/>
                </a:solidFill>
                <a:latin typeface="Trebuchet MS"/>
                <a:cs typeface="Trebuchet MS"/>
              </a:rPr>
              <a:t>changes</a:t>
            </a:r>
            <a:r>
              <a:rPr sz="1300" spc="-3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300" spc="-15" dirty="0">
                <a:solidFill>
                  <a:srgbClr val="091F2C"/>
                </a:solidFill>
                <a:latin typeface="Trebuchet MS"/>
                <a:cs typeface="Trebuchet MS"/>
              </a:rPr>
              <a:t>in</a:t>
            </a:r>
            <a:r>
              <a:rPr sz="1300" spc="-3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300" spc="-25" dirty="0">
                <a:solidFill>
                  <a:srgbClr val="091F2C"/>
                </a:solidFill>
                <a:latin typeface="Trebuchet MS"/>
                <a:cs typeface="Trebuchet MS"/>
              </a:rPr>
              <a:t>the </a:t>
            </a:r>
            <a:r>
              <a:rPr sz="1300" spc="-37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300" dirty="0">
                <a:solidFill>
                  <a:srgbClr val="091F2C"/>
                </a:solidFill>
                <a:latin typeface="Trebuchet MS"/>
                <a:cs typeface="Trebuchet MS"/>
              </a:rPr>
              <a:t>economic</a:t>
            </a:r>
            <a:r>
              <a:rPr sz="1300" spc="-4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300" spc="-25" dirty="0">
                <a:solidFill>
                  <a:srgbClr val="091F2C"/>
                </a:solidFill>
                <a:latin typeface="Trebuchet MS"/>
                <a:cs typeface="Trebuchet MS"/>
              </a:rPr>
              <a:t>environment.</a:t>
            </a:r>
            <a:endParaRPr sz="1300">
              <a:latin typeface="Trebuchet MS"/>
              <a:cs typeface="Trebuchet MS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992505" y="10123116"/>
            <a:ext cx="5112385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spc="-25" dirty="0">
                <a:solidFill>
                  <a:srgbClr val="091F2C"/>
                </a:solidFill>
                <a:latin typeface="Trebuchet MS"/>
                <a:cs typeface="Trebuchet MS"/>
              </a:rPr>
              <a:t>Learn </a:t>
            </a:r>
            <a:r>
              <a:rPr sz="1300" spc="5" dirty="0">
                <a:solidFill>
                  <a:srgbClr val="091F2C"/>
                </a:solidFill>
                <a:latin typeface="Trebuchet MS"/>
                <a:cs typeface="Trebuchet MS"/>
              </a:rPr>
              <a:t>more</a:t>
            </a:r>
            <a:r>
              <a:rPr sz="1300" spc="-3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300" spc="5" dirty="0">
                <a:solidFill>
                  <a:srgbClr val="091F2C"/>
                </a:solidFill>
                <a:latin typeface="Trebuchet MS"/>
                <a:cs typeface="Trebuchet MS"/>
              </a:rPr>
              <a:t>about</a:t>
            </a:r>
            <a:r>
              <a:rPr sz="1300" spc="-25" dirty="0">
                <a:solidFill>
                  <a:srgbClr val="091F2C"/>
                </a:solidFill>
                <a:latin typeface="Trebuchet MS"/>
                <a:cs typeface="Trebuchet MS"/>
              </a:rPr>
              <a:t> role-specific </a:t>
            </a:r>
            <a:r>
              <a:rPr sz="1300" spc="-5" dirty="0">
                <a:solidFill>
                  <a:srgbClr val="091F2C"/>
                </a:solidFill>
                <a:latin typeface="Trebuchet MS"/>
                <a:cs typeface="Trebuchet MS"/>
              </a:rPr>
              <a:t>ways</a:t>
            </a:r>
            <a:r>
              <a:rPr sz="1300" spc="-3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300" spc="-10" dirty="0">
                <a:solidFill>
                  <a:srgbClr val="091F2C"/>
                </a:solidFill>
                <a:latin typeface="Trebuchet MS"/>
                <a:cs typeface="Trebuchet MS"/>
              </a:rPr>
              <a:t>to</a:t>
            </a:r>
            <a:r>
              <a:rPr sz="1300" spc="-2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300" spc="10" dirty="0">
                <a:solidFill>
                  <a:srgbClr val="091F2C"/>
                </a:solidFill>
                <a:latin typeface="Trebuchet MS"/>
                <a:cs typeface="Trebuchet MS"/>
              </a:rPr>
              <a:t>use</a:t>
            </a:r>
            <a:r>
              <a:rPr sz="1300" spc="-3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300" spc="-10" dirty="0">
                <a:solidFill>
                  <a:srgbClr val="091F2C"/>
                </a:solidFill>
                <a:latin typeface="Trebuchet MS"/>
                <a:cs typeface="Trebuchet MS"/>
              </a:rPr>
              <a:t>Copilot</a:t>
            </a:r>
            <a:r>
              <a:rPr sz="1300" spc="-2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300" spc="-15" dirty="0">
                <a:solidFill>
                  <a:srgbClr val="091F2C"/>
                </a:solidFill>
                <a:latin typeface="Trebuchet MS"/>
                <a:cs typeface="Trebuchet MS"/>
              </a:rPr>
              <a:t>in</a:t>
            </a:r>
            <a:r>
              <a:rPr sz="1300" spc="-25" dirty="0">
                <a:solidFill>
                  <a:srgbClr val="091F2C"/>
                </a:solidFill>
                <a:latin typeface="Trebuchet MS"/>
                <a:cs typeface="Trebuchet MS"/>
              </a:rPr>
              <a:t> the</a:t>
            </a:r>
            <a:r>
              <a:rPr sz="1300" spc="-3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300" u="sng" spc="-10" dirty="0">
                <a:solidFill>
                  <a:srgbClr val="091F2C"/>
                </a:solidFill>
                <a:uFill>
                  <a:solidFill>
                    <a:srgbClr val="091F2C"/>
                  </a:solidFill>
                </a:uFill>
                <a:latin typeface="Trebuchet MS"/>
                <a:cs typeface="Trebuchet MS"/>
                <a:hlinkClick r:id="rId3"/>
              </a:rPr>
              <a:t>Copilot</a:t>
            </a:r>
            <a:r>
              <a:rPr sz="1300" u="sng" spc="-30" dirty="0">
                <a:solidFill>
                  <a:srgbClr val="091F2C"/>
                </a:solidFill>
                <a:uFill>
                  <a:solidFill>
                    <a:srgbClr val="091F2C"/>
                  </a:solidFill>
                </a:uFill>
                <a:latin typeface="Trebuchet MS"/>
                <a:cs typeface="Trebuchet MS"/>
                <a:hlinkClick r:id="rId3"/>
              </a:rPr>
              <a:t> </a:t>
            </a:r>
            <a:r>
              <a:rPr sz="1300" u="sng" spc="-55" dirty="0">
                <a:solidFill>
                  <a:srgbClr val="091F2C"/>
                </a:solidFill>
                <a:uFill>
                  <a:solidFill>
                    <a:srgbClr val="091F2C"/>
                  </a:solidFill>
                </a:uFill>
                <a:latin typeface="Trebuchet MS"/>
                <a:cs typeface="Trebuchet MS"/>
                <a:hlinkClick r:id="rId3"/>
              </a:rPr>
              <a:t>Lab</a:t>
            </a:r>
            <a:r>
              <a:rPr sz="1300" spc="-55" dirty="0">
                <a:solidFill>
                  <a:srgbClr val="091F2C"/>
                </a:solidFill>
                <a:latin typeface="Trebuchet MS"/>
                <a:cs typeface="Trebuchet MS"/>
              </a:rPr>
              <a:t>.</a:t>
            </a:r>
            <a:endParaRPr sz="1300">
              <a:latin typeface="Trebuchet MS"/>
              <a:cs typeface="Trebuchet MS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10052050" y="847098"/>
            <a:ext cx="8517255" cy="52705"/>
            <a:chOff x="10052050" y="847098"/>
            <a:chExt cx="8517255" cy="52705"/>
          </a:xfrm>
        </p:grpSpPr>
        <p:sp>
          <p:nvSpPr>
            <p:cNvPr id="36" name="object 36"/>
            <p:cNvSpPr/>
            <p:nvPr/>
          </p:nvSpPr>
          <p:spPr>
            <a:xfrm>
              <a:off x="17228794" y="877631"/>
              <a:ext cx="1340485" cy="0"/>
            </a:xfrm>
            <a:custGeom>
              <a:avLst/>
              <a:gdLst/>
              <a:ahLst/>
              <a:cxnLst/>
              <a:rect l="l" t="t" r="r" b="b"/>
              <a:pathLst>
                <a:path w="1340484">
                  <a:moveTo>
                    <a:pt x="0" y="0"/>
                  </a:moveTo>
                  <a:lnTo>
                    <a:pt x="1340273" y="0"/>
                  </a:lnTo>
                </a:path>
              </a:pathLst>
            </a:custGeom>
            <a:ln w="5235">
              <a:solidFill>
                <a:srgbClr val="091F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5802660" y="877631"/>
              <a:ext cx="1340485" cy="0"/>
            </a:xfrm>
            <a:custGeom>
              <a:avLst/>
              <a:gdLst/>
              <a:ahLst/>
              <a:cxnLst/>
              <a:rect l="l" t="t" r="r" b="b"/>
              <a:pathLst>
                <a:path w="1340484">
                  <a:moveTo>
                    <a:pt x="0" y="0"/>
                  </a:moveTo>
                  <a:lnTo>
                    <a:pt x="1340273" y="0"/>
                  </a:lnTo>
                </a:path>
              </a:pathLst>
            </a:custGeom>
            <a:ln w="5235">
              <a:solidFill>
                <a:srgbClr val="091F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14377572" y="877631"/>
              <a:ext cx="1340485" cy="0"/>
            </a:xfrm>
            <a:custGeom>
              <a:avLst/>
              <a:gdLst/>
              <a:ahLst/>
              <a:cxnLst/>
              <a:rect l="l" t="t" r="r" b="b"/>
              <a:pathLst>
                <a:path w="1340484">
                  <a:moveTo>
                    <a:pt x="0" y="0"/>
                  </a:moveTo>
                  <a:lnTo>
                    <a:pt x="1340273" y="0"/>
                  </a:lnTo>
                </a:path>
              </a:pathLst>
            </a:custGeom>
            <a:ln w="5235">
              <a:solidFill>
                <a:srgbClr val="091F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12900130" y="877631"/>
              <a:ext cx="1340485" cy="0"/>
            </a:xfrm>
            <a:custGeom>
              <a:avLst/>
              <a:gdLst/>
              <a:ahLst/>
              <a:cxnLst/>
              <a:rect l="l" t="t" r="r" b="b"/>
              <a:pathLst>
                <a:path w="1340484">
                  <a:moveTo>
                    <a:pt x="0" y="0"/>
                  </a:moveTo>
                  <a:lnTo>
                    <a:pt x="1340273" y="0"/>
                  </a:lnTo>
                </a:path>
              </a:pathLst>
            </a:custGeom>
            <a:ln w="5235">
              <a:solidFill>
                <a:srgbClr val="091F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10052050" y="873275"/>
              <a:ext cx="1340485" cy="0"/>
            </a:xfrm>
            <a:custGeom>
              <a:avLst/>
              <a:gdLst/>
              <a:ahLst/>
              <a:cxnLst/>
              <a:rect l="l" t="t" r="r" b="b"/>
              <a:pathLst>
                <a:path w="1340484">
                  <a:moveTo>
                    <a:pt x="0" y="0"/>
                  </a:moveTo>
                  <a:lnTo>
                    <a:pt x="1340273" y="0"/>
                  </a:lnTo>
                </a:path>
              </a:pathLst>
            </a:custGeom>
            <a:ln w="523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11476090" y="873275"/>
              <a:ext cx="1340485" cy="0"/>
            </a:xfrm>
            <a:custGeom>
              <a:avLst/>
              <a:gdLst/>
              <a:ahLst/>
              <a:cxnLst/>
              <a:rect l="l" t="t" r="r" b="b"/>
              <a:pathLst>
                <a:path w="1340484">
                  <a:moveTo>
                    <a:pt x="0" y="0"/>
                  </a:moveTo>
                  <a:lnTo>
                    <a:pt x="1340273" y="0"/>
                  </a:lnTo>
                </a:path>
              </a:pathLst>
            </a:custGeom>
            <a:ln w="523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2" name="object 42"/>
          <p:cNvSpPr txBox="1"/>
          <p:nvPr/>
        </p:nvSpPr>
        <p:spPr>
          <a:xfrm>
            <a:off x="10309721" y="982544"/>
            <a:ext cx="824865" cy="2019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50" spc="-10" dirty="0">
                <a:solidFill>
                  <a:srgbClr val="091F2C"/>
                </a:solidFill>
                <a:latin typeface="Trebuchet MS"/>
                <a:cs typeface="Trebuchet MS"/>
              </a:rPr>
              <a:t>Introduction</a:t>
            </a:r>
            <a:endParaRPr sz="1150">
              <a:latin typeface="Trebuchet MS"/>
              <a:cs typeface="Trebuchet MS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11820264" y="982544"/>
            <a:ext cx="652780" cy="2019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50" spc="-35" dirty="0">
                <a:solidFill>
                  <a:srgbClr val="091F2C"/>
                </a:solidFill>
                <a:latin typeface="Trebuchet MS"/>
                <a:cs typeface="Trebuchet MS"/>
              </a:rPr>
              <a:t>Ge</a:t>
            </a:r>
            <a:r>
              <a:rPr sz="1150" spc="-20" dirty="0">
                <a:solidFill>
                  <a:srgbClr val="091F2C"/>
                </a:solidFill>
                <a:latin typeface="Trebuchet MS"/>
                <a:cs typeface="Trebuchet MS"/>
              </a:rPr>
              <a:t>t</a:t>
            </a:r>
            <a:r>
              <a:rPr sz="1150" spc="-3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150" spc="-15" dirty="0">
                <a:solidFill>
                  <a:srgbClr val="091F2C"/>
                </a:solidFill>
                <a:latin typeface="Trebuchet MS"/>
                <a:cs typeface="Trebuchet MS"/>
              </a:rPr>
              <a:t>ready</a:t>
            </a:r>
            <a:endParaRPr sz="1150">
              <a:latin typeface="Trebuchet MS"/>
              <a:cs typeface="Trebuchet MS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12891189" y="982544"/>
            <a:ext cx="1410970" cy="2019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50" spc="25" dirty="0">
                <a:solidFill>
                  <a:srgbClr val="091F2C"/>
                </a:solidFill>
                <a:latin typeface="Trebuchet MS"/>
                <a:cs typeface="Trebuchet MS"/>
              </a:rPr>
              <a:t>Onboard</a:t>
            </a:r>
            <a:r>
              <a:rPr sz="1150" spc="-6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150" spc="15" dirty="0">
                <a:solidFill>
                  <a:srgbClr val="091F2C"/>
                </a:solidFill>
                <a:latin typeface="Trebuchet MS"/>
                <a:cs typeface="Trebuchet MS"/>
              </a:rPr>
              <a:t>and</a:t>
            </a:r>
            <a:r>
              <a:rPr sz="1150" spc="-5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150" spc="25" dirty="0">
                <a:solidFill>
                  <a:srgbClr val="091F2C"/>
                </a:solidFill>
                <a:latin typeface="Trebuchet MS"/>
                <a:cs typeface="Trebuchet MS"/>
              </a:rPr>
              <a:t>engage</a:t>
            </a:r>
            <a:endParaRPr sz="1150">
              <a:latin typeface="Trebuchet MS"/>
              <a:cs typeface="Trebuchet MS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14569775" y="982544"/>
            <a:ext cx="953769" cy="2019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50" spc="-25" dirty="0">
                <a:solidFill>
                  <a:srgbClr val="091F2C"/>
                </a:solidFill>
                <a:latin typeface="Trebuchet MS"/>
                <a:cs typeface="Trebuchet MS"/>
              </a:rPr>
              <a:t>Delive</a:t>
            </a:r>
            <a:r>
              <a:rPr sz="1150" spc="-15" dirty="0">
                <a:solidFill>
                  <a:srgbClr val="091F2C"/>
                </a:solidFill>
                <a:latin typeface="Trebuchet MS"/>
                <a:cs typeface="Trebuchet MS"/>
              </a:rPr>
              <a:t>r</a:t>
            </a:r>
            <a:r>
              <a:rPr sz="1150" spc="-3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150" spc="-20" dirty="0">
                <a:solidFill>
                  <a:srgbClr val="091F2C"/>
                </a:solidFill>
                <a:latin typeface="Trebuchet MS"/>
                <a:cs typeface="Trebuchet MS"/>
              </a:rPr>
              <a:t>impact</a:t>
            </a:r>
            <a:endParaRPr sz="1150">
              <a:latin typeface="Trebuchet MS"/>
              <a:cs typeface="Trebuchet MS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15798499" y="982544"/>
            <a:ext cx="1349375" cy="2019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50" spc="-20" dirty="0">
                <a:solidFill>
                  <a:srgbClr val="091F2C"/>
                </a:solidFill>
                <a:latin typeface="Trebuchet MS"/>
                <a:cs typeface="Trebuchet MS"/>
              </a:rPr>
              <a:t>Extend</a:t>
            </a:r>
            <a:r>
              <a:rPr sz="1150" spc="-6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150" spc="15" dirty="0">
                <a:solidFill>
                  <a:srgbClr val="091F2C"/>
                </a:solidFill>
                <a:latin typeface="Trebuchet MS"/>
                <a:cs typeface="Trebuchet MS"/>
              </a:rPr>
              <a:t>and</a:t>
            </a:r>
            <a:r>
              <a:rPr sz="1150" spc="-6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150" spc="-10" dirty="0">
                <a:solidFill>
                  <a:srgbClr val="091F2C"/>
                </a:solidFill>
                <a:latin typeface="Trebuchet MS"/>
                <a:cs typeface="Trebuchet MS"/>
              </a:rPr>
              <a:t>optimize</a:t>
            </a:r>
            <a:endParaRPr sz="1150">
              <a:latin typeface="Trebuchet MS"/>
              <a:cs typeface="Trebuchet MS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17546056" y="982544"/>
            <a:ext cx="705485" cy="2019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50" spc="-10" dirty="0">
                <a:solidFill>
                  <a:srgbClr val="091F2C"/>
                </a:solidFill>
                <a:latin typeface="Trebuchet MS"/>
                <a:cs typeface="Trebuchet MS"/>
              </a:rPr>
              <a:t>Nex</a:t>
            </a:r>
            <a:r>
              <a:rPr sz="1150" spc="-5" dirty="0">
                <a:solidFill>
                  <a:srgbClr val="091F2C"/>
                </a:solidFill>
                <a:latin typeface="Trebuchet MS"/>
                <a:cs typeface="Trebuchet MS"/>
              </a:rPr>
              <a:t>t</a:t>
            </a:r>
            <a:r>
              <a:rPr sz="1150" spc="-3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150" spc="-10" dirty="0">
                <a:solidFill>
                  <a:srgbClr val="091F2C"/>
                </a:solidFill>
                <a:latin typeface="Trebuchet MS"/>
                <a:cs typeface="Trebuchet MS"/>
              </a:rPr>
              <a:t>steps</a:t>
            </a:r>
            <a:endParaRPr sz="1150">
              <a:latin typeface="Trebuchet MS"/>
              <a:cs typeface="Trebuchet MS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18952742" y="983057"/>
            <a:ext cx="158115" cy="2019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50" spc="-85" dirty="0">
                <a:solidFill>
                  <a:srgbClr val="091F2C"/>
                </a:solidFill>
                <a:latin typeface="Trebuchet MS"/>
                <a:cs typeface="Trebuchet MS"/>
              </a:rPr>
              <a:t>10</a:t>
            </a:r>
            <a:endParaRPr sz="11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2505" y="2646905"/>
            <a:ext cx="2050414" cy="2520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50" b="1" spc="150" dirty="0">
                <a:solidFill>
                  <a:srgbClr val="225B62"/>
                </a:solidFill>
                <a:latin typeface="Trebuchet MS"/>
                <a:cs typeface="Trebuchet MS"/>
              </a:rPr>
              <a:t>C</a:t>
            </a:r>
            <a:r>
              <a:rPr sz="1450" b="1" spc="15" dirty="0">
                <a:solidFill>
                  <a:srgbClr val="225B62"/>
                </a:solidFill>
                <a:latin typeface="Trebuchet MS"/>
                <a:cs typeface="Trebuchet MS"/>
              </a:rPr>
              <a:t>u</a:t>
            </a:r>
            <a:r>
              <a:rPr sz="1450" b="1" spc="55" dirty="0">
                <a:solidFill>
                  <a:srgbClr val="225B62"/>
                </a:solidFill>
                <a:latin typeface="Trebuchet MS"/>
                <a:cs typeface="Trebuchet MS"/>
              </a:rPr>
              <a:t>s</a:t>
            </a:r>
            <a:r>
              <a:rPr sz="1450" b="1" spc="5" dirty="0">
                <a:solidFill>
                  <a:srgbClr val="225B62"/>
                </a:solidFill>
                <a:latin typeface="Trebuchet MS"/>
                <a:cs typeface="Trebuchet MS"/>
              </a:rPr>
              <a:t>t</a:t>
            </a:r>
            <a:r>
              <a:rPr sz="1450" b="1" spc="70" dirty="0">
                <a:solidFill>
                  <a:srgbClr val="225B62"/>
                </a:solidFill>
                <a:latin typeface="Trebuchet MS"/>
                <a:cs typeface="Trebuchet MS"/>
              </a:rPr>
              <a:t>o</a:t>
            </a:r>
            <a:r>
              <a:rPr sz="1450" b="1" spc="95" dirty="0">
                <a:solidFill>
                  <a:srgbClr val="225B62"/>
                </a:solidFill>
                <a:latin typeface="Trebuchet MS"/>
                <a:cs typeface="Trebuchet MS"/>
              </a:rPr>
              <a:t>m</a:t>
            </a:r>
            <a:r>
              <a:rPr sz="1450" b="1" spc="-35" dirty="0">
                <a:solidFill>
                  <a:srgbClr val="225B62"/>
                </a:solidFill>
                <a:latin typeface="Trebuchet MS"/>
                <a:cs typeface="Trebuchet MS"/>
              </a:rPr>
              <a:t>e</a:t>
            </a:r>
            <a:r>
              <a:rPr sz="1450" b="1" spc="-5" dirty="0">
                <a:solidFill>
                  <a:srgbClr val="225B62"/>
                </a:solidFill>
                <a:latin typeface="Trebuchet MS"/>
                <a:cs typeface="Trebuchet MS"/>
              </a:rPr>
              <a:t>r</a:t>
            </a:r>
            <a:r>
              <a:rPr sz="1450" b="1" spc="-90" dirty="0">
                <a:solidFill>
                  <a:srgbClr val="225B62"/>
                </a:solidFill>
                <a:latin typeface="Trebuchet MS"/>
                <a:cs typeface="Trebuchet MS"/>
              </a:rPr>
              <a:t> </a:t>
            </a:r>
            <a:r>
              <a:rPr sz="1450" b="1" spc="55" dirty="0">
                <a:solidFill>
                  <a:srgbClr val="225B62"/>
                </a:solidFill>
                <a:latin typeface="Trebuchet MS"/>
                <a:cs typeface="Trebuchet MS"/>
              </a:rPr>
              <a:t>s</a:t>
            </a:r>
            <a:r>
              <a:rPr sz="1450" b="1" spc="80" dirty="0">
                <a:solidFill>
                  <a:srgbClr val="225B62"/>
                </a:solidFill>
                <a:latin typeface="Trebuchet MS"/>
                <a:cs typeface="Trebuchet MS"/>
              </a:rPr>
              <a:t>p</a:t>
            </a:r>
            <a:r>
              <a:rPr sz="1450" b="1" spc="65" dirty="0">
                <a:solidFill>
                  <a:srgbClr val="225B62"/>
                </a:solidFill>
                <a:latin typeface="Trebuchet MS"/>
                <a:cs typeface="Trebuchet MS"/>
              </a:rPr>
              <a:t>o</a:t>
            </a:r>
            <a:r>
              <a:rPr sz="1450" b="1" spc="20" dirty="0">
                <a:solidFill>
                  <a:srgbClr val="225B62"/>
                </a:solidFill>
                <a:latin typeface="Trebuchet MS"/>
                <a:cs typeface="Trebuchet MS"/>
              </a:rPr>
              <a:t>t</a:t>
            </a:r>
            <a:r>
              <a:rPr sz="1450" b="1" spc="-30" dirty="0">
                <a:solidFill>
                  <a:srgbClr val="225B62"/>
                </a:solidFill>
                <a:latin typeface="Trebuchet MS"/>
                <a:cs typeface="Trebuchet MS"/>
              </a:rPr>
              <a:t>li</a:t>
            </a:r>
            <a:r>
              <a:rPr sz="1450" b="1" spc="180" dirty="0">
                <a:solidFill>
                  <a:srgbClr val="225B62"/>
                </a:solidFill>
                <a:latin typeface="Trebuchet MS"/>
                <a:cs typeface="Trebuchet MS"/>
              </a:rPr>
              <a:t>g</a:t>
            </a:r>
            <a:r>
              <a:rPr sz="1450" b="1" dirty="0">
                <a:solidFill>
                  <a:srgbClr val="225B62"/>
                </a:solidFill>
                <a:latin typeface="Trebuchet MS"/>
                <a:cs typeface="Trebuchet MS"/>
              </a:rPr>
              <a:t>h</a:t>
            </a:r>
            <a:r>
              <a:rPr sz="1450" b="1" spc="-65" dirty="0">
                <a:solidFill>
                  <a:srgbClr val="225B62"/>
                </a:solidFill>
                <a:latin typeface="Trebuchet MS"/>
                <a:cs typeface="Trebuchet MS"/>
              </a:rPr>
              <a:t>t</a:t>
            </a:r>
            <a:r>
              <a:rPr sz="1450" b="1" spc="-55" dirty="0">
                <a:solidFill>
                  <a:srgbClr val="225B62"/>
                </a:solidFill>
                <a:latin typeface="Trebuchet MS"/>
                <a:cs typeface="Trebuchet MS"/>
              </a:rPr>
              <a:t>:</a:t>
            </a:r>
            <a:r>
              <a:rPr sz="1450" b="1" spc="-90" dirty="0">
                <a:solidFill>
                  <a:srgbClr val="225B62"/>
                </a:solidFill>
                <a:latin typeface="Trebuchet MS"/>
                <a:cs typeface="Trebuchet MS"/>
              </a:rPr>
              <a:t> </a:t>
            </a:r>
            <a:r>
              <a:rPr sz="1450" b="1" spc="-45" dirty="0">
                <a:solidFill>
                  <a:srgbClr val="225B62"/>
                </a:solidFill>
                <a:latin typeface="Trebuchet MS"/>
                <a:cs typeface="Trebuchet MS"/>
              </a:rPr>
              <a:t>E</a:t>
            </a:r>
            <a:r>
              <a:rPr sz="1450" b="1" spc="35" dirty="0">
                <a:solidFill>
                  <a:srgbClr val="225B62"/>
                </a:solidFill>
                <a:latin typeface="Trebuchet MS"/>
                <a:cs typeface="Trebuchet MS"/>
              </a:rPr>
              <a:t>Y</a:t>
            </a:r>
            <a:endParaRPr sz="145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92505" y="3266265"/>
            <a:ext cx="7376159" cy="55543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806450">
              <a:lnSpc>
                <a:spcPct val="106400"/>
              </a:lnSpc>
              <a:spcBef>
                <a:spcPts val="90"/>
              </a:spcBef>
            </a:pPr>
            <a:r>
              <a:rPr sz="3100" spc="-165" dirty="0">
                <a:solidFill>
                  <a:srgbClr val="225B62"/>
                </a:solidFill>
                <a:latin typeface="Trebuchet MS"/>
                <a:cs typeface="Trebuchet MS"/>
              </a:rPr>
              <a:t>E</a:t>
            </a:r>
            <a:r>
              <a:rPr sz="3100" spc="-35" dirty="0">
                <a:solidFill>
                  <a:srgbClr val="225B62"/>
                </a:solidFill>
                <a:latin typeface="Trebuchet MS"/>
                <a:cs typeface="Trebuchet MS"/>
              </a:rPr>
              <a:t>Y</a:t>
            </a:r>
            <a:r>
              <a:rPr sz="3100" spc="-325" dirty="0">
                <a:solidFill>
                  <a:srgbClr val="225B62"/>
                </a:solidFill>
                <a:latin typeface="Trebuchet MS"/>
                <a:cs typeface="Trebuchet MS"/>
              </a:rPr>
              <a:t> </a:t>
            </a:r>
            <a:r>
              <a:rPr sz="3100" spc="-300" dirty="0">
                <a:solidFill>
                  <a:srgbClr val="225B62"/>
                </a:solidFill>
                <a:latin typeface="Trebuchet MS"/>
                <a:cs typeface="Trebuchet MS"/>
              </a:rPr>
              <a:t>f</a:t>
            </a:r>
            <a:r>
              <a:rPr sz="3100" spc="65" dirty="0">
                <a:solidFill>
                  <a:srgbClr val="225B62"/>
                </a:solidFill>
                <a:latin typeface="Trebuchet MS"/>
                <a:cs typeface="Trebuchet MS"/>
              </a:rPr>
              <a:t>o</a:t>
            </a:r>
            <a:r>
              <a:rPr sz="3100" spc="-150" dirty="0">
                <a:solidFill>
                  <a:srgbClr val="225B62"/>
                </a:solidFill>
                <a:latin typeface="Trebuchet MS"/>
                <a:cs typeface="Trebuchet MS"/>
              </a:rPr>
              <a:t>r</a:t>
            </a:r>
            <a:r>
              <a:rPr sz="3100" dirty="0">
                <a:solidFill>
                  <a:srgbClr val="225B62"/>
                </a:solidFill>
                <a:latin typeface="Trebuchet MS"/>
                <a:cs typeface="Trebuchet MS"/>
              </a:rPr>
              <a:t>m</a:t>
            </a:r>
            <a:r>
              <a:rPr sz="3100" spc="-135" dirty="0">
                <a:solidFill>
                  <a:srgbClr val="225B62"/>
                </a:solidFill>
                <a:latin typeface="Trebuchet MS"/>
                <a:cs typeface="Trebuchet MS"/>
              </a:rPr>
              <a:t>e</a:t>
            </a:r>
            <a:r>
              <a:rPr sz="3100" spc="110" dirty="0">
                <a:solidFill>
                  <a:srgbClr val="225B62"/>
                </a:solidFill>
                <a:latin typeface="Trebuchet MS"/>
                <a:cs typeface="Trebuchet MS"/>
              </a:rPr>
              <a:t>d</a:t>
            </a:r>
            <a:r>
              <a:rPr sz="3100" spc="-330" dirty="0">
                <a:solidFill>
                  <a:srgbClr val="225B62"/>
                </a:solidFill>
                <a:latin typeface="Trebuchet MS"/>
                <a:cs typeface="Trebuchet MS"/>
              </a:rPr>
              <a:t> </a:t>
            </a:r>
            <a:r>
              <a:rPr sz="3100" spc="-180" dirty="0">
                <a:solidFill>
                  <a:srgbClr val="225B62"/>
                </a:solidFill>
                <a:latin typeface="Trebuchet MS"/>
                <a:cs typeface="Trebuchet MS"/>
              </a:rPr>
              <a:t>a</a:t>
            </a:r>
            <a:r>
              <a:rPr sz="3100" spc="45" dirty="0">
                <a:solidFill>
                  <a:srgbClr val="225B62"/>
                </a:solidFill>
                <a:latin typeface="Trebuchet MS"/>
                <a:cs typeface="Trebuchet MS"/>
              </a:rPr>
              <a:t>n</a:t>
            </a:r>
            <a:r>
              <a:rPr sz="3100" spc="-330" dirty="0">
                <a:solidFill>
                  <a:srgbClr val="225B62"/>
                </a:solidFill>
                <a:latin typeface="Trebuchet MS"/>
                <a:cs typeface="Trebuchet MS"/>
              </a:rPr>
              <a:t> </a:t>
            </a:r>
            <a:r>
              <a:rPr sz="3100" spc="60" dirty="0">
                <a:solidFill>
                  <a:srgbClr val="225B62"/>
                </a:solidFill>
                <a:latin typeface="Trebuchet MS"/>
                <a:cs typeface="Trebuchet MS"/>
              </a:rPr>
              <a:t>A</a:t>
            </a:r>
            <a:r>
              <a:rPr sz="3100" spc="-60" dirty="0">
                <a:solidFill>
                  <a:srgbClr val="225B62"/>
                </a:solidFill>
                <a:latin typeface="Trebuchet MS"/>
                <a:cs typeface="Trebuchet MS"/>
              </a:rPr>
              <a:t>I</a:t>
            </a:r>
            <a:r>
              <a:rPr sz="3100" spc="-330" dirty="0">
                <a:solidFill>
                  <a:srgbClr val="225B62"/>
                </a:solidFill>
                <a:latin typeface="Trebuchet MS"/>
                <a:cs typeface="Trebuchet MS"/>
              </a:rPr>
              <a:t> </a:t>
            </a:r>
            <a:r>
              <a:rPr sz="3100" spc="30" dirty="0">
                <a:solidFill>
                  <a:srgbClr val="225B62"/>
                </a:solidFill>
                <a:latin typeface="Trebuchet MS"/>
                <a:cs typeface="Trebuchet MS"/>
              </a:rPr>
              <a:t>G</a:t>
            </a:r>
            <a:r>
              <a:rPr sz="3100" spc="25" dirty="0">
                <a:solidFill>
                  <a:srgbClr val="225B62"/>
                </a:solidFill>
                <a:latin typeface="Trebuchet MS"/>
                <a:cs typeface="Trebuchet MS"/>
              </a:rPr>
              <a:t>o</a:t>
            </a:r>
            <a:r>
              <a:rPr sz="3100" spc="-155" dirty="0">
                <a:solidFill>
                  <a:srgbClr val="225B62"/>
                </a:solidFill>
                <a:latin typeface="Trebuchet MS"/>
                <a:cs typeface="Trebuchet MS"/>
              </a:rPr>
              <a:t>v</a:t>
            </a:r>
            <a:r>
              <a:rPr sz="3100" spc="-140" dirty="0">
                <a:solidFill>
                  <a:srgbClr val="225B62"/>
                </a:solidFill>
                <a:latin typeface="Trebuchet MS"/>
                <a:cs typeface="Trebuchet MS"/>
              </a:rPr>
              <a:t>e</a:t>
            </a:r>
            <a:r>
              <a:rPr sz="3100" spc="-150" dirty="0">
                <a:solidFill>
                  <a:srgbClr val="225B62"/>
                </a:solidFill>
                <a:latin typeface="Trebuchet MS"/>
                <a:cs typeface="Trebuchet MS"/>
              </a:rPr>
              <a:t>r</a:t>
            </a:r>
            <a:r>
              <a:rPr sz="3100" spc="-45" dirty="0">
                <a:solidFill>
                  <a:srgbClr val="225B62"/>
                </a:solidFill>
                <a:latin typeface="Trebuchet MS"/>
                <a:cs typeface="Trebuchet MS"/>
              </a:rPr>
              <a:t>n</a:t>
            </a:r>
            <a:r>
              <a:rPr sz="3100" spc="-180" dirty="0">
                <a:solidFill>
                  <a:srgbClr val="225B62"/>
                </a:solidFill>
                <a:latin typeface="Trebuchet MS"/>
                <a:cs typeface="Trebuchet MS"/>
              </a:rPr>
              <a:t>a</a:t>
            </a:r>
            <a:r>
              <a:rPr sz="3100" spc="-45" dirty="0">
                <a:solidFill>
                  <a:srgbClr val="225B62"/>
                </a:solidFill>
                <a:latin typeface="Trebuchet MS"/>
                <a:cs typeface="Trebuchet MS"/>
              </a:rPr>
              <a:t>n</a:t>
            </a:r>
            <a:r>
              <a:rPr sz="3100" spc="-60" dirty="0">
                <a:solidFill>
                  <a:srgbClr val="225B62"/>
                </a:solidFill>
                <a:latin typeface="Trebuchet MS"/>
                <a:cs typeface="Trebuchet MS"/>
              </a:rPr>
              <a:t>ce</a:t>
            </a:r>
            <a:r>
              <a:rPr sz="3100" spc="-330" dirty="0">
                <a:solidFill>
                  <a:srgbClr val="225B62"/>
                </a:solidFill>
                <a:latin typeface="Trebuchet MS"/>
                <a:cs typeface="Trebuchet MS"/>
              </a:rPr>
              <a:t> </a:t>
            </a:r>
            <a:r>
              <a:rPr sz="3100" spc="229" dirty="0">
                <a:solidFill>
                  <a:srgbClr val="225B62"/>
                </a:solidFill>
                <a:latin typeface="Trebuchet MS"/>
                <a:cs typeface="Trebuchet MS"/>
              </a:rPr>
              <a:t>C</a:t>
            </a:r>
            <a:r>
              <a:rPr sz="3100" spc="75" dirty="0">
                <a:solidFill>
                  <a:srgbClr val="225B62"/>
                </a:solidFill>
                <a:latin typeface="Trebuchet MS"/>
                <a:cs typeface="Trebuchet MS"/>
              </a:rPr>
              <a:t>o</a:t>
            </a:r>
            <a:r>
              <a:rPr sz="3100" spc="-70" dirty="0">
                <a:solidFill>
                  <a:srgbClr val="225B62"/>
                </a:solidFill>
                <a:latin typeface="Trebuchet MS"/>
                <a:cs typeface="Trebuchet MS"/>
              </a:rPr>
              <a:t>u</a:t>
            </a:r>
            <a:r>
              <a:rPr sz="3100" spc="-45" dirty="0">
                <a:solidFill>
                  <a:srgbClr val="225B62"/>
                </a:solidFill>
                <a:latin typeface="Trebuchet MS"/>
                <a:cs typeface="Trebuchet MS"/>
              </a:rPr>
              <a:t>n</a:t>
            </a:r>
            <a:r>
              <a:rPr sz="3100" spc="-55" dirty="0">
                <a:solidFill>
                  <a:srgbClr val="225B62"/>
                </a:solidFill>
                <a:latin typeface="Trebuchet MS"/>
                <a:cs typeface="Trebuchet MS"/>
              </a:rPr>
              <a:t>c</a:t>
            </a:r>
            <a:r>
              <a:rPr sz="3100" spc="-270" dirty="0">
                <a:solidFill>
                  <a:srgbClr val="225B62"/>
                </a:solidFill>
                <a:latin typeface="Trebuchet MS"/>
                <a:cs typeface="Trebuchet MS"/>
              </a:rPr>
              <a:t>i</a:t>
            </a:r>
            <a:r>
              <a:rPr sz="3100" spc="-190" dirty="0">
                <a:solidFill>
                  <a:srgbClr val="225B62"/>
                </a:solidFill>
                <a:latin typeface="Trebuchet MS"/>
                <a:cs typeface="Trebuchet MS"/>
              </a:rPr>
              <a:t>l  </a:t>
            </a:r>
            <a:r>
              <a:rPr sz="3100" spc="-110" dirty="0">
                <a:solidFill>
                  <a:srgbClr val="225B62"/>
                </a:solidFill>
                <a:latin typeface="Trebuchet MS"/>
                <a:cs typeface="Trebuchet MS"/>
              </a:rPr>
              <a:t>following</a:t>
            </a:r>
            <a:r>
              <a:rPr sz="3100" spc="-330" dirty="0">
                <a:solidFill>
                  <a:srgbClr val="225B62"/>
                </a:solidFill>
                <a:latin typeface="Trebuchet MS"/>
                <a:cs typeface="Trebuchet MS"/>
              </a:rPr>
              <a:t> </a:t>
            </a:r>
            <a:r>
              <a:rPr sz="3100" spc="-110" dirty="0">
                <a:solidFill>
                  <a:srgbClr val="225B62"/>
                </a:solidFill>
                <a:latin typeface="Trebuchet MS"/>
                <a:cs typeface="Trebuchet MS"/>
              </a:rPr>
              <a:t>the</a:t>
            </a:r>
            <a:r>
              <a:rPr sz="3100" spc="-325" dirty="0">
                <a:solidFill>
                  <a:srgbClr val="225B62"/>
                </a:solidFill>
                <a:latin typeface="Trebuchet MS"/>
                <a:cs typeface="Trebuchet MS"/>
              </a:rPr>
              <a:t> </a:t>
            </a:r>
            <a:r>
              <a:rPr sz="3100" spc="-15" dirty="0">
                <a:solidFill>
                  <a:srgbClr val="225B62"/>
                </a:solidFill>
                <a:latin typeface="Trebuchet MS"/>
                <a:cs typeface="Trebuchet MS"/>
              </a:rPr>
              <a:t>success</a:t>
            </a:r>
            <a:r>
              <a:rPr sz="3100" spc="-330" dirty="0">
                <a:solidFill>
                  <a:srgbClr val="225B62"/>
                </a:solidFill>
                <a:latin typeface="Trebuchet MS"/>
                <a:cs typeface="Trebuchet MS"/>
              </a:rPr>
              <a:t> </a:t>
            </a:r>
            <a:r>
              <a:rPr sz="3100" spc="-70" dirty="0">
                <a:solidFill>
                  <a:srgbClr val="225B62"/>
                </a:solidFill>
                <a:latin typeface="Trebuchet MS"/>
                <a:cs typeface="Trebuchet MS"/>
              </a:rPr>
              <a:t>of</a:t>
            </a:r>
            <a:r>
              <a:rPr sz="3100" spc="-325" dirty="0">
                <a:solidFill>
                  <a:srgbClr val="225B62"/>
                </a:solidFill>
                <a:latin typeface="Trebuchet MS"/>
                <a:cs typeface="Trebuchet MS"/>
              </a:rPr>
              <a:t> </a:t>
            </a:r>
            <a:r>
              <a:rPr sz="3100" spc="-155" dirty="0">
                <a:solidFill>
                  <a:srgbClr val="225B62"/>
                </a:solidFill>
                <a:latin typeface="Trebuchet MS"/>
                <a:cs typeface="Trebuchet MS"/>
              </a:rPr>
              <a:t>their</a:t>
            </a:r>
            <a:r>
              <a:rPr sz="3100" spc="-325" dirty="0">
                <a:solidFill>
                  <a:srgbClr val="225B62"/>
                </a:solidFill>
                <a:latin typeface="Trebuchet MS"/>
                <a:cs typeface="Trebuchet MS"/>
              </a:rPr>
              <a:t> </a:t>
            </a:r>
            <a:r>
              <a:rPr sz="3100" spc="-120" dirty="0">
                <a:solidFill>
                  <a:srgbClr val="225B62"/>
                </a:solidFill>
                <a:latin typeface="Trebuchet MS"/>
                <a:cs typeface="Trebuchet MS"/>
              </a:rPr>
              <a:t>generative</a:t>
            </a:r>
            <a:endParaRPr sz="3100">
              <a:latin typeface="Trebuchet MS"/>
              <a:cs typeface="Trebuchet MS"/>
            </a:endParaRPr>
          </a:p>
          <a:p>
            <a:pPr marL="12700" marR="5080">
              <a:lnSpc>
                <a:spcPct val="106400"/>
              </a:lnSpc>
            </a:pPr>
            <a:r>
              <a:rPr sz="3100" spc="60" dirty="0">
                <a:solidFill>
                  <a:srgbClr val="225B62"/>
                </a:solidFill>
                <a:latin typeface="Trebuchet MS"/>
                <a:cs typeface="Trebuchet MS"/>
              </a:rPr>
              <a:t>A</a:t>
            </a:r>
            <a:r>
              <a:rPr sz="3100" spc="-60" dirty="0">
                <a:solidFill>
                  <a:srgbClr val="225B62"/>
                </a:solidFill>
                <a:latin typeface="Trebuchet MS"/>
                <a:cs typeface="Trebuchet MS"/>
              </a:rPr>
              <a:t>I</a:t>
            </a:r>
            <a:r>
              <a:rPr sz="3100" spc="-330" dirty="0">
                <a:solidFill>
                  <a:srgbClr val="225B62"/>
                </a:solidFill>
                <a:latin typeface="Trebuchet MS"/>
                <a:cs typeface="Trebuchet MS"/>
              </a:rPr>
              <a:t> </a:t>
            </a:r>
            <a:r>
              <a:rPr sz="3100" spc="-60" dirty="0">
                <a:solidFill>
                  <a:srgbClr val="225B62"/>
                </a:solidFill>
                <a:latin typeface="Trebuchet MS"/>
                <a:cs typeface="Trebuchet MS"/>
              </a:rPr>
              <a:t>c</a:t>
            </a:r>
            <a:r>
              <a:rPr sz="3100" spc="-140" dirty="0">
                <a:solidFill>
                  <a:srgbClr val="225B62"/>
                </a:solidFill>
                <a:latin typeface="Trebuchet MS"/>
                <a:cs typeface="Trebuchet MS"/>
              </a:rPr>
              <a:t>e</a:t>
            </a:r>
            <a:r>
              <a:rPr sz="3100" spc="-75" dirty="0">
                <a:solidFill>
                  <a:srgbClr val="225B62"/>
                </a:solidFill>
                <a:latin typeface="Trebuchet MS"/>
                <a:cs typeface="Trebuchet MS"/>
              </a:rPr>
              <a:t>n</a:t>
            </a:r>
            <a:r>
              <a:rPr sz="3100" spc="-270" dirty="0">
                <a:solidFill>
                  <a:srgbClr val="225B62"/>
                </a:solidFill>
                <a:latin typeface="Trebuchet MS"/>
                <a:cs typeface="Trebuchet MS"/>
              </a:rPr>
              <a:t>t</a:t>
            </a:r>
            <a:r>
              <a:rPr sz="3100" spc="-140" dirty="0">
                <a:solidFill>
                  <a:srgbClr val="225B62"/>
                </a:solidFill>
                <a:latin typeface="Trebuchet MS"/>
                <a:cs typeface="Trebuchet MS"/>
              </a:rPr>
              <a:t>e</a:t>
            </a:r>
            <a:r>
              <a:rPr sz="3100" spc="-70" dirty="0">
                <a:solidFill>
                  <a:srgbClr val="225B62"/>
                </a:solidFill>
                <a:latin typeface="Trebuchet MS"/>
                <a:cs typeface="Trebuchet MS"/>
              </a:rPr>
              <a:t>r</a:t>
            </a:r>
            <a:r>
              <a:rPr sz="3100" spc="-325" dirty="0">
                <a:solidFill>
                  <a:srgbClr val="225B62"/>
                </a:solidFill>
                <a:latin typeface="Trebuchet MS"/>
                <a:cs typeface="Trebuchet MS"/>
              </a:rPr>
              <a:t> </a:t>
            </a:r>
            <a:r>
              <a:rPr sz="3100" spc="30" dirty="0">
                <a:solidFill>
                  <a:srgbClr val="225B62"/>
                </a:solidFill>
                <a:latin typeface="Trebuchet MS"/>
                <a:cs typeface="Trebuchet MS"/>
              </a:rPr>
              <a:t>o</a:t>
            </a:r>
            <a:r>
              <a:rPr sz="3100" spc="-170" dirty="0">
                <a:solidFill>
                  <a:srgbClr val="225B62"/>
                </a:solidFill>
                <a:latin typeface="Trebuchet MS"/>
                <a:cs typeface="Trebuchet MS"/>
              </a:rPr>
              <a:t>f</a:t>
            </a:r>
            <a:r>
              <a:rPr sz="3100" spc="-330" dirty="0">
                <a:solidFill>
                  <a:srgbClr val="225B62"/>
                </a:solidFill>
                <a:latin typeface="Trebuchet MS"/>
                <a:cs typeface="Trebuchet MS"/>
              </a:rPr>
              <a:t> </a:t>
            </a:r>
            <a:r>
              <a:rPr sz="3100" spc="-175" dirty="0">
                <a:solidFill>
                  <a:srgbClr val="225B62"/>
                </a:solidFill>
                <a:latin typeface="Trebuchet MS"/>
                <a:cs typeface="Trebuchet MS"/>
              </a:rPr>
              <a:t>e</a:t>
            </a:r>
            <a:r>
              <a:rPr sz="3100" spc="-285" dirty="0">
                <a:solidFill>
                  <a:srgbClr val="225B62"/>
                </a:solidFill>
                <a:latin typeface="Trebuchet MS"/>
                <a:cs typeface="Trebuchet MS"/>
              </a:rPr>
              <a:t>x</a:t>
            </a:r>
            <a:r>
              <a:rPr sz="3100" spc="-60" dirty="0">
                <a:solidFill>
                  <a:srgbClr val="225B62"/>
                </a:solidFill>
                <a:latin typeface="Trebuchet MS"/>
                <a:cs typeface="Trebuchet MS"/>
              </a:rPr>
              <a:t>c</a:t>
            </a:r>
            <a:r>
              <a:rPr sz="3100" spc="-140" dirty="0">
                <a:solidFill>
                  <a:srgbClr val="225B62"/>
                </a:solidFill>
                <a:latin typeface="Trebuchet MS"/>
                <a:cs typeface="Trebuchet MS"/>
              </a:rPr>
              <a:t>e</a:t>
            </a:r>
            <a:r>
              <a:rPr sz="3100" spc="-310" dirty="0">
                <a:solidFill>
                  <a:srgbClr val="225B62"/>
                </a:solidFill>
                <a:latin typeface="Trebuchet MS"/>
                <a:cs typeface="Trebuchet MS"/>
              </a:rPr>
              <a:t>l</a:t>
            </a:r>
            <a:r>
              <a:rPr sz="3100" spc="-285" dirty="0">
                <a:solidFill>
                  <a:srgbClr val="225B62"/>
                </a:solidFill>
                <a:latin typeface="Trebuchet MS"/>
                <a:cs typeface="Trebuchet MS"/>
              </a:rPr>
              <a:t>l</a:t>
            </a:r>
            <a:r>
              <a:rPr sz="3100" spc="-140" dirty="0">
                <a:solidFill>
                  <a:srgbClr val="225B62"/>
                </a:solidFill>
                <a:latin typeface="Trebuchet MS"/>
                <a:cs typeface="Trebuchet MS"/>
              </a:rPr>
              <a:t>e</a:t>
            </a:r>
            <a:r>
              <a:rPr sz="3100" spc="-45" dirty="0">
                <a:solidFill>
                  <a:srgbClr val="225B62"/>
                </a:solidFill>
                <a:latin typeface="Trebuchet MS"/>
                <a:cs typeface="Trebuchet MS"/>
              </a:rPr>
              <a:t>n</a:t>
            </a:r>
            <a:r>
              <a:rPr sz="3100" spc="-60" dirty="0">
                <a:solidFill>
                  <a:srgbClr val="225B62"/>
                </a:solidFill>
                <a:latin typeface="Trebuchet MS"/>
                <a:cs typeface="Trebuchet MS"/>
              </a:rPr>
              <a:t>c</a:t>
            </a:r>
            <a:r>
              <a:rPr sz="3100" spc="-160" dirty="0">
                <a:solidFill>
                  <a:srgbClr val="225B62"/>
                </a:solidFill>
                <a:latin typeface="Trebuchet MS"/>
                <a:cs typeface="Trebuchet MS"/>
              </a:rPr>
              <a:t>e</a:t>
            </a:r>
            <a:r>
              <a:rPr sz="3100" spc="-480" dirty="0">
                <a:solidFill>
                  <a:srgbClr val="225B62"/>
                </a:solidFill>
                <a:latin typeface="Trebuchet MS"/>
                <a:cs typeface="Trebuchet MS"/>
              </a:rPr>
              <a:t>.</a:t>
            </a:r>
            <a:r>
              <a:rPr sz="3100" spc="-330" dirty="0">
                <a:solidFill>
                  <a:srgbClr val="225B62"/>
                </a:solidFill>
                <a:latin typeface="Trebuchet MS"/>
                <a:cs typeface="Trebuchet MS"/>
              </a:rPr>
              <a:t> </a:t>
            </a:r>
            <a:r>
              <a:rPr sz="3100" spc="-300" dirty="0">
                <a:solidFill>
                  <a:srgbClr val="225B62"/>
                </a:solidFill>
                <a:latin typeface="Trebuchet MS"/>
                <a:cs typeface="Trebuchet MS"/>
              </a:rPr>
              <a:t>T</a:t>
            </a:r>
            <a:r>
              <a:rPr sz="3100" spc="-45" dirty="0">
                <a:solidFill>
                  <a:srgbClr val="225B62"/>
                </a:solidFill>
                <a:latin typeface="Trebuchet MS"/>
                <a:cs typeface="Trebuchet MS"/>
              </a:rPr>
              <a:t>h</a:t>
            </a:r>
            <a:r>
              <a:rPr sz="3100" spc="-60" dirty="0">
                <a:solidFill>
                  <a:srgbClr val="225B62"/>
                </a:solidFill>
                <a:latin typeface="Trebuchet MS"/>
                <a:cs typeface="Trebuchet MS"/>
              </a:rPr>
              <a:t>e</a:t>
            </a:r>
            <a:r>
              <a:rPr sz="3100" spc="-330" dirty="0">
                <a:solidFill>
                  <a:srgbClr val="225B62"/>
                </a:solidFill>
                <a:latin typeface="Trebuchet MS"/>
                <a:cs typeface="Trebuchet MS"/>
              </a:rPr>
              <a:t> </a:t>
            </a:r>
            <a:r>
              <a:rPr sz="3100" spc="60" dirty="0">
                <a:solidFill>
                  <a:srgbClr val="225B62"/>
                </a:solidFill>
                <a:latin typeface="Trebuchet MS"/>
                <a:cs typeface="Trebuchet MS"/>
              </a:rPr>
              <a:t>A</a:t>
            </a:r>
            <a:r>
              <a:rPr sz="3100" spc="-60" dirty="0">
                <a:solidFill>
                  <a:srgbClr val="225B62"/>
                </a:solidFill>
                <a:latin typeface="Trebuchet MS"/>
                <a:cs typeface="Trebuchet MS"/>
              </a:rPr>
              <a:t>I</a:t>
            </a:r>
            <a:r>
              <a:rPr sz="3100" spc="-330" dirty="0">
                <a:solidFill>
                  <a:srgbClr val="225B62"/>
                </a:solidFill>
                <a:latin typeface="Trebuchet MS"/>
                <a:cs typeface="Trebuchet MS"/>
              </a:rPr>
              <a:t> </a:t>
            </a:r>
            <a:r>
              <a:rPr sz="3100" spc="229" dirty="0">
                <a:solidFill>
                  <a:srgbClr val="225B62"/>
                </a:solidFill>
                <a:latin typeface="Trebuchet MS"/>
                <a:cs typeface="Trebuchet MS"/>
              </a:rPr>
              <a:t>C</a:t>
            </a:r>
            <a:r>
              <a:rPr sz="3100" spc="75" dirty="0">
                <a:solidFill>
                  <a:srgbClr val="225B62"/>
                </a:solidFill>
                <a:latin typeface="Trebuchet MS"/>
                <a:cs typeface="Trebuchet MS"/>
              </a:rPr>
              <a:t>o</a:t>
            </a:r>
            <a:r>
              <a:rPr sz="3100" spc="-70" dirty="0">
                <a:solidFill>
                  <a:srgbClr val="225B62"/>
                </a:solidFill>
                <a:latin typeface="Trebuchet MS"/>
                <a:cs typeface="Trebuchet MS"/>
              </a:rPr>
              <a:t>u</a:t>
            </a:r>
            <a:r>
              <a:rPr sz="3100" spc="-45" dirty="0">
                <a:solidFill>
                  <a:srgbClr val="225B62"/>
                </a:solidFill>
                <a:latin typeface="Trebuchet MS"/>
                <a:cs typeface="Trebuchet MS"/>
              </a:rPr>
              <a:t>n</a:t>
            </a:r>
            <a:r>
              <a:rPr sz="3100" spc="-55" dirty="0">
                <a:solidFill>
                  <a:srgbClr val="225B62"/>
                </a:solidFill>
                <a:latin typeface="Trebuchet MS"/>
                <a:cs typeface="Trebuchet MS"/>
              </a:rPr>
              <a:t>c</a:t>
            </a:r>
            <a:r>
              <a:rPr sz="3100" spc="-270" dirty="0">
                <a:solidFill>
                  <a:srgbClr val="225B62"/>
                </a:solidFill>
                <a:latin typeface="Trebuchet MS"/>
                <a:cs typeface="Trebuchet MS"/>
              </a:rPr>
              <a:t>i</a:t>
            </a:r>
            <a:r>
              <a:rPr sz="3100" spc="-190" dirty="0">
                <a:solidFill>
                  <a:srgbClr val="225B62"/>
                </a:solidFill>
                <a:latin typeface="Trebuchet MS"/>
                <a:cs typeface="Trebuchet MS"/>
              </a:rPr>
              <a:t>l</a:t>
            </a:r>
            <a:r>
              <a:rPr sz="3100" spc="-330" dirty="0">
                <a:solidFill>
                  <a:srgbClr val="225B62"/>
                </a:solidFill>
                <a:latin typeface="Trebuchet MS"/>
                <a:cs typeface="Trebuchet MS"/>
              </a:rPr>
              <a:t> </a:t>
            </a:r>
            <a:r>
              <a:rPr sz="3100" spc="-290" dirty="0">
                <a:solidFill>
                  <a:srgbClr val="225B62"/>
                </a:solidFill>
                <a:latin typeface="Trebuchet MS"/>
                <a:cs typeface="Trebuchet MS"/>
              </a:rPr>
              <a:t>i</a:t>
            </a:r>
            <a:r>
              <a:rPr sz="3100" spc="155" dirty="0">
                <a:solidFill>
                  <a:srgbClr val="225B62"/>
                </a:solidFill>
                <a:latin typeface="Trebuchet MS"/>
                <a:cs typeface="Trebuchet MS"/>
              </a:rPr>
              <a:t>s</a:t>
            </a:r>
            <a:r>
              <a:rPr sz="3100" spc="-330" dirty="0">
                <a:solidFill>
                  <a:srgbClr val="225B62"/>
                </a:solidFill>
                <a:latin typeface="Trebuchet MS"/>
                <a:cs typeface="Trebuchet MS"/>
              </a:rPr>
              <a:t> </a:t>
            </a:r>
            <a:r>
              <a:rPr sz="3100" spc="-290" dirty="0">
                <a:solidFill>
                  <a:srgbClr val="225B62"/>
                </a:solidFill>
                <a:latin typeface="Trebuchet MS"/>
                <a:cs typeface="Trebuchet MS"/>
              </a:rPr>
              <a:t>l</a:t>
            </a:r>
            <a:r>
              <a:rPr sz="3100" spc="-135" dirty="0">
                <a:solidFill>
                  <a:srgbClr val="225B62"/>
                </a:solidFill>
                <a:latin typeface="Trebuchet MS"/>
                <a:cs typeface="Trebuchet MS"/>
              </a:rPr>
              <a:t>e</a:t>
            </a:r>
            <a:r>
              <a:rPr sz="3100" spc="75" dirty="0">
                <a:solidFill>
                  <a:srgbClr val="225B62"/>
                </a:solidFill>
                <a:latin typeface="Trebuchet MS"/>
                <a:cs typeface="Trebuchet MS"/>
              </a:rPr>
              <a:t>d  </a:t>
            </a:r>
            <a:r>
              <a:rPr sz="3100" spc="-50" dirty="0">
                <a:solidFill>
                  <a:srgbClr val="225B62"/>
                </a:solidFill>
                <a:latin typeface="Trebuchet MS"/>
                <a:cs typeface="Trebuchet MS"/>
              </a:rPr>
              <a:t>b</a:t>
            </a:r>
            <a:r>
              <a:rPr sz="3100" spc="40" dirty="0">
                <a:solidFill>
                  <a:srgbClr val="225B62"/>
                </a:solidFill>
                <a:latin typeface="Trebuchet MS"/>
                <a:cs typeface="Trebuchet MS"/>
              </a:rPr>
              <a:t>y</a:t>
            </a:r>
            <a:r>
              <a:rPr sz="3100" spc="-330" dirty="0">
                <a:solidFill>
                  <a:srgbClr val="225B62"/>
                </a:solidFill>
                <a:latin typeface="Trebuchet MS"/>
                <a:cs typeface="Trebuchet MS"/>
              </a:rPr>
              <a:t> </a:t>
            </a:r>
            <a:r>
              <a:rPr sz="3100" spc="-229" dirty="0">
                <a:solidFill>
                  <a:srgbClr val="225B62"/>
                </a:solidFill>
                <a:latin typeface="Trebuchet MS"/>
                <a:cs typeface="Trebuchet MS"/>
              </a:rPr>
              <a:t>t</a:t>
            </a:r>
            <a:r>
              <a:rPr sz="3100" spc="-45" dirty="0">
                <a:solidFill>
                  <a:srgbClr val="225B62"/>
                </a:solidFill>
                <a:latin typeface="Trebuchet MS"/>
                <a:cs typeface="Trebuchet MS"/>
              </a:rPr>
              <a:t>h</a:t>
            </a:r>
            <a:r>
              <a:rPr sz="3100" spc="-155" dirty="0">
                <a:solidFill>
                  <a:srgbClr val="225B62"/>
                </a:solidFill>
                <a:latin typeface="Trebuchet MS"/>
                <a:cs typeface="Trebuchet MS"/>
              </a:rPr>
              <a:t>e</a:t>
            </a:r>
            <a:r>
              <a:rPr sz="3100" spc="-275" dirty="0">
                <a:solidFill>
                  <a:srgbClr val="225B62"/>
                </a:solidFill>
                <a:latin typeface="Trebuchet MS"/>
                <a:cs typeface="Trebuchet MS"/>
              </a:rPr>
              <a:t>i</a:t>
            </a:r>
            <a:r>
              <a:rPr sz="3100" spc="-70" dirty="0">
                <a:solidFill>
                  <a:srgbClr val="225B62"/>
                </a:solidFill>
                <a:latin typeface="Trebuchet MS"/>
                <a:cs typeface="Trebuchet MS"/>
              </a:rPr>
              <a:t>r</a:t>
            </a:r>
            <a:r>
              <a:rPr sz="3100" spc="-325" dirty="0">
                <a:solidFill>
                  <a:srgbClr val="225B62"/>
                </a:solidFill>
                <a:latin typeface="Trebuchet MS"/>
                <a:cs typeface="Trebuchet MS"/>
              </a:rPr>
              <a:t> </a:t>
            </a:r>
            <a:r>
              <a:rPr sz="3100" spc="160" dirty="0">
                <a:solidFill>
                  <a:srgbClr val="225B62"/>
                </a:solidFill>
                <a:latin typeface="Trebuchet MS"/>
                <a:cs typeface="Trebuchet MS"/>
              </a:rPr>
              <a:t>C</a:t>
            </a:r>
            <a:r>
              <a:rPr sz="3100" spc="-85" dirty="0">
                <a:solidFill>
                  <a:srgbClr val="225B62"/>
                </a:solidFill>
                <a:latin typeface="Trebuchet MS"/>
                <a:cs typeface="Trebuchet MS"/>
              </a:rPr>
              <a:t>X</a:t>
            </a:r>
            <a:r>
              <a:rPr sz="3100" spc="250" dirty="0">
                <a:solidFill>
                  <a:srgbClr val="225B62"/>
                </a:solidFill>
                <a:latin typeface="Trebuchet MS"/>
                <a:cs typeface="Trebuchet MS"/>
              </a:rPr>
              <a:t>O</a:t>
            </a:r>
            <a:r>
              <a:rPr sz="3100" spc="-330" dirty="0">
                <a:solidFill>
                  <a:srgbClr val="225B62"/>
                </a:solidFill>
                <a:latin typeface="Trebuchet MS"/>
                <a:cs typeface="Trebuchet MS"/>
              </a:rPr>
              <a:t> </a:t>
            </a:r>
            <a:r>
              <a:rPr sz="3100" spc="-180" dirty="0">
                <a:solidFill>
                  <a:srgbClr val="225B62"/>
                </a:solidFill>
                <a:latin typeface="Trebuchet MS"/>
                <a:cs typeface="Trebuchet MS"/>
              </a:rPr>
              <a:t>a</a:t>
            </a:r>
            <a:r>
              <a:rPr sz="3100" spc="-40" dirty="0">
                <a:solidFill>
                  <a:srgbClr val="225B62"/>
                </a:solidFill>
                <a:latin typeface="Trebuchet MS"/>
                <a:cs typeface="Trebuchet MS"/>
              </a:rPr>
              <a:t>n</a:t>
            </a:r>
            <a:r>
              <a:rPr sz="3100" spc="110" dirty="0">
                <a:solidFill>
                  <a:srgbClr val="225B62"/>
                </a:solidFill>
                <a:latin typeface="Trebuchet MS"/>
                <a:cs typeface="Trebuchet MS"/>
              </a:rPr>
              <a:t>d</a:t>
            </a:r>
            <a:r>
              <a:rPr sz="3100" spc="-330" dirty="0">
                <a:solidFill>
                  <a:srgbClr val="225B62"/>
                </a:solidFill>
                <a:latin typeface="Trebuchet MS"/>
                <a:cs typeface="Trebuchet MS"/>
              </a:rPr>
              <a:t> </a:t>
            </a:r>
            <a:r>
              <a:rPr sz="3100" spc="-275" dirty="0">
                <a:solidFill>
                  <a:srgbClr val="225B62"/>
                </a:solidFill>
                <a:latin typeface="Trebuchet MS"/>
                <a:cs typeface="Trebuchet MS"/>
              </a:rPr>
              <a:t>i</a:t>
            </a:r>
            <a:r>
              <a:rPr sz="3100" spc="-45" dirty="0">
                <a:solidFill>
                  <a:srgbClr val="225B62"/>
                </a:solidFill>
                <a:latin typeface="Trebuchet MS"/>
                <a:cs typeface="Trebuchet MS"/>
              </a:rPr>
              <a:t>n</a:t>
            </a:r>
            <a:r>
              <a:rPr sz="3100" spc="-55" dirty="0">
                <a:solidFill>
                  <a:srgbClr val="225B62"/>
                </a:solidFill>
                <a:latin typeface="Trebuchet MS"/>
                <a:cs typeface="Trebuchet MS"/>
              </a:rPr>
              <a:t>c</a:t>
            </a:r>
            <a:r>
              <a:rPr sz="3100" spc="-290" dirty="0">
                <a:solidFill>
                  <a:srgbClr val="225B62"/>
                </a:solidFill>
                <a:latin typeface="Trebuchet MS"/>
                <a:cs typeface="Trebuchet MS"/>
              </a:rPr>
              <a:t>l</a:t>
            </a:r>
            <a:r>
              <a:rPr sz="3100" spc="-50" dirty="0">
                <a:solidFill>
                  <a:srgbClr val="225B62"/>
                </a:solidFill>
                <a:latin typeface="Trebuchet MS"/>
                <a:cs typeface="Trebuchet MS"/>
              </a:rPr>
              <a:t>u</a:t>
            </a:r>
            <a:r>
              <a:rPr sz="3100" spc="15" dirty="0">
                <a:solidFill>
                  <a:srgbClr val="225B62"/>
                </a:solidFill>
                <a:latin typeface="Trebuchet MS"/>
                <a:cs typeface="Trebuchet MS"/>
              </a:rPr>
              <a:t>d</a:t>
            </a:r>
            <a:r>
              <a:rPr sz="3100" spc="-160" dirty="0">
                <a:solidFill>
                  <a:srgbClr val="225B62"/>
                </a:solidFill>
                <a:latin typeface="Trebuchet MS"/>
                <a:cs typeface="Trebuchet MS"/>
              </a:rPr>
              <a:t>e</a:t>
            </a:r>
            <a:r>
              <a:rPr sz="3100" spc="155" dirty="0">
                <a:solidFill>
                  <a:srgbClr val="225B62"/>
                </a:solidFill>
                <a:latin typeface="Trebuchet MS"/>
                <a:cs typeface="Trebuchet MS"/>
              </a:rPr>
              <a:t>s</a:t>
            </a:r>
            <a:r>
              <a:rPr sz="3100" spc="-330" dirty="0">
                <a:solidFill>
                  <a:srgbClr val="225B62"/>
                </a:solidFill>
                <a:latin typeface="Trebuchet MS"/>
                <a:cs typeface="Trebuchet MS"/>
              </a:rPr>
              <a:t> </a:t>
            </a:r>
            <a:r>
              <a:rPr sz="3100" dirty="0">
                <a:solidFill>
                  <a:srgbClr val="225B62"/>
                </a:solidFill>
                <a:latin typeface="Trebuchet MS"/>
                <a:cs typeface="Trebuchet MS"/>
              </a:rPr>
              <a:t>m</a:t>
            </a:r>
            <a:r>
              <a:rPr sz="3100" spc="-140" dirty="0">
                <a:solidFill>
                  <a:srgbClr val="225B62"/>
                </a:solidFill>
                <a:latin typeface="Trebuchet MS"/>
                <a:cs typeface="Trebuchet MS"/>
              </a:rPr>
              <a:t>e</a:t>
            </a:r>
            <a:r>
              <a:rPr sz="3100" spc="-10" dirty="0">
                <a:solidFill>
                  <a:srgbClr val="225B62"/>
                </a:solidFill>
                <a:latin typeface="Trebuchet MS"/>
                <a:cs typeface="Trebuchet MS"/>
              </a:rPr>
              <a:t>m</a:t>
            </a:r>
            <a:r>
              <a:rPr sz="3100" spc="30" dirty="0">
                <a:solidFill>
                  <a:srgbClr val="225B62"/>
                </a:solidFill>
                <a:latin typeface="Trebuchet MS"/>
                <a:cs typeface="Trebuchet MS"/>
              </a:rPr>
              <a:t>b</a:t>
            </a:r>
            <a:r>
              <a:rPr sz="3100" spc="-140" dirty="0">
                <a:solidFill>
                  <a:srgbClr val="225B62"/>
                </a:solidFill>
                <a:latin typeface="Trebuchet MS"/>
                <a:cs typeface="Trebuchet MS"/>
              </a:rPr>
              <a:t>e</a:t>
            </a:r>
            <a:r>
              <a:rPr sz="3100" spc="-185" dirty="0">
                <a:solidFill>
                  <a:srgbClr val="225B62"/>
                </a:solidFill>
                <a:latin typeface="Trebuchet MS"/>
                <a:cs typeface="Trebuchet MS"/>
              </a:rPr>
              <a:t>r</a:t>
            </a:r>
            <a:r>
              <a:rPr sz="3100" spc="155" dirty="0">
                <a:solidFill>
                  <a:srgbClr val="225B62"/>
                </a:solidFill>
                <a:latin typeface="Trebuchet MS"/>
                <a:cs typeface="Trebuchet MS"/>
              </a:rPr>
              <a:t>s</a:t>
            </a:r>
            <a:r>
              <a:rPr sz="3100" spc="-330" dirty="0">
                <a:solidFill>
                  <a:srgbClr val="225B62"/>
                </a:solidFill>
                <a:latin typeface="Trebuchet MS"/>
                <a:cs typeface="Trebuchet MS"/>
              </a:rPr>
              <a:t> </a:t>
            </a:r>
            <a:r>
              <a:rPr sz="3100" spc="-265" dirty="0">
                <a:solidFill>
                  <a:srgbClr val="225B62"/>
                </a:solidFill>
                <a:latin typeface="Trebuchet MS"/>
                <a:cs typeface="Trebuchet MS"/>
              </a:rPr>
              <a:t>f</a:t>
            </a:r>
            <a:r>
              <a:rPr sz="3100" spc="-220" dirty="0">
                <a:solidFill>
                  <a:srgbClr val="225B62"/>
                </a:solidFill>
                <a:latin typeface="Trebuchet MS"/>
                <a:cs typeface="Trebuchet MS"/>
              </a:rPr>
              <a:t>r</a:t>
            </a:r>
            <a:r>
              <a:rPr sz="3100" spc="65" dirty="0">
                <a:solidFill>
                  <a:srgbClr val="225B62"/>
                </a:solidFill>
                <a:latin typeface="Trebuchet MS"/>
                <a:cs typeface="Trebuchet MS"/>
              </a:rPr>
              <a:t>o</a:t>
            </a:r>
            <a:r>
              <a:rPr sz="3100" spc="50" dirty="0">
                <a:solidFill>
                  <a:srgbClr val="225B62"/>
                </a:solidFill>
                <a:latin typeface="Trebuchet MS"/>
                <a:cs typeface="Trebuchet MS"/>
              </a:rPr>
              <a:t>m  </a:t>
            </a:r>
            <a:r>
              <a:rPr sz="3100" spc="-170" dirty="0">
                <a:solidFill>
                  <a:srgbClr val="225B62"/>
                </a:solidFill>
                <a:latin typeface="Trebuchet MS"/>
                <a:cs typeface="Trebuchet MS"/>
              </a:rPr>
              <a:t>a</a:t>
            </a:r>
            <a:r>
              <a:rPr sz="3100" spc="-55" dirty="0">
                <a:solidFill>
                  <a:srgbClr val="225B62"/>
                </a:solidFill>
                <a:latin typeface="Trebuchet MS"/>
                <a:cs typeface="Trebuchet MS"/>
              </a:rPr>
              <a:t>c</a:t>
            </a:r>
            <a:r>
              <a:rPr sz="3100" spc="-220" dirty="0">
                <a:solidFill>
                  <a:srgbClr val="225B62"/>
                </a:solidFill>
                <a:latin typeface="Trebuchet MS"/>
                <a:cs typeface="Trebuchet MS"/>
              </a:rPr>
              <a:t>r</a:t>
            </a:r>
            <a:r>
              <a:rPr sz="3100" spc="25" dirty="0">
                <a:solidFill>
                  <a:srgbClr val="225B62"/>
                </a:solidFill>
                <a:latin typeface="Trebuchet MS"/>
                <a:cs typeface="Trebuchet MS"/>
              </a:rPr>
              <a:t>o</a:t>
            </a:r>
            <a:r>
              <a:rPr sz="3100" spc="45" dirty="0">
                <a:solidFill>
                  <a:srgbClr val="225B62"/>
                </a:solidFill>
                <a:latin typeface="Trebuchet MS"/>
                <a:cs typeface="Trebuchet MS"/>
              </a:rPr>
              <a:t>s</a:t>
            </a:r>
            <a:r>
              <a:rPr sz="3100" spc="155" dirty="0">
                <a:solidFill>
                  <a:srgbClr val="225B62"/>
                </a:solidFill>
                <a:latin typeface="Trebuchet MS"/>
                <a:cs typeface="Trebuchet MS"/>
              </a:rPr>
              <a:t>s</a:t>
            </a:r>
            <a:r>
              <a:rPr sz="3100" spc="-330" dirty="0">
                <a:solidFill>
                  <a:srgbClr val="225B62"/>
                </a:solidFill>
                <a:latin typeface="Trebuchet MS"/>
                <a:cs typeface="Trebuchet MS"/>
              </a:rPr>
              <a:t> </a:t>
            </a:r>
            <a:r>
              <a:rPr sz="3100" spc="-229" dirty="0">
                <a:solidFill>
                  <a:srgbClr val="225B62"/>
                </a:solidFill>
                <a:latin typeface="Trebuchet MS"/>
                <a:cs typeface="Trebuchet MS"/>
              </a:rPr>
              <a:t>t</a:t>
            </a:r>
            <a:r>
              <a:rPr sz="3100" spc="-45" dirty="0">
                <a:solidFill>
                  <a:srgbClr val="225B62"/>
                </a:solidFill>
                <a:latin typeface="Trebuchet MS"/>
                <a:cs typeface="Trebuchet MS"/>
              </a:rPr>
              <a:t>h</a:t>
            </a:r>
            <a:r>
              <a:rPr sz="3100" spc="-60" dirty="0">
                <a:solidFill>
                  <a:srgbClr val="225B62"/>
                </a:solidFill>
                <a:latin typeface="Trebuchet MS"/>
                <a:cs typeface="Trebuchet MS"/>
              </a:rPr>
              <a:t>e</a:t>
            </a:r>
            <a:r>
              <a:rPr sz="3100" spc="-330" dirty="0">
                <a:solidFill>
                  <a:srgbClr val="225B62"/>
                </a:solidFill>
                <a:latin typeface="Trebuchet MS"/>
                <a:cs typeface="Trebuchet MS"/>
              </a:rPr>
              <a:t> </a:t>
            </a:r>
            <a:r>
              <a:rPr sz="3100" spc="65" dirty="0">
                <a:solidFill>
                  <a:srgbClr val="225B62"/>
                </a:solidFill>
                <a:latin typeface="Trebuchet MS"/>
                <a:cs typeface="Trebuchet MS"/>
              </a:rPr>
              <a:t>o</a:t>
            </a:r>
            <a:r>
              <a:rPr sz="3100" spc="-210" dirty="0">
                <a:solidFill>
                  <a:srgbClr val="225B62"/>
                </a:solidFill>
                <a:latin typeface="Trebuchet MS"/>
                <a:cs typeface="Trebuchet MS"/>
              </a:rPr>
              <a:t>r</a:t>
            </a:r>
            <a:r>
              <a:rPr sz="3100" spc="175" dirty="0">
                <a:solidFill>
                  <a:srgbClr val="225B62"/>
                </a:solidFill>
                <a:latin typeface="Trebuchet MS"/>
                <a:cs typeface="Trebuchet MS"/>
              </a:rPr>
              <a:t>g</a:t>
            </a:r>
            <a:r>
              <a:rPr sz="3100" spc="-180" dirty="0">
                <a:solidFill>
                  <a:srgbClr val="225B62"/>
                </a:solidFill>
                <a:latin typeface="Trebuchet MS"/>
                <a:cs typeface="Trebuchet MS"/>
              </a:rPr>
              <a:t>a</a:t>
            </a:r>
            <a:r>
              <a:rPr sz="3100" spc="-60" dirty="0">
                <a:solidFill>
                  <a:srgbClr val="225B62"/>
                </a:solidFill>
                <a:latin typeface="Trebuchet MS"/>
                <a:cs typeface="Trebuchet MS"/>
              </a:rPr>
              <a:t>n</a:t>
            </a:r>
            <a:r>
              <a:rPr sz="3100" spc="-254" dirty="0">
                <a:solidFill>
                  <a:srgbClr val="225B62"/>
                </a:solidFill>
                <a:latin typeface="Trebuchet MS"/>
                <a:cs typeface="Trebuchet MS"/>
              </a:rPr>
              <a:t>i</a:t>
            </a:r>
            <a:r>
              <a:rPr sz="3100" spc="-225" dirty="0">
                <a:solidFill>
                  <a:srgbClr val="225B62"/>
                </a:solidFill>
                <a:latin typeface="Trebuchet MS"/>
                <a:cs typeface="Trebuchet MS"/>
              </a:rPr>
              <a:t>z</a:t>
            </a:r>
            <a:r>
              <a:rPr sz="3100" spc="-195" dirty="0">
                <a:solidFill>
                  <a:srgbClr val="225B62"/>
                </a:solidFill>
                <a:latin typeface="Trebuchet MS"/>
                <a:cs typeface="Trebuchet MS"/>
              </a:rPr>
              <a:t>a</a:t>
            </a:r>
            <a:r>
              <a:rPr sz="3100" spc="-229" dirty="0">
                <a:solidFill>
                  <a:srgbClr val="225B62"/>
                </a:solidFill>
                <a:latin typeface="Trebuchet MS"/>
                <a:cs typeface="Trebuchet MS"/>
              </a:rPr>
              <a:t>t</a:t>
            </a:r>
            <a:r>
              <a:rPr sz="3100" spc="-270" dirty="0">
                <a:solidFill>
                  <a:srgbClr val="225B62"/>
                </a:solidFill>
                <a:latin typeface="Trebuchet MS"/>
                <a:cs typeface="Trebuchet MS"/>
              </a:rPr>
              <a:t>i</a:t>
            </a:r>
            <a:r>
              <a:rPr sz="3100" spc="65" dirty="0">
                <a:solidFill>
                  <a:srgbClr val="225B62"/>
                </a:solidFill>
                <a:latin typeface="Trebuchet MS"/>
                <a:cs typeface="Trebuchet MS"/>
              </a:rPr>
              <a:t>o</a:t>
            </a:r>
            <a:r>
              <a:rPr sz="3100" spc="-35" dirty="0">
                <a:solidFill>
                  <a:srgbClr val="225B62"/>
                </a:solidFill>
                <a:latin typeface="Trebuchet MS"/>
                <a:cs typeface="Trebuchet MS"/>
              </a:rPr>
              <a:t>n</a:t>
            </a:r>
            <a:r>
              <a:rPr sz="3100" spc="-480" dirty="0">
                <a:solidFill>
                  <a:srgbClr val="225B62"/>
                </a:solidFill>
                <a:latin typeface="Trebuchet MS"/>
                <a:cs typeface="Trebuchet MS"/>
              </a:rPr>
              <a:t>.</a:t>
            </a:r>
            <a:r>
              <a:rPr sz="3100" spc="-330" dirty="0">
                <a:solidFill>
                  <a:srgbClr val="225B62"/>
                </a:solidFill>
                <a:latin typeface="Trebuchet MS"/>
                <a:cs typeface="Trebuchet MS"/>
              </a:rPr>
              <a:t> </a:t>
            </a:r>
            <a:r>
              <a:rPr sz="3100" spc="-300" dirty="0">
                <a:solidFill>
                  <a:srgbClr val="225B62"/>
                </a:solidFill>
                <a:latin typeface="Trebuchet MS"/>
                <a:cs typeface="Trebuchet MS"/>
              </a:rPr>
              <a:t>T</a:t>
            </a:r>
            <a:r>
              <a:rPr sz="3100" spc="-45" dirty="0">
                <a:solidFill>
                  <a:srgbClr val="225B62"/>
                </a:solidFill>
                <a:latin typeface="Trebuchet MS"/>
                <a:cs typeface="Trebuchet MS"/>
              </a:rPr>
              <a:t>h</a:t>
            </a:r>
            <a:r>
              <a:rPr sz="3100" spc="-155" dirty="0">
                <a:solidFill>
                  <a:srgbClr val="225B62"/>
                </a:solidFill>
                <a:latin typeface="Trebuchet MS"/>
                <a:cs typeface="Trebuchet MS"/>
              </a:rPr>
              <a:t>e</a:t>
            </a:r>
            <a:r>
              <a:rPr sz="3100" spc="-275" dirty="0">
                <a:solidFill>
                  <a:srgbClr val="225B62"/>
                </a:solidFill>
                <a:latin typeface="Trebuchet MS"/>
                <a:cs typeface="Trebuchet MS"/>
              </a:rPr>
              <a:t>i</a:t>
            </a:r>
            <a:r>
              <a:rPr sz="3100" spc="-70" dirty="0">
                <a:solidFill>
                  <a:srgbClr val="225B62"/>
                </a:solidFill>
                <a:latin typeface="Trebuchet MS"/>
                <a:cs typeface="Trebuchet MS"/>
              </a:rPr>
              <a:t>r</a:t>
            </a:r>
            <a:r>
              <a:rPr sz="3100" spc="-325" dirty="0">
                <a:solidFill>
                  <a:srgbClr val="225B62"/>
                </a:solidFill>
                <a:latin typeface="Trebuchet MS"/>
                <a:cs typeface="Trebuchet MS"/>
              </a:rPr>
              <a:t> </a:t>
            </a:r>
            <a:r>
              <a:rPr sz="3100" spc="10" dirty="0">
                <a:solidFill>
                  <a:srgbClr val="225B62"/>
                </a:solidFill>
                <a:latin typeface="Trebuchet MS"/>
                <a:cs typeface="Trebuchet MS"/>
              </a:rPr>
              <a:t>p</a:t>
            </a:r>
            <a:r>
              <a:rPr sz="3100" spc="-155" dirty="0">
                <a:solidFill>
                  <a:srgbClr val="225B62"/>
                </a:solidFill>
                <a:latin typeface="Trebuchet MS"/>
                <a:cs typeface="Trebuchet MS"/>
              </a:rPr>
              <a:t>r</a:t>
            </a:r>
            <a:r>
              <a:rPr sz="3100" spc="-275" dirty="0">
                <a:solidFill>
                  <a:srgbClr val="225B62"/>
                </a:solidFill>
                <a:latin typeface="Trebuchet MS"/>
                <a:cs typeface="Trebuchet MS"/>
              </a:rPr>
              <a:t>i</a:t>
            </a:r>
            <a:r>
              <a:rPr sz="3100" dirty="0">
                <a:solidFill>
                  <a:srgbClr val="225B62"/>
                </a:solidFill>
                <a:latin typeface="Trebuchet MS"/>
                <a:cs typeface="Trebuchet MS"/>
              </a:rPr>
              <a:t>m</a:t>
            </a:r>
            <a:r>
              <a:rPr sz="3100" spc="-180" dirty="0">
                <a:solidFill>
                  <a:srgbClr val="225B62"/>
                </a:solidFill>
                <a:latin typeface="Trebuchet MS"/>
                <a:cs typeface="Trebuchet MS"/>
              </a:rPr>
              <a:t>a</a:t>
            </a:r>
            <a:r>
              <a:rPr sz="3100" spc="-60" dirty="0">
                <a:solidFill>
                  <a:srgbClr val="225B62"/>
                </a:solidFill>
                <a:latin typeface="Trebuchet MS"/>
                <a:cs typeface="Trebuchet MS"/>
              </a:rPr>
              <a:t>r</a:t>
            </a:r>
            <a:r>
              <a:rPr sz="3100" spc="40" dirty="0">
                <a:solidFill>
                  <a:srgbClr val="225B62"/>
                </a:solidFill>
                <a:latin typeface="Trebuchet MS"/>
                <a:cs typeface="Trebuchet MS"/>
              </a:rPr>
              <a:t>y</a:t>
            </a:r>
            <a:r>
              <a:rPr sz="3100" spc="-330" dirty="0">
                <a:solidFill>
                  <a:srgbClr val="225B62"/>
                </a:solidFill>
                <a:latin typeface="Trebuchet MS"/>
                <a:cs typeface="Trebuchet MS"/>
              </a:rPr>
              <a:t> </a:t>
            </a:r>
            <a:r>
              <a:rPr sz="3100" spc="180" dirty="0">
                <a:solidFill>
                  <a:srgbClr val="225B62"/>
                </a:solidFill>
                <a:latin typeface="Trebuchet MS"/>
                <a:cs typeface="Trebuchet MS"/>
              </a:rPr>
              <a:t>g</a:t>
            </a:r>
            <a:r>
              <a:rPr sz="3100" spc="60" dirty="0">
                <a:solidFill>
                  <a:srgbClr val="225B62"/>
                </a:solidFill>
                <a:latin typeface="Trebuchet MS"/>
                <a:cs typeface="Trebuchet MS"/>
              </a:rPr>
              <a:t>o</a:t>
            </a:r>
            <a:r>
              <a:rPr sz="3100" spc="-180" dirty="0">
                <a:solidFill>
                  <a:srgbClr val="225B62"/>
                </a:solidFill>
                <a:latin typeface="Trebuchet MS"/>
                <a:cs typeface="Trebuchet MS"/>
              </a:rPr>
              <a:t>a</a:t>
            </a:r>
            <a:r>
              <a:rPr sz="3100" spc="-190" dirty="0">
                <a:solidFill>
                  <a:srgbClr val="225B62"/>
                </a:solidFill>
                <a:latin typeface="Trebuchet MS"/>
                <a:cs typeface="Trebuchet MS"/>
              </a:rPr>
              <a:t>l</a:t>
            </a:r>
            <a:r>
              <a:rPr sz="3100" spc="-330" dirty="0">
                <a:solidFill>
                  <a:srgbClr val="225B62"/>
                </a:solidFill>
                <a:latin typeface="Trebuchet MS"/>
                <a:cs typeface="Trebuchet MS"/>
              </a:rPr>
              <a:t> </a:t>
            </a:r>
            <a:r>
              <a:rPr sz="3100" spc="-290" dirty="0">
                <a:solidFill>
                  <a:srgbClr val="225B62"/>
                </a:solidFill>
                <a:latin typeface="Trebuchet MS"/>
                <a:cs typeface="Trebuchet MS"/>
              </a:rPr>
              <a:t>i</a:t>
            </a:r>
            <a:r>
              <a:rPr sz="3100" spc="135" dirty="0">
                <a:solidFill>
                  <a:srgbClr val="225B62"/>
                </a:solidFill>
                <a:latin typeface="Trebuchet MS"/>
                <a:cs typeface="Trebuchet MS"/>
              </a:rPr>
              <a:t>s </a:t>
            </a:r>
            <a:r>
              <a:rPr sz="3100" spc="114" dirty="0">
                <a:solidFill>
                  <a:srgbClr val="225B62"/>
                </a:solidFill>
                <a:latin typeface="Trebuchet MS"/>
                <a:cs typeface="Trebuchet MS"/>
              </a:rPr>
              <a:t> </a:t>
            </a:r>
            <a:r>
              <a:rPr sz="3100" spc="-215" dirty="0">
                <a:solidFill>
                  <a:srgbClr val="225B62"/>
                </a:solidFill>
                <a:latin typeface="Trebuchet MS"/>
                <a:cs typeface="Trebuchet MS"/>
              </a:rPr>
              <a:t>t</a:t>
            </a:r>
            <a:r>
              <a:rPr sz="3100" spc="165" dirty="0">
                <a:solidFill>
                  <a:srgbClr val="225B62"/>
                </a:solidFill>
                <a:latin typeface="Trebuchet MS"/>
                <a:cs typeface="Trebuchet MS"/>
              </a:rPr>
              <a:t>o</a:t>
            </a:r>
            <a:r>
              <a:rPr sz="3100" spc="-204" dirty="0">
                <a:solidFill>
                  <a:srgbClr val="225B62"/>
                </a:solidFill>
                <a:latin typeface="Trebuchet MS"/>
                <a:cs typeface="Trebuchet MS"/>
              </a:rPr>
              <a:t> </a:t>
            </a:r>
            <a:r>
              <a:rPr sz="3100" spc="90" dirty="0">
                <a:solidFill>
                  <a:srgbClr val="225B62"/>
                </a:solidFill>
                <a:latin typeface="Trebuchet MS"/>
                <a:cs typeface="Trebuchet MS"/>
              </a:rPr>
              <a:t>o</a:t>
            </a:r>
            <a:r>
              <a:rPr sz="3100" spc="-90" dirty="0">
                <a:solidFill>
                  <a:srgbClr val="225B62"/>
                </a:solidFill>
                <a:latin typeface="Trebuchet MS"/>
                <a:cs typeface="Trebuchet MS"/>
              </a:rPr>
              <a:t>v</a:t>
            </a:r>
            <a:r>
              <a:rPr sz="3100" spc="-80" dirty="0">
                <a:solidFill>
                  <a:srgbClr val="225B62"/>
                </a:solidFill>
                <a:latin typeface="Trebuchet MS"/>
                <a:cs typeface="Trebuchet MS"/>
              </a:rPr>
              <a:t>e</a:t>
            </a:r>
            <a:r>
              <a:rPr sz="3100" spc="-10" dirty="0">
                <a:solidFill>
                  <a:srgbClr val="225B62"/>
                </a:solidFill>
                <a:latin typeface="Trebuchet MS"/>
                <a:cs typeface="Trebuchet MS"/>
              </a:rPr>
              <a:t>r</a:t>
            </a:r>
            <a:r>
              <a:rPr sz="3100" dirty="0">
                <a:solidFill>
                  <a:srgbClr val="225B62"/>
                </a:solidFill>
                <a:latin typeface="Trebuchet MS"/>
                <a:cs typeface="Trebuchet MS"/>
              </a:rPr>
              <a:t>s</a:t>
            </a:r>
            <a:r>
              <a:rPr sz="3100" spc="-70" dirty="0">
                <a:solidFill>
                  <a:srgbClr val="225B62"/>
                </a:solidFill>
                <a:latin typeface="Trebuchet MS"/>
                <a:cs typeface="Trebuchet MS"/>
              </a:rPr>
              <a:t>e</a:t>
            </a:r>
            <a:r>
              <a:rPr sz="3100" spc="-60" dirty="0">
                <a:solidFill>
                  <a:srgbClr val="225B62"/>
                </a:solidFill>
                <a:latin typeface="Trebuchet MS"/>
                <a:cs typeface="Trebuchet MS"/>
              </a:rPr>
              <a:t>e</a:t>
            </a:r>
            <a:r>
              <a:rPr sz="3100" spc="-204" dirty="0">
                <a:solidFill>
                  <a:srgbClr val="225B62"/>
                </a:solidFill>
                <a:latin typeface="Trebuchet MS"/>
                <a:cs typeface="Trebuchet MS"/>
              </a:rPr>
              <a:t> </a:t>
            </a:r>
            <a:r>
              <a:rPr sz="3100" spc="-80" dirty="0">
                <a:solidFill>
                  <a:srgbClr val="225B62"/>
                </a:solidFill>
                <a:latin typeface="Trebuchet MS"/>
                <a:cs typeface="Trebuchet MS"/>
              </a:rPr>
              <a:t>t</a:t>
            </a:r>
            <a:r>
              <a:rPr sz="3100" spc="-65" dirty="0">
                <a:solidFill>
                  <a:srgbClr val="225B62"/>
                </a:solidFill>
                <a:latin typeface="Trebuchet MS"/>
                <a:cs typeface="Trebuchet MS"/>
              </a:rPr>
              <a:t>h</a:t>
            </a:r>
            <a:r>
              <a:rPr sz="3100" spc="-60" dirty="0">
                <a:solidFill>
                  <a:srgbClr val="225B62"/>
                </a:solidFill>
                <a:latin typeface="Trebuchet MS"/>
                <a:cs typeface="Trebuchet MS"/>
              </a:rPr>
              <a:t>e</a:t>
            </a:r>
            <a:r>
              <a:rPr sz="3100" spc="-204" dirty="0">
                <a:solidFill>
                  <a:srgbClr val="225B62"/>
                </a:solidFill>
                <a:latin typeface="Trebuchet MS"/>
                <a:cs typeface="Trebuchet MS"/>
              </a:rPr>
              <a:t> </a:t>
            </a:r>
            <a:r>
              <a:rPr sz="3100" spc="80" dirty="0">
                <a:solidFill>
                  <a:srgbClr val="225B62"/>
                </a:solidFill>
                <a:latin typeface="Trebuchet MS"/>
                <a:cs typeface="Trebuchet MS"/>
              </a:rPr>
              <a:t>b</a:t>
            </a:r>
            <a:r>
              <a:rPr sz="3100" spc="-25" dirty="0">
                <a:solidFill>
                  <a:srgbClr val="225B62"/>
                </a:solidFill>
                <a:latin typeface="Trebuchet MS"/>
                <a:cs typeface="Trebuchet MS"/>
              </a:rPr>
              <a:t>u</a:t>
            </a:r>
            <a:r>
              <a:rPr sz="3100" spc="95" dirty="0">
                <a:solidFill>
                  <a:srgbClr val="225B62"/>
                </a:solidFill>
                <a:latin typeface="Trebuchet MS"/>
                <a:cs typeface="Trebuchet MS"/>
              </a:rPr>
              <a:t>s</a:t>
            </a:r>
            <a:r>
              <a:rPr sz="3100" spc="-95" dirty="0">
                <a:solidFill>
                  <a:srgbClr val="225B62"/>
                </a:solidFill>
                <a:latin typeface="Trebuchet MS"/>
                <a:cs typeface="Trebuchet MS"/>
              </a:rPr>
              <a:t>i</a:t>
            </a:r>
            <a:r>
              <a:rPr sz="3100" spc="-100" dirty="0">
                <a:solidFill>
                  <a:srgbClr val="225B62"/>
                </a:solidFill>
                <a:latin typeface="Trebuchet MS"/>
                <a:cs typeface="Trebuchet MS"/>
              </a:rPr>
              <a:t>n</a:t>
            </a:r>
            <a:r>
              <a:rPr sz="3100" spc="-95" dirty="0">
                <a:solidFill>
                  <a:srgbClr val="225B62"/>
                </a:solidFill>
                <a:latin typeface="Trebuchet MS"/>
                <a:cs typeface="Trebuchet MS"/>
              </a:rPr>
              <a:t>e</a:t>
            </a:r>
            <a:r>
              <a:rPr sz="3100" spc="110" dirty="0">
                <a:solidFill>
                  <a:srgbClr val="225B62"/>
                </a:solidFill>
                <a:latin typeface="Trebuchet MS"/>
                <a:cs typeface="Trebuchet MS"/>
              </a:rPr>
              <a:t>s</a:t>
            </a:r>
            <a:r>
              <a:rPr sz="3100" spc="155" dirty="0">
                <a:solidFill>
                  <a:srgbClr val="225B62"/>
                </a:solidFill>
                <a:latin typeface="Trebuchet MS"/>
                <a:cs typeface="Trebuchet MS"/>
              </a:rPr>
              <a:t>s</a:t>
            </a:r>
            <a:r>
              <a:rPr sz="3100" spc="-204" dirty="0">
                <a:solidFill>
                  <a:srgbClr val="225B62"/>
                </a:solidFill>
                <a:latin typeface="Trebuchet MS"/>
                <a:cs typeface="Trebuchet MS"/>
              </a:rPr>
              <a:t> </a:t>
            </a:r>
            <a:r>
              <a:rPr sz="3100" spc="-145" dirty="0">
                <a:solidFill>
                  <a:srgbClr val="225B62"/>
                </a:solidFill>
                <a:latin typeface="Trebuchet MS"/>
                <a:cs typeface="Trebuchet MS"/>
              </a:rPr>
              <a:t>t</a:t>
            </a:r>
            <a:r>
              <a:rPr sz="3100" spc="-125" dirty="0">
                <a:solidFill>
                  <a:srgbClr val="225B62"/>
                </a:solidFill>
                <a:latin typeface="Trebuchet MS"/>
                <a:cs typeface="Trebuchet MS"/>
              </a:rPr>
              <a:t>r</a:t>
            </a:r>
            <a:r>
              <a:rPr sz="3100" spc="-114" dirty="0">
                <a:solidFill>
                  <a:srgbClr val="225B62"/>
                </a:solidFill>
                <a:latin typeface="Trebuchet MS"/>
                <a:cs typeface="Trebuchet MS"/>
              </a:rPr>
              <a:t>a</a:t>
            </a:r>
            <a:r>
              <a:rPr sz="3100" spc="-20" dirty="0">
                <a:solidFill>
                  <a:srgbClr val="225B62"/>
                </a:solidFill>
                <a:latin typeface="Trebuchet MS"/>
                <a:cs typeface="Trebuchet MS"/>
              </a:rPr>
              <a:t>n</a:t>
            </a:r>
            <a:r>
              <a:rPr sz="3100" spc="150" dirty="0">
                <a:solidFill>
                  <a:srgbClr val="225B62"/>
                </a:solidFill>
                <a:latin typeface="Trebuchet MS"/>
                <a:cs typeface="Trebuchet MS"/>
              </a:rPr>
              <a:t>s</a:t>
            </a:r>
            <a:r>
              <a:rPr sz="3100" spc="-235" dirty="0">
                <a:solidFill>
                  <a:srgbClr val="225B62"/>
                </a:solidFill>
                <a:latin typeface="Trebuchet MS"/>
                <a:cs typeface="Trebuchet MS"/>
              </a:rPr>
              <a:t>f</a:t>
            </a:r>
            <a:r>
              <a:rPr sz="3100" spc="130" dirty="0">
                <a:solidFill>
                  <a:srgbClr val="225B62"/>
                </a:solidFill>
                <a:latin typeface="Trebuchet MS"/>
                <a:cs typeface="Trebuchet MS"/>
              </a:rPr>
              <a:t>o</a:t>
            </a:r>
            <a:r>
              <a:rPr sz="3100" spc="-90" dirty="0">
                <a:solidFill>
                  <a:srgbClr val="225B62"/>
                </a:solidFill>
                <a:latin typeface="Trebuchet MS"/>
                <a:cs typeface="Trebuchet MS"/>
              </a:rPr>
              <a:t>r</a:t>
            </a:r>
            <a:r>
              <a:rPr sz="3100" spc="60" dirty="0">
                <a:solidFill>
                  <a:srgbClr val="225B62"/>
                </a:solidFill>
                <a:latin typeface="Trebuchet MS"/>
                <a:cs typeface="Trebuchet MS"/>
              </a:rPr>
              <a:t>m</a:t>
            </a:r>
            <a:r>
              <a:rPr sz="3100" spc="-130" dirty="0">
                <a:solidFill>
                  <a:srgbClr val="225B62"/>
                </a:solidFill>
                <a:latin typeface="Trebuchet MS"/>
                <a:cs typeface="Trebuchet MS"/>
              </a:rPr>
              <a:t>a</a:t>
            </a:r>
            <a:r>
              <a:rPr sz="3100" spc="-210" dirty="0">
                <a:solidFill>
                  <a:srgbClr val="225B62"/>
                </a:solidFill>
                <a:latin typeface="Trebuchet MS"/>
                <a:cs typeface="Trebuchet MS"/>
              </a:rPr>
              <a:t>t</a:t>
            </a:r>
            <a:r>
              <a:rPr sz="3100" spc="-160" dirty="0">
                <a:solidFill>
                  <a:srgbClr val="225B62"/>
                </a:solidFill>
                <a:latin typeface="Trebuchet MS"/>
                <a:cs typeface="Trebuchet MS"/>
              </a:rPr>
              <a:t>i</a:t>
            </a:r>
            <a:r>
              <a:rPr sz="3100" spc="130" dirty="0">
                <a:solidFill>
                  <a:srgbClr val="225B62"/>
                </a:solidFill>
                <a:latin typeface="Trebuchet MS"/>
                <a:cs typeface="Trebuchet MS"/>
              </a:rPr>
              <a:t>o</a:t>
            </a:r>
            <a:r>
              <a:rPr sz="3100" spc="30" dirty="0">
                <a:solidFill>
                  <a:srgbClr val="225B62"/>
                </a:solidFill>
                <a:latin typeface="Trebuchet MS"/>
                <a:cs typeface="Trebuchet MS"/>
              </a:rPr>
              <a:t>n  process </a:t>
            </a:r>
            <a:r>
              <a:rPr sz="3100" spc="-60" dirty="0">
                <a:solidFill>
                  <a:srgbClr val="225B62"/>
                </a:solidFill>
                <a:latin typeface="Trebuchet MS"/>
                <a:cs typeface="Trebuchet MS"/>
              </a:rPr>
              <a:t>for </a:t>
            </a:r>
            <a:r>
              <a:rPr sz="3100" spc="20" dirty="0">
                <a:solidFill>
                  <a:srgbClr val="225B62"/>
                </a:solidFill>
                <a:latin typeface="Trebuchet MS"/>
                <a:cs typeface="Trebuchet MS"/>
              </a:rPr>
              <a:t>how </a:t>
            </a:r>
            <a:r>
              <a:rPr sz="3100" spc="-65" dirty="0">
                <a:solidFill>
                  <a:srgbClr val="225B62"/>
                </a:solidFill>
                <a:latin typeface="Trebuchet MS"/>
                <a:cs typeface="Trebuchet MS"/>
              </a:rPr>
              <a:t>generative </a:t>
            </a:r>
            <a:r>
              <a:rPr sz="3100" spc="30" dirty="0">
                <a:solidFill>
                  <a:srgbClr val="225B62"/>
                </a:solidFill>
                <a:latin typeface="Trebuchet MS"/>
                <a:cs typeface="Trebuchet MS"/>
              </a:rPr>
              <a:t>AI </a:t>
            </a:r>
            <a:r>
              <a:rPr sz="3100" dirty="0">
                <a:solidFill>
                  <a:srgbClr val="225B62"/>
                </a:solidFill>
                <a:latin typeface="Trebuchet MS"/>
                <a:cs typeface="Trebuchet MS"/>
              </a:rPr>
              <a:t>can </a:t>
            </a:r>
            <a:r>
              <a:rPr sz="3100" spc="-20" dirty="0">
                <a:solidFill>
                  <a:srgbClr val="225B62"/>
                </a:solidFill>
                <a:latin typeface="Trebuchet MS"/>
                <a:cs typeface="Trebuchet MS"/>
              </a:rPr>
              <a:t>serve </a:t>
            </a:r>
            <a:r>
              <a:rPr sz="3100" spc="-15" dirty="0">
                <a:solidFill>
                  <a:srgbClr val="225B62"/>
                </a:solidFill>
                <a:latin typeface="Trebuchet MS"/>
                <a:cs typeface="Trebuchet MS"/>
              </a:rPr>
              <a:t> </a:t>
            </a:r>
            <a:r>
              <a:rPr sz="3100" spc="-229" dirty="0">
                <a:solidFill>
                  <a:srgbClr val="225B62"/>
                </a:solidFill>
                <a:latin typeface="Trebuchet MS"/>
                <a:cs typeface="Trebuchet MS"/>
              </a:rPr>
              <a:t>t</a:t>
            </a:r>
            <a:r>
              <a:rPr sz="3100" spc="-45" dirty="0">
                <a:solidFill>
                  <a:srgbClr val="225B62"/>
                </a:solidFill>
                <a:latin typeface="Trebuchet MS"/>
                <a:cs typeface="Trebuchet MS"/>
              </a:rPr>
              <a:t>h</a:t>
            </a:r>
            <a:r>
              <a:rPr sz="3100" spc="-60" dirty="0">
                <a:solidFill>
                  <a:srgbClr val="225B62"/>
                </a:solidFill>
                <a:latin typeface="Trebuchet MS"/>
                <a:cs typeface="Trebuchet MS"/>
              </a:rPr>
              <a:t>e</a:t>
            </a:r>
            <a:r>
              <a:rPr sz="3100" spc="-330" dirty="0">
                <a:solidFill>
                  <a:srgbClr val="225B62"/>
                </a:solidFill>
                <a:latin typeface="Trebuchet MS"/>
                <a:cs typeface="Trebuchet MS"/>
              </a:rPr>
              <a:t> </a:t>
            </a:r>
            <a:r>
              <a:rPr sz="3100" spc="-45" dirty="0">
                <a:solidFill>
                  <a:srgbClr val="225B62"/>
                </a:solidFill>
                <a:latin typeface="Trebuchet MS"/>
                <a:cs typeface="Trebuchet MS"/>
              </a:rPr>
              <a:t>n</a:t>
            </a:r>
            <a:r>
              <a:rPr sz="3100" spc="-135" dirty="0">
                <a:solidFill>
                  <a:srgbClr val="225B62"/>
                </a:solidFill>
                <a:latin typeface="Trebuchet MS"/>
                <a:cs typeface="Trebuchet MS"/>
              </a:rPr>
              <a:t>ee</a:t>
            </a:r>
            <a:r>
              <a:rPr sz="3100" spc="-20" dirty="0">
                <a:solidFill>
                  <a:srgbClr val="225B62"/>
                </a:solidFill>
                <a:latin typeface="Trebuchet MS"/>
                <a:cs typeface="Trebuchet MS"/>
              </a:rPr>
              <a:t>d</a:t>
            </a:r>
            <a:r>
              <a:rPr sz="3100" spc="155" dirty="0">
                <a:solidFill>
                  <a:srgbClr val="225B62"/>
                </a:solidFill>
                <a:latin typeface="Trebuchet MS"/>
                <a:cs typeface="Trebuchet MS"/>
              </a:rPr>
              <a:t>s</a:t>
            </a:r>
            <a:r>
              <a:rPr sz="3100" spc="-330" dirty="0">
                <a:solidFill>
                  <a:srgbClr val="225B62"/>
                </a:solidFill>
                <a:latin typeface="Trebuchet MS"/>
                <a:cs typeface="Trebuchet MS"/>
              </a:rPr>
              <a:t> </a:t>
            </a:r>
            <a:r>
              <a:rPr sz="3100" spc="30" dirty="0">
                <a:solidFill>
                  <a:srgbClr val="225B62"/>
                </a:solidFill>
                <a:latin typeface="Trebuchet MS"/>
                <a:cs typeface="Trebuchet MS"/>
              </a:rPr>
              <a:t>o</a:t>
            </a:r>
            <a:r>
              <a:rPr sz="3100" spc="-170" dirty="0">
                <a:solidFill>
                  <a:srgbClr val="225B62"/>
                </a:solidFill>
                <a:latin typeface="Trebuchet MS"/>
                <a:cs typeface="Trebuchet MS"/>
              </a:rPr>
              <a:t>f</a:t>
            </a:r>
            <a:r>
              <a:rPr sz="3100" spc="-330" dirty="0">
                <a:solidFill>
                  <a:srgbClr val="225B62"/>
                </a:solidFill>
                <a:latin typeface="Trebuchet MS"/>
                <a:cs typeface="Trebuchet MS"/>
              </a:rPr>
              <a:t> </a:t>
            </a:r>
            <a:r>
              <a:rPr sz="3100" spc="-229" dirty="0">
                <a:solidFill>
                  <a:srgbClr val="225B62"/>
                </a:solidFill>
                <a:latin typeface="Trebuchet MS"/>
                <a:cs typeface="Trebuchet MS"/>
              </a:rPr>
              <a:t>t</a:t>
            </a:r>
            <a:r>
              <a:rPr sz="3100" spc="-45" dirty="0">
                <a:solidFill>
                  <a:srgbClr val="225B62"/>
                </a:solidFill>
                <a:latin typeface="Trebuchet MS"/>
                <a:cs typeface="Trebuchet MS"/>
              </a:rPr>
              <a:t>h</a:t>
            </a:r>
            <a:r>
              <a:rPr sz="3100" spc="-60" dirty="0">
                <a:solidFill>
                  <a:srgbClr val="225B62"/>
                </a:solidFill>
                <a:latin typeface="Trebuchet MS"/>
                <a:cs typeface="Trebuchet MS"/>
              </a:rPr>
              <a:t>e</a:t>
            </a:r>
            <a:r>
              <a:rPr sz="3100" spc="-330" dirty="0">
                <a:solidFill>
                  <a:srgbClr val="225B62"/>
                </a:solidFill>
                <a:latin typeface="Trebuchet MS"/>
                <a:cs typeface="Trebuchet MS"/>
              </a:rPr>
              <a:t> </a:t>
            </a:r>
            <a:r>
              <a:rPr sz="3100" spc="-165" dirty="0">
                <a:solidFill>
                  <a:srgbClr val="225B62"/>
                </a:solidFill>
                <a:latin typeface="Trebuchet MS"/>
                <a:cs typeface="Trebuchet MS"/>
              </a:rPr>
              <a:t>E</a:t>
            </a:r>
            <a:r>
              <a:rPr sz="3100" spc="-35" dirty="0">
                <a:solidFill>
                  <a:srgbClr val="225B62"/>
                </a:solidFill>
                <a:latin typeface="Trebuchet MS"/>
                <a:cs typeface="Trebuchet MS"/>
              </a:rPr>
              <a:t>Y</a:t>
            </a:r>
            <a:r>
              <a:rPr sz="3100" spc="-325" dirty="0">
                <a:solidFill>
                  <a:srgbClr val="225B62"/>
                </a:solidFill>
                <a:latin typeface="Trebuchet MS"/>
                <a:cs typeface="Trebuchet MS"/>
              </a:rPr>
              <a:t> </a:t>
            </a:r>
            <a:r>
              <a:rPr sz="3100" spc="20" dirty="0">
                <a:solidFill>
                  <a:srgbClr val="225B62"/>
                </a:solidFill>
                <a:latin typeface="Trebuchet MS"/>
                <a:cs typeface="Trebuchet MS"/>
              </a:rPr>
              <a:t>b</a:t>
            </a:r>
            <a:r>
              <a:rPr sz="3100" spc="-85" dirty="0">
                <a:solidFill>
                  <a:srgbClr val="225B62"/>
                </a:solidFill>
                <a:latin typeface="Trebuchet MS"/>
                <a:cs typeface="Trebuchet MS"/>
              </a:rPr>
              <a:t>u</a:t>
            </a:r>
            <a:r>
              <a:rPr sz="3100" spc="30" dirty="0">
                <a:solidFill>
                  <a:srgbClr val="225B62"/>
                </a:solidFill>
                <a:latin typeface="Trebuchet MS"/>
                <a:cs typeface="Trebuchet MS"/>
              </a:rPr>
              <a:t>s</a:t>
            </a:r>
            <a:r>
              <a:rPr sz="3100" spc="-275" dirty="0">
                <a:solidFill>
                  <a:srgbClr val="225B62"/>
                </a:solidFill>
                <a:latin typeface="Trebuchet MS"/>
                <a:cs typeface="Trebuchet MS"/>
              </a:rPr>
              <a:t>i</a:t>
            </a:r>
            <a:r>
              <a:rPr sz="3100" spc="-45" dirty="0">
                <a:solidFill>
                  <a:srgbClr val="225B62"/>
                </a:solidFill>
                <a:latin typeface="Trebuchet MS"/>
                <a:cs typeface="Trebuchet MS"/>
              </a:rPr>
              <a:t>n</a:t>
            </a:r>
            <a:r>
              <a:rPr sz="3100" spc="-160" dirty="0">
                <a:solidFill>
                  <a:srgbClr val="225B62"/>
                </a:solidFill>
                <a:latin typeface="Trebuchet MS"/>
                <a:cs typeface="Trebuchet MS"/>
              </a:rPr>
              <a:t>e</a:t>
            </a:r>
            <a:r>
              <a:rPr sz="3100" spc="45" dirty="0">
                <a:solidFill>
                  <a:srgbClr val="225B62"/>
                </a:solidFill>
                <a:latin typeface="Trebuchet MS"/>
                <a:cs typeface="Trebuchet MS"/>
              </a:rPr>
              <a:t>s</a:t>
            </a:r>
            <a:r>
              <a:rPr sz="3100" spc="50" dirty="0">
                <a:solidFill>
                  <a:srgbClr val="225B62"/>
                </a:solidFill>
                <a:latin typeface="Trebuchet MS"/>
                <a:cs typeface="Trebuchet MS"/>
              </a:rPr>
              <a:t>s</a:t>
            </a:r>
            <a:r>
              <a:rPr sz="3100" spc="-160" dirty="0">
                <a:solidFill>
                  <a:srgbClr val="225B62"/>
                </a:solidFill>
                <a:latin typeface="Trebuchet MS"/>
                <a:cs typeface="Trebuchet MS"/>
              </a:rPr>
              <a:t>e</a:t>
            </a:r>
            <a:r>
              <a:rPr sz="3100" spc="155" dirty="0">
                <a:solidFill>
                  <a:srgbClr val="225B62"/>
                </a:solidFill>
                <a:latin typeface="Trebuchet MS"/>
                <a:cs typeface="Trebuchet MS"/>
              </a:rPr>
              <a:t>s</a:t>
            </a:r>
            <a:r>
              <a:rPr sz="3100" spc="-330" dirty="0">
                <a:solidFill>
                  <a:srgbClr val="225B62"/>
                </a:solidFill>
                <a:latin typeface="Trebuchet MS"/>
                <a:cs typeface="Trebuchet MS"/>
              </a:rPr>
              <a:t> </a:t>
            </a:r>
            <a:r>
              <a:rPr sz="3100" spc="-180" dirty="0">
                <a:solidFill>
                  <a:srgbClr val="225B62"/>
                </a:solidFill>
                <a:latin typeface="Trebuchet MS"/>
                <a:cs typeface="Trebuchet MS"/>
              </a:rPr>
              <a:t>a</a:t>
            </a:r>
            <a:r>
              <a:rPr sz="3100" spc="-40" dirty="0">
                <a:solidFill>
                  <a:srgbClr val="225B62"/>
                </a:solidFill>
                <a:latin typeface="Trebuchet MS"/>
                <a:cs typeface="Trebuchet MS"/>
              </a:rPr>
              <a:t>n</a:t>
            </a:r>
            <a:r>
              <a:rPr sz="3100" spc="110" dirty="0">
                <a:solidFill>
                  <a:srgbClr val="225B62"/>
                </a:solidFill>
                <a:latin typeface="Trebuchet MS"/>
                <a:cs typeface="Trebuchet MS"/>
              </a:rPr>
              <a:t>d</a:t>
            </a:r>
            <a:r>
              <a:rPr sz="3100" spc="-330" dirty="0">
                <a:solidFill>
                  <a:srgbClr val="225B62"/>
                </a:solidFill>
                <a:latin typeface="Trebuchet MS"/>
                <a:cs typeface="Trebuchet MS"/>
              </a:rPr>
              <a:t> </a:t>
            </a:r>
            <a:r>
              <a:rPr sz="3100" spc="-229" dirty="0">
                <a:solidFill>
                  <a:srgbClr val="225B62"/>
                </a:solidFill>
                <a:latin typeface="Trebuchet MS"/>
                <a:cs typeface="Trebuchet MS"/>
              </a:rPr>
              <a:t>t</a:t>
            </a:r>
            <a:r>
              <a:rPr sz="3100" spc="-45" dirty="0">
                <a:solidFill>
                  <a:srgbClr val="225B62"/>
                </a:solidFill>
                <a:latin typeface="Trebuchet MS"/>
                <a:cs typeface="Trebuchet MS"/>
              </a:rPr>
              <a:t>h</a:t>
            </a:r>
            <a:r>
              <a:rPr sz="3100" spc="25" dirty="0">
                <a:solidFill>
                  <a:srgbClr val="225B62"/>
                </a:solidFill>
                <a:latin typeface="Trebuchet MS"/>
                <a:cs typeface="Trebuchet MS"/>
              </a:rPr>
              <a:t>o</a:t>
            </a:r>
            <a:r>
              <a:rPr sz="3100" spc="50" dirty="0">
                <a:solidFill>
                  <a:srgbClr val="225B62"/>
                </a:solidFill>
                <a:latin typeface="Trebuchet MS"/>
                <a:cs typeface="Trebuchet MS"/>
              </a:rPr>
              <a:t>s</a:t>
            </a:r>
            <a:r>
              <a:rPr sz="3100" spc="-60" dirty="0">
                <a:solidFill>
                  <a:srgbClr val="225B62"/>
                </a:solidFill>
                <a:latin typeface="Trebuchet MS"/>
                <a:cs typeface="Trebuchet MS"/>
              </a:rPr>
              <a:t>e</a:t>
            </a:r>
            <a:r>
              <a:rPr sz="3100" spc="-330" dirty="0">
                <a:solidFill>
                  <a:srgbClr val="225B62"/>
                </a:solidFill>
                <a:latin typeface="Trebuchet MS"/>
                <a:cs typeface="Trebuchet MS"/>
              </a:rPr>
              <a:t> </a:t>
            </a:r>
            <a:r>
              <a:rPr sz="3100" spc="30" dirty="0">
                <a:solidFill>
                  <a:srgbClr val="225B62"/>
                </a:solidFill>
                <a:latin typeface="Trebuchet MS"/>
                <a:cs typeface="Trebuchet MS"/>
              </a:rPr>
              <a:t>o</a:t>
            </a:r>
            <a:r>
              <a:rPr sz="3100" spc="-150" dirty="0">
                <a:solidFill>
                  <a:srgbClr val="225B62"/>
                </a:solidFill>
                <a:latin typeface="Trebuchet MS"/>
                <a:cs typeface="Trebuchet MS"/>
              </a:rPr>
              <a:t>f  </a:t>
            </a:r>
            <a:r>
              <a:rPr sz="3100" spc="-229" dirty="0">
                <a:solidFill>
                  <a:srgbClr val="225B62"/>
                </a:solidFill>
                <a:latin typeface="Trebuchet MS"/>
                <a:cs typeface="Trebuchet MS"/>
              </a:rPr>
              <a:t>t</a:t>
            </a:r>
            <a:r>
              <a:rPr sz="3100" spc="-45" dirty="0">
                <a:solidFill>
                  <a:srgbClr val="225B62"/>
                </a:solidFill>
                <a:latin typeface="Trebuchet MS"/>
                <a:cs typeface="Trebuchet MS"/>
              </a:rPr>
              <a:t>h</a:t>
            </a:r>
            <a:r>
              <a:rPr sz="3100" spc="-155" dirty="0">
                <a:solidFill>
                  <a:srgbClr val="225B62"/>
                </a:solidFill>
                <a:latin typeface="Trebuchet MS"/>
                <a:cs typeface="Trebuchet MS"/>
              </a:rPr>
              <a:t>e</a:t>
            </a:r>
            <a:r>
              <a:rPr sz="3100" spc="-275" dirty="0">
                <a:solidFill>
                  <a:srgbClr val="225B62"/>
                </a:solidFill>
                <a:latin typeface="Trebuchet MS"/>
                <a:cs typeface="Trebuchet MS"/>
              </a:rPr>
              <a:t>i</a:t>
            </a:r>
            <a:r>
              <a:rPr sz="3100" spc="-70" dirty="0">
                <a:solidFill>
                  <a:srgbClr val="225B62"/>
                </a:solidFill>
                <a:latin typeface="Trebuchet MS"/>
                <a:cs typeface="Trebuchet MS"/>
              </a:rPr>
              <a:t>r</a:t>
            </a:r>
            <a:r>
              <a:rPr sz="3100" spc="-325" dirty="0">
                <a:solidFill>
                  <a:srgbClr val="225B62"/>
                </a:solidFill>
                <a:latin typeface="Trebuchet MS"/>
                <a:cs typeface="Trebuchet MS"/>
              </a:rPr>
              <a:t> </a:t>
            </a:r>
            <a:r>
              <a:rPr sz="3100" spc="-40" dirty="0">
                <a:solidFill>
                  <a:srgbClr val="225B62"/>
                </a:solidFill>
                <a:latin typeface="Trebuchet MS"/>
                <a:cs typeface="Trebuchet MS"/>
              </a:rPr>
              <a:t>c</a:t>
            </a:r>
            <a:r>
              <a:rPr sz="3100" spc="-85" dirty="0">
                <a:solidFill>
                  <a:srgbClr val="225B62"/>
                </a:solidFill>
                <a:latin typeface="Trebuchet MS"/>
                <a:cs typeface="Trebuchet MS"/>
              </a:rPr>
              <a:t>u</a:t>
            </a:r>
            <a:r>
              <a:rPr sz="3100" spc="90" dirty="0">
                <a:solidFill>
                  <a:srgbClr val="225B62"/>
                </a:solidFill>
                <a:latin typeface="Trebuchet MS"/>
                <a:cs typeface="Trebuchet MS"/>
              </a:rPr>
              <a:t>s</a:t>
            </a:r>
            <a:r>
              <a:rPr sz="3100" spc="-280" dirty="0">
                <a:solidFill>
                  <a:srgbClr val="225B62"/>
                </a:solidFill>
                <a:latin typeface="Trebuchet MS"/>
                <a:cs typeface="Trebuchet MS"/>
              </a:rPr>
              <a:t>t</a:t>
            </a:r>
            <a:r>
              <a:rPr sz="3100" spc="65" dirty="0">
                <a:solidFill>
                  <a:srgbClr val="225B62"/>
                </a:solidFill>
                <a:latin typeface="Trebuchet MS"/>
                <a:cs typeface="Trebuchet MS"/>
              </a:rPr>
              <a:t>o</a:t>
            </a:r>
            <a:r>
              <a:rPr sz="3100" dirty="0">
                <a:solidFill>
                  <a:srgbClr val="225B62"/>
                </a:solidFill>
                <a:latin typeface="Trebuchet MS"/>
                <a:cs typeface="Trebuchet MS"/>
              </a:rPr>
              <a:t>m</a:t>
            </a:r>
            <a:r>
              <a:rPr sz="3100" spc="-140" dirty="0">
                <a:solidFill>
                  <a:srgbClr val="225B62"/>
                </a:solidFill>
                <a:latin typeface="Trebuchet MS"/>
                <a:cs typeface="Trebuchet MS"/>
              </a:rPr>
              <a:t>e</a:t>
            </a:r>
            <a:r>
              <a:rPr sz="3100" spc="-185" dirty="0">
                <a:solidFill>
                  <a:srgbClr val="225B62"/>
                </a:solidFill>
                <a:latin typeface="Trebuchet MS"/>
                <a:cs typeface="Trebuchet MS"/>
              </a:rPr>
              <a:t>r</a:t>
            </a:r>
            <a:r>
              <a:rPr sz="3100" spc="65" dirty="0">
                <a:solidFill>
                  <a:srgbClr val="225B62"/>
                </a:solidFill>
                <a:latin typeface="Trebuchet MS"/>
                <a:cs typeface="Trebuchet MS"/>
              </a:rPr>
              <a:t>s</a:t>
            </a:r>
            <a:r>
              <a:rPr sz="3100" spc="-480" dirty="0">
                <a:solidFill>
                  <a:srgbClr val="225B62"/>
                </a:solidFill>
                <a:latin typeface="Trebuchet MS"/>
                <a:cs typeface="Trebuchet MS"/>
              </a:rPr>
              <a:t>.</a:t>
            </a:r>
            <a:r>
              <a:rPr sz="3100" spc="-330" dirty="0">
                <a:solidFill>
                  <a:srgbClr val="225B62"/>
                </a:solidFill>
                <a:latin typeface="Trebuchet MS"/>
                <a:cs typeface="Trebuchet MS"/>
              </a:rPr>
              <a:t> </a:t>
            </a:r>
            <a:r>
              <a:rPr sz="3100" spc="-300" dirty="0">
                <a:solidFill>
                  <a:srgbClr val="225B62"/>
                </a:solidFill>
                <a:latin typeface="Trebuchet MS"/>
                <a:cs typeface="Trebuchet MS"/>
              </a:rPr>
              <a:t>T</a:t>
            </a:r>
            <a:r>
              <a:rPr sz="3100" spc="-45" dirty="0">
                <a:solidFill>
                  <a:srgbClr val="225B62"/>
                </a:solidFill>
                <a:latin typeface="Trebuchet MS"/>
                <a:cs typeface="Trebuchet MS"/>
              </a:rPr>
              <a:t>h</a:t>
            </a:r>
            <a:r>
              <a:rPr sz="3100" spc="-195" dirty="0">
                <a:solidFill>
                  <a:srgbClr val="225B62"/>
                </a:solidFill>
                <a:latin typeface="Trebuchet MS"/>
                <a:cs typeface="Trebuchet MS"/>
              </a:rPr>
              <a:t>e</a:t>
            </a:r>
            <a:r>
              <a:rPr sz="3100" spc="40" dirty="0">
                <a:solidFill>
                  <a:srgbClr val="225B62"/>
                </a:solidFill>
                <a:latin typeface="Trebuchet MS"/>
                <a:cs typeface="Trebuchet MS"/>
              </a:rPr>
              <a:t>y</a:t>
            </a:r>
            <a:r>
              <a:rPr sz="3100" spc="-330" dirty="0">
                <a:solidFill>
                  <a:srgbClr val="225B62"/>
                </a:solidFill>
                <a:latin typeface="Trebuchet MS"/>
                <a:cs typeface="Trebuchet MS"/>
              </a:rPr>
              <a:t> </a:t>
            </a:r>
            <a:r>
              <a:rPr sz="3100" dirty="0">
                <a:solidFill>
                  <a:srgbClr val="225B62"/>
                </a:solidFill>
                <a:latin typeface="Trebuchet MS"/>
                <a:cs typeface="Trebuchet MS"/>
              </a:rPr>
              <a:t>m</a:t>
            </a:r>
            <a:r>
              <a:rPr sz="3100" spc="-135" dirty="0">
                <a:solidFill>
                  <a:srgbClr val="225B62"/>
                </a:solidFill>
                <a:latin typeface="Trebuchet MS"/>
                <a:cs typeface="Trebuchet MS"/>
              </a:rPr>
              <a:t>e</a:t>
            </a:r>
            <a:r>
              <a:rPr sz="3100" spc="-155" dirty="0">
                <a:solidFill>
                  <a:srgbClr val="225B62"/>
                </a:solidFill>
                <a:latin typeface="Trebuchet MS"/>
                <a:cs typeface="Trebuchet MS"/>
              </a:rPr>
              <a:t>e</a:t>
            </a:r>
            <a:r>
              <a:rPr sz="3100" spc="-114" dirty="0">
                <a:solidFill>
                  <a:srgbClr val="225B62"/>
                </a:solidFill>
                <a:latin typeface="Trebuchet MS"/>
                <a:cs typeface="Trebuchet MS"/>
              </a:rPr>
              <a:t>t</a:t>
            </a:r>
            <a:r>
              <a:rPr sz="3100" spc="-330" dirty="0">
                <a:solidFill>
                  <a:srgbClr val="225B62"/>
                </a:solidFill>
                <a:latin typeface="Trebuchet MS"/>
                <a:cs typeface="Trebuchet MS"/>
              </a:rPr>
              <a:t> </a:t>
            </a:r>
            <a:r>
              <a:rPr sz="3100" spc="-210" dirty="0">
                <a:solidFill>
                  <a:srgbClr val="225B62"/>
                </a:solidFill>
                <a:latin typeface="Trebuchet MS"/>
                <a:cs typeface="Trebuchet MS"/>
              </a:rPr>
              <a:t>r</a:t>
            </a:r>
            <a:r>
              <a:rPr sz="3100" spc="-135" dirty="0">
                <a:solidFill>
                  <a:srgbClr val="225B62"/>
                </a:solidFill>
                <a:latin typeface="Trebuchet MS"/>
                <a:cs typeface="Trebuchet MS"/>
              </a:rPr>
              <a:t>e</a:t>
            </a:r>
            <a:r>
              <a:rPr sz="3100" spc="175" dirty="0">
                <a:solidFill>
                  <a:srgbClr val="225B62"/>
                </a:solidFill>
                <a:latin typeface="Trebuchet MS"/>
                <a:cs typeface="Trebuchet MS"/>
              </a:rPr>
              <a:t>g</a:t>
            </a:r>
            <a:r>
              <a:rPr sz="3100" spc="-70" dirty="0">
                <a:solidFill>
                  <a:srgbClr val="225B62"/>
                </a:solidFill>
                <a:latin typeface="Trebuchet MS"/>
                <a:cs typeface="Trebuchet MS"/>
              </a:rPr>
              <a:t>u</a:t>
            </a:r>
            <a:r>
              <a:rPr sz="3100" spc="-290" dirty="0">
                <a:solidFill>
                  <a:srgbClr val="225B62"/>
                </a:solidFill>
                <a:latin typeface="Trebuchet MS"/>
                <a:cs typeface="Trebuchet MS"/>
              </a:rPr>
              <a:t>l</a:t>
            </a:r>
            <a:r>
              <a:rPr sz="3100" spc="-180" dirty="0">
                <a:solidFill>
                  <a:srgbClr val="225B62"/>
                </a:solidFill>
                <a:latin typeface="Trebuchet MS"/>
                <a:cs typeface="Trebuchet MS"/>
              </a:rPr>
              <a:t>a</a:t>
            </a:r>
            <a:r>
              <a:rPr sz="3100" spc="-150" dirty="0">
                <a:solidFill>
                  <a:srgbClr val="225B62"/>
                </a:solidFill>
                <a:latin typeface="Trebuchet MS"/>
                <a:cs typeface="Trebuchet MS"/>
              </a:rPr>
              <a:t>r</a:t>
            </a:r>
            <a:r>
              <a:rPr sz="3100" spc="-305" dirty="0">
                <a:solidFill>
                  <a:srgbClr val="225B62"/>
                </a:solidFill>
                <a:latin typeface="Trebuchet MS"/>
                <a:cs typeface="Trebuchet MS"/>
              </a:rPr>
              <a:t>l</a:t>
            </a:r>
            <a:r>
              <a:rPr sz="3100" spc="40" dirty="0">
                <a:solidFill>
                  <a:srgbClr val="225B62"/>
                </a:solidFill>
                <a:latin typeface="Trebuchet MS"/>
                <a:cs typeface="Trebuchet MS"/>
              </a:rPr>
              <a:t>y</a:t>
            </a:r>
            <a:r>
              <a:rPr sz="3100" spc="-330" dirty="0">
                <a:solidFill>
                  <a:srgbClr val="225B62"/>
                </a:solidFill>
                <a:latin typeface="Trebuchet MS"/>
                <a:cs typeface="Trebuchet MS"/>
              </a:rPr>
              <a:t> </a:t>
            </a:r>
            <a:r>
              <a:rPr sz="3100" spc="-180" dirty="0">
                <a:solidFill>
                  <a:srgbClr val="225B62"/>
                </a:solidFill>
                <a:latin typeface="Trebuchet MS"/>
                <a:cs typeface="Trebuchet MS"/>
              </a:rPr>
              <a:t>a</a:t>
            </a:r>
            <a:r>
              <a:rPr sz="3100" spc="-40" dirty="0">
                <a:solidFill>
                  <a:srgbClr val="225B62"/>
                </a:solidFill>
                <a:latin typeface="Trebuchet MS"/>
                <a:cs typeface="Trebuchet MS"/>
              </a:rPr>
              <a:t>n</a:t>
            </a:r>
            <a:r>
              <a:rPr sz="3100" spc="75" dirty="0">
                <a:solidFill>
                  <a:srgbClr val="225B62"/>
                </a:solidFill>
                <a:latin typeface="Trebuchet MS"/>
                <a:cs typeface="Trebuchet MS"/>
              </a:rPr>
              <a:t>d  </a:t>
            </a:r>
            <a:r>
              <a:rPr sz="3100" spc="-90" dirty="0">
                <a:solidFill>
                  <a:srgbClr val="225B62"/>
                </a:solidFill>
                <a:latin typeface="Trebuchet MS"/>
                <a:cs typeface="Trebuchet MS"/>
              </a:rPr>
              <a:t>ensure</a:t>
            </a:r>
            <a:r>
              <a:rPr sz="3100" spc="-330" dirty="0">
                <a:solidFill>
                  <a:srgbClr val="225B62"/>
                </a:solidFill>
                <a:latin typeface="Trebuchet MS"/>
                <a:cs typeface="Trebuchet MS"/>
              </a:rPr>
              <a:t> </a:t>
            </a:r>
            <a:r>
              <a:rPr sz="3100" spc="-145" dirty="0">
                <a:solidFill>
                  <a:srgbClr val="225B62"/>
                </a:solidFill>
                <a:latin typeface="Trebuchet MS"/>
                <a:cs typeface="Trebuchet MS"/>
              </a:rPr>
              <a:t>that</a:t>
            </a:r>
            <a:r>
              <a:rPr sz="3100" spc="-325" dirty="0">
                <a:solidFill>
                  <a:srgbClr val="225B62"/>
                </a:solidFill>
                <a:latin typeface="Trebuchet MS"/>
                <a:cs typeface="Trebuchet MS"/>
              </a:rPr>
              <a:t> </a:t>
            </a:r>
            <a:r>
              <a:rPr sz="3100" spc="-125" dirty="0">
                <a:solidFill>
                  <a:srgbClr val="225B62"/>
                </a:solidFill>
                <a:latin typeface="Trebuchet MS"/>
                <a:cs typeface="Trebuchet MS"/>
              </a:rPr>
              <a:t>organizational</a:t>
            </a:r>
            <a:r>
              <a:rPr sz="3100" spc="-325" dirty="0">
                <a:solidFill>
                  <a:srgbClr val="225B62"/>
                </a:solidFill>
                <a:latin typeface="Trebuchet MS"/>
                <a:cs typeface="Trebuchet MS"/>
              </a:rPr>
              <a:t> </a:t>
            </a:r>
            <a:r>
              <a:rPr sz="3100" spc="-70" dirty="0">
                <a:solidFill>
                  <a:srgbClr val="225B62"/>
                </a:solidFill>
                <a:latin typeface="Trebuchet MS"/>
                <a:cs typeface="Trebuchet MS"/>
              </a:rPr>
              <a:t>insights</a:t>
            </a:r>
            <a:r>
              <a:rPr sz="3100" spc="-325" dirty="0">
                <a:solidFill>
                  <a:srgbClr val="225B62"/>
                </a:solidFill>
                <a:latin typeface="Trebuchet MS"/>
                <a:cs typeface="Trebuchet MS"/>
              </a:rPr>
              <a:t> </a:t>
            </a:r>
            <a:r>
              <a:rPr sz="3100" spc="-150" dirty="0">
                <a:solidFill>
                  <a:srgbClr val="225B62"/>
                </a:solidFill>
                <a:latin typeface="Trebuchet MS"/>
                <a:cs typeface="Trebuchet MS"/>
              </a:rPr>
              <a:t>are</a:t>
            </a:r>
            <a:r>
              <a:rPr sz="3100" spc="-325" dirty="0">
                <a:solidFill>
                  <a:srgbClr val="225B62"/>
                </a:solidFill>
                <a:latin typeface="Trebuchet MS"/>
                <a:cs typeface="Trebuchet MS"/>
              </a:rPr>
              <a:t> </a:t>
            </a:r>
            <a:r>
              <a:rPr sz="3100" spc="-70" dirty="0">
                <a:solidFill>
                  <a:srgbClr val="225B62"/>
                </a:solidFill>
                <a:latin typeface="Trebuchet MS"/>
                <a:cs typeface="Trebuchet MS"/>
              </a:rPr>
              <a:t>shared </a:t>
            </a:r>
            <a:r>
              <a:rPr sz="3100" spc="-919" dirty="0">
                <a:solidFill>
                  <a:srgbClr val="225B62"/>
                </a:solidFill>
                <a:latin typeface="Trebuchet MS"/>
                <a:cs typeface="Trebuchet MS"/>
              </a:rPr>
              <a:t> </a:t>
            </a:r>
            <a:r>
              <a:rPr sz="3100" spc="-155" dirty="0">
                <a:solidFill>
                  <a:srgbClr val="225B62"/>
                </a:solidFill>
                <a:latin typeface="Trebuchet MS"/>
                <a:cs typeface="Trebuchet MS"/>
              </a:rPr>
              <a:t>i</a:t>
            </a:r>
            <a:r>
              <a:rPr sz="3100" spc="-75" dirty="0">
                <a:solidFill>
                  <a:srgbClr val="225B62"/>
                </a:solidFill>
                <a:latin typeface="Trebuchet MS"/>
                <a:cs typeface="Trebuchet MS"/>
              </a:rPr>
              <a:t>n</a:t>
            </a:r>
            <a:r>
              <a:rPr sz="3100" spc="-330" dirty="0">
                <a:solidFill>
                  <a:srgbClr val="225B62"/>
                </a:solidFill>
                <a:latin typeface="Trebuchet MS"/>
                <a:cs typeface="Trebuchet MS"/>
              </a:rPr>
              <a:t> </a:t>
            </a:r>
            <a:r>
              <a:rPr sz="3100" spc="-210" dirty="0">
                <a:solidFill>
                  <a:srgbClr val="225B62"/>
                </a:solidFill>
                <a:latin typeface="Trebuchet MS"/>
                <a:cs typeface="Trebuchet MS"/>
              </a:rPr>
              <a:t>r</a:t>
            </a:r>
            <a:r>
              <a:rPr sz="3100" spc="-150" dirty="0">
                <a:solidFill>
                  <a:srgbClr val="225B62"/>
                </a:solidFill>
                <a:latin typeface="Trebuchet MS"/>
                <a:cs typeface="Trebuchet MS"/>
              </a:rPr>
              <a:t>e</a:t>
            </a:r>
            <a:r>
              <a:rPr sz="3100" spc="-180" dirty="0">
                <a:solidFill>
                  <a:srgbClr val="225B62"/>
                </a:solidFill>
                <a:latin typeface="Trebuchet MS"/>
                <a:cs typeface="Trebuchet MS"/>
              </a:rPr>
              <a:t>a</a:t>
            </a:r>
            <a:r>
              <a:rPr sz="3100" spc="-190" dirty="0">
                <a:solidFill>
                  <a:srgbClr val="225B62"/>
                </a:solidFill>
                <a:latin typeface="Trebuchet MS"/>
                <a:cs typeface="Trebuchet MS"/>
              </a:rPr>
              <a:t>l</a:t>
            </a:r>
            <a:r>
              <a:rPr sz="3100" spc="-330" dirty="0">
                <a:solidFill>
                  <a:srgbClr val="225B62"/>
                </a:solidFill>
                <a:latin typeface="Trebuchet MS"/>
                <a:cs typeface="Trebuchet MS"/>
              </a:rPr>
              <a:t> </a:t>
            </a:r>
            <a:r>
              <a:rPr sz="3100" spc="-250" dirty="0">
                <a:solidFill>
                  <a:srgbClr val="225B62"/>
                </a:solidFill>
                <a:latin typeface="Trebuchet MS"/>
                <a:cs typeface="Trebuchet MS"/>
              </a:rPr>
              <a:t>ti</a:t>
            </a:r>
            <a:r>
              <a:rPr sz="3100" dirty="0">
                <a:solidFill>
                  <a:srgbClr val="225B62"/>
                </a:solidFill>
                <a:latin typeface="Trebuchet MS"/>
                <a:cs typeface="Trebuchet MS"/>
              </a:rPr>
              <a:t>m</a:t>
            </a:r>
            <a:r>
              <a:rPr sz="3100" spc="-160" dirty="0">
                <a:solidFill>
                  <a:srgbClr val="225B62"/>
                </a:solidFill>
                <a:latin typeface="Trebuchet MS"/>
                <a:cs typeface="Trebuchet MS"/>
              </a:rPr>
              <a:t>e</a:t>
            </a:r>
            <a:r>
              <a:rPr sz="3100" spc="-480" dirty="0">
                <a:solidFill>
                  <a:srgbClr val="225B62"/>
                </a:solidFill>
                <a:latin typeface="Trebuchet MS"/>
                <a:cs typeface="Trebuchet MS"/>
              </a:rPr>
              <a:t>.</a:t>
            </a:r>
            <a:endParaRPr sz="31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374418" y="2031772"/>
            <a:ext cx="739775" cy="3270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950" spc="-5" dirty="0">
                <a:solidFill>
                  <a:srgbClr val="091F2C"/>
                </a:solidFill>
                <a:latin typeface="Segoe UI Semibold"/>
                <a:cs typeface="Segoe UI Semibold"/>
              </a:rPr>
              <a:t>Step</a:t>
            </a:r>
            <a:r>
              <a:rPr sz="1950" spc="-80" dirty="0">
                <a:solidFill>
                  <a:srgbClr val="091F2C"/>
                </a:solidFill>
                <a:latin typeface="Segoe UI Semibold"/>
                <a:cs typeface="Segoe UI Semibold"/>
              </a:rPr>
              <a:t> </a:t>
            </a:r>
            <a:r>
              <a:rPr sz="1950" spc="15" dirty="0">
                <a:solidFill>
                  <a:srgbClr val="091F2C"/>
                </a:solidFill>
                <a:latin typeface="Segoe UI Semibold"/>
                <a:cs typeface="Segoe UI Semibold"/>
              </a:rPr>
              <a:t>3</a:t>
            </a:r>
            <a:endParaRPr sz="1950">
              <a:latin typeface="Segoe UI Semibold"/>
              <a:cs typeface="Segoe UI Semibold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374418" y="2435924"/>
            <a:ext cx="3937000" cy="27463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23495">
              <a:lnSpc>
                <a:spcPct val="100000"/>
              </a:lnSpc>
              <a:spcBef>
                <a:spcPts val="130"/>
              </a:spcBef>
            </a:pPr>
            <a:r>
              <a:rPr sz="3100" spc="-50" dirty="0">
                <a:solidFill>
                  <a:srgbClr val="225B62"/>
                </a:solidFill>
                <a:latin typeface="Segoe UI Semilight"/>
                <a:cs typeface="Segoe UI Semilight"/>
              </a:rPr>
              <a:t>Create</a:t>
            </a:r>
            <a:r>
              <a:rPr sz="3100" spc="-15" dirty="0">
                <a:solidFill>
                  <a:srgbClr val="225B62"/>
                </a:solidFill>
                <a:latin typeface="Segoe UI Semilight"/>
                <a:cs typeface="Segoe UI Semilight"/>
              </a:rPr>
              <a:t> </a:t>
            </a:r>
            <a:r>
              <a:rPr sz="3100" spc="-10" dirty="0">
                <a:solidFill>
                  <a:srgbClr val="225B62"/>
                </a:solidFill>
                <a:latin typeface="Segoe UI Semilight"/>
                <a:cs typeface="Segoe UI Semilight"/>
              </a:rPr>
              <a:t>an AI</a:t>
            </a:r>
            <a:r>
              <a:rPr sz="3100" spc="-15" dirty="0">
                <a:solidFill>
                  <a:srgbClr val="225B62"/>
                </a:solidFill>
                <a:latin typeface="Segoe UI Semilight"/>
                <a:cs typeface="Segoe UI Semilight"/>
              </a:rPr>
              <a:t> </a:t>
            </a:r>
            <a:r>
              <a:rPr sz="3100" spc="-40" dirty="0">
                <a:solidFill>
                  <a:srgbClr val="225B62"/>
                </a:solidFill>
                <a:latin typeface="Segoe UI Semilight"/>
                <a:cs typeface="Segoe UI Semilight"/>
              </a:rPr>
              <a:t>council.</a:t>
            </a:r>
            <a:endParaRPr sz="3100">
              <a:latin typeface="Segoe UI Semilight"/>
              <a:cs typeface="Segoe UI Semilight"/>
            </a:endParaRPr>
          </a:p>
          <a:p>
            <a:pPr marL="12700" marR="5080">
              <a:lnSpc>
                <a:spcPct val="123200"/>
              </a:lnSpc>
              <a:spcBef>
                <a:spcPts val="2660"/>
              </a:spcBef>
            </a:pPr>
            <a:r>
              <a:rPr sz="1450" spc="70" dirty="0">
                <a:solidFill>
                  <a:srgbClr val="091F2C"/>
                </a:solidFill>
                <a:latin typeface="Trebuchet MS"/>
                <a:cs typeface="Trebuchet MS"/>
              </a:rPr>
              <a:t>Many </a:t>
            </a:r>
            <a:r>
              <a:rPr sz="1450" spc="10" dirty="0">
                <a:solidFill>
                  <a:srgbClr val="091F2C"/>
                </a:solidFill>
                <a:latin typeface="Trebuchet MS"/>
                <a:cs typeface="Trebuchet MS"/>
              </a:rPr>
              <a:t>companies </a:t>
            </a:r>
            <a:r>
              <a:rPr sz="1450" spc="-35" dirty="0">
                <a:solidFill>
                  <a:srgbClr val="091F2C"/>
                </a:solidFill>
                <a:latin typeface="Trebuchet MS"/>
                <a:cs typeface="Trebuchet MS"/>
              </a:rPr>
              <a:t>are </a:t>
            </a:r>
            <a:r>
              <a:rPr sz="1450" spc="15" dirty="0">
                <a:solidFill>
                  <a:srgbClr val="091F2C"/>
                </a:solidFill>
                <a:latin typeface="Trebuchet MS"/>
                <a:cs typeface="Trebuchet MS"/>
              </a:rPr>
              <a:t>forming </a:t>
            </a:r>
            <a:r>
              <a:rPr sz="1450" spc="-10" dirty="0">
                <a:solidFill>
                  <a:srgbClr val="091F2C"/>
                </a:solidFill>
                <a:latin typeface="Trebuchet MS"/>
                <a:cs typeface="Trebuchet MS"/>
              </a:rPr>
              <a:t>cross-functional </a:t>
            </a:r>
            <a:r>
              <a:rPr sz="1450" spc="-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35" dirty="0">
                <a:solidFill>
                  <a:srgbClr val="091F2C"/>
                </a:solidFill>
                <a:latin typeface="Trebuchet MS"/>
                <a:cs typeface="Trebuchet MS"/>
              </a:rPr>
              <a:t>AI </a:t>
            </a:r>
            <a:r>
              <a:rPr sz="1450" spc="-10" dirty="0">
                <a:solidFill>
                  <a:srgbClr val="091F2C"/>
                </a:solidFill>
                <a:latin typeface="Trebuchet MS"/>
                <a:cs typeface="Trebuchet MS"/>
              </a:rPr>
              <a:t>councils to </a:t>
            </a:r>
            <a:r>
              <a:rPr sz="1450" spc="-5" dirty="0">
                <a:solidFill>
                  <a:srgbClr val="091F2C"/>
                </a:solidFill>
                <a:latin typeface="Trebuchet MS"/>
                <a:cs typeface="Trebuchet MS"/>
              </a:rPr>
              <a:t>oversee </a:t>
            </a:r>
            <a:r>
              <a:rPr sz="1450" spc="25" dirty="0">
                <a:solidFill>
                  <a:srgbClr val="091F2C"/>
                </a:solidFill>
                <a:latin typeface="Trebuchet MS"/>
                <a:cs typeface="Trebuchet MS"/>
              </a:rPr>
              <a:t>and guide </a:t>
            </a:r>
            <a:r>
              <a:rPr sz="1450" spc="-20" dirty="0">
                <a:solidFill>
                  <a:srgbClr val="091F2C"/>
                </a:solidFill>
                <a:latin typeface="Trebuchet MS"/>
                <a:cs typeface="Trebuchet MS"/>
              </a:rPr>
              <a:t>the </a:t>
            </a:r>
            <a:r>
              <a:rPr sz="1450" spc="-15" dirty="0">
                <a:solidFill>
                  <a:srgbClr val="091F2C"/>
                </a:solidFill>
                <a:latin typeface="Trebuchet MS"/>
                <a:cs typeface="Trebuchet MS"/>
              </a:rPr>
              <a:t> development,</a:t>
            </a:r>
            <a:r>
              <a:rPr sz="1450" spc="-4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15" dirty="0">
                <a:solidFill>
                  <a:srgbClr val="091F2C"/>
                </a:solidFill>
                <a:latin typeface="Trebuchet MS"/>
                <a:cs typeface="Trebuchet MS"/>
              </a:rPr>
              <a:t>deployment,</a:t>
            </a:r>
            <a:r>
              <a:rPr sz="1450" spc="-4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25" dirty="0">
                <a:solidFill>
                  <a:srgbClr val="091F2C"/>
                </a:solidFill>
                <a:latin typeface="Trebuchet MS"/>
                <a:cs typeface="Trebuchet MS"/>
              </a:rPr>
              <a:t>and</a:t>
            </a:r>
            <a:r>
              <a:rPr sz="1450" spc="-4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15" dirty="0">
                <a:solidFill>
                  <a:srgbClr val="091F2C"/>
                </a:solidFill>
                <a:latin typeface="Trebuchet MS"/>
                <a:cs typeface="Trebuchet MS"/>
              </a:rPr>
              <a:t>evaluation</a:t>
            </a:r>
            <a:r>
              <a:rPr sz="1450" spc="-4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5" dirty="0">
                <a:solidFill>
                  <a:srgbClr val="091F2C"/>
                </a:solidFill>
                <a:latin typeface="Trebuchet MS"/>
                <a:cs typeface="Trebuchet MS"/>
              </a:rPr>
              <a:t>of</a:t>
            </a:r>
            <a:r>
              <a:rPr sz="1450" spc="-4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35" dirty="0">
                <a:solidFill>
                  <a:srgbClr val="091F2C"/>
                </a:solidFill>
                <a:latin typeface="Trebuchet MS"/>
                <a:cs typeface="Trebuchet MS"/>
              </a:rPr>
              <a:t>AI </a:t>
            </a:r>
            <a:r>
              <a:rPr sz="1450" spc="-42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5" dirty="0">
                <a:solidFill>
                  <a:srgbClr val="091F2C"/>
                </a:solidFill>
                <a:latin typeface="Trebuchet MS"/>
                <a:cs typeface="Trebuchet MS"/>
              </a:rPr>
              <a:t>solutions </a:t>
            </a:r>
            <a:r>
              <a:rPr sz="1450" spc="-30" dirty="0">
                <a:solidFill>
                  <a:srgbClr val="091F2C"/>
                </a:solidFill>
                <a:latin typeface="Trebuchet MS"/>
                <a:cs typeface="Trebuchet MS"/>
              </a:rPr>
              <a:t>within </a:t>
            </a:r>
            <a:r>
              <a:rPr sz="1450" spc="-40" dirty="0">
                <a:solidFill>
                  <a:srgbClr val="091F2C"/>
                </a:solidFill>
                <a:latin typeface="Trebuchet MS"/>
                <a:cs typeface="Trebuchet MS"/>
              </a:rPr>
              <a:t>their </a:t>
            </a:r>
            <a:r>
              <a:rPr sz="1450" spc="-20" dirty="0">
                <a:solidFill>
                  <a:srgbClr val="091F2C"/>
                </a:solidFill>
                <a:latin typeface="Trebuchet MS"/>
                <a:cs typeface="Trebuchet MS"/>
              </a:rPr>
              <a:t>organization. </a:t>
            </a:r>
            <a:r>
              <a:rPr sz="1450" spc="-5" dirty="0">
                <a:solidFill>
                  <a:srgbClr val="091F2C"/>
                </a:solidFill>
                <a:latin typeface="Trebuchet MS"/>
                <a:cs typeface="Trebuchet MS"/>
              </a:rPr>
              <a:t>Copilot can </a:t>
            </a:r>
            <a:r>
              <a:rPr sz="145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20" dirty="0">
                <a:solidFill>
                  <a:srgbClr val="091F2C"/>
                </a:solidFill>
                <a:latin typeface="Trebuchet MS"/>
                <a:cs typeface="Trebuchet MS"/>
              </a:rPr>
              <a:t>be </a:t>
            </a:r>
            <a:r>
              <a:rPr sz="1450" spc="-10" dirty="0">
                <a:solidFill>
                  <a:srgbClr val="091F2C"/>
                </a:solidFill>
                <a:latin typeface="Trebuchet MS"/>
                <a:cs typeface="Trebuchet MS"/>
              </a:rPr>
              <a:t>a </a:t>
            </a:r>
            <a:r>
              <a:rPr sz="1450" spc="-20" dirty="0">
                <a:solidFill>
                  <a:srgbClr val="091F2C"/>
                </a:solidFill>
                <a:latin typeface="Trebuchet MS"/>
                <a:cs typeface="Trebuchet MS"/>
              </a:rPr>
              <a:t>helpful </a:t>
            </a:r>
            <a:r>
              <a:rPr sz="1450" spc="-30" dirty="0">
                <a:solidFill>
                  <a:srgbClr val="091F2C"/>
                </a:solidFill>
                <a:latin typeface="Trebuchet MS"/>
                <a:cs typeface="Trebuchet MS"/>
              </a:rPr>
              <a:t>catalyst </a:t>
            </a:r>
            <a:r>
              <a:rPr sz="1450" spc="-20" dirty="0">
                <a:solidFill>
                  <a:srgbClr val="091F2C"/>
                </a:solidFill>
                <a:latin typeface="Trebuchet MS"/>
                <a:cs typeface="Trebuchet MS"/>
              </a:rPr>
              <a:t>for </a:t>
            </a:r>
            <a:r>
              <a:rPr sz="1450" spc="10" dirty="0">
                <a:solidFill>
                  <a:srgbClr val="091F2C"/>
                </a:solidFill>
                <a:latin typeface="Trebuchet MS"/>
                <a:cs typeface="Trebuchet MS"/>
              </a:rPr>
              <a:t>getting </a:t>
            </a:r>
            <a:r>
              <a:rPr sz="1450" spc="5" dirty="0">
                <a:solidFill>
                  <a:srgbClr val="091F2C"/>
                </a:solidFill>
                <a:latin typeface="Trebuchet MS"/>
                <a:cs typeface="Trebuchet MS"/>
              </a:rPr>
              <a:t>your </a:t>
            </a:r>
            <a:r>
              <a:rPr sz="1450" spc="35" dirty="0">
                <a:solidFill>
                  <a:srgbClr val="091F2C"/>
                </a:solidFill>
                <a:latin typeface="Trebuchet MS"/>
                <a:cs typeface="Trebuchet MS"/>
              </a:rPr>
              <a:t>AI </a:t>
            </a:r>
            <a:r>
              <a:rPr sz="1450" spc="-20" dirty="0">
                <a:solidFill>
                  <a:srgbClr val="091F2C"/>
                </a:solidFill>
                <a:latin typeface="Trebuchet MS"/>
                <a:cs typeface="Trebuchet MS"/>
              </a:rPr>
              <a:t>council </a:t>
            </a:r>
            <a:r>
              <a:rPr sz="1450" spc="-42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5" dirty="0">
                <a:solidFill>
                  <a:srgbClr val="091F2C"/>
                </a:solidFill>
                <a:latin typeface="Trebuchet MS"/>
                <a:cs typeface="Trebuchet MS"/>
              </a:rPr>
              <a:t>established </a:t>
            </a:r>
            <a:r>
              <a:rPr sz="1450" spc="25" dirty="0">
                <a:solidFill>
                  <a:srgbClr val="091F2C"/>
                </a:solidFill>
                <a:latin typeface="Trebuchet MS"/>
                <a:cs typeface="Trebuchet MS"/>
              </a:rPr>
              <a:t>and </a:t>
            </a:r>
            <a:r>
              <a:rPr sz="1450" spc="-5" dirty="0">
                <a:solidFill>
                  <a:srgbClr val="091F2C"/>
                </a:solidFill>
                <a:latin typeface="Trebuchet MS"/>
                <a:cs typeface="Trebuchet MS"/>
              </a:rPr>
              <a:t>can </a:t>
            </a:r>
            <a:r>
              <a:rPr sz="1450" spc="20" dirty="0">
                <a:solidFill>
                  <a:srgbClr val="091F2C"/>
                </a:solidFill>
                <a:latin typeface="Trebuchet MS"/>
                <a:cs typeface="Trebuchet MS"/>
              </a:rPr>
              <a:t>be </a:t>
            </a:r>
            <a:r>
              <a:rPr sz="1450" spc="-10" dirty="0">
                <a:solidFill>
                  <a:srgbClr val="091F2C"/>
                </a:solidFill>
                <a:latin typeface="Trebuchet MS"/>
                <a:cs typeface="Trebuchet MS"/>
              </a:rPr>
              <a:t>a </a:t>
            </a:r>
            <a:r>
              <a:rPr sz="1450" spc="-15" dirty="0">
                <a:solidFill>
                  <a:srgbClr val="091F2C"/>
                </a:solidFill>
                <a:latin typeface="Trebuchet MS"/>
                <a:cs typeface="Trebuchet MS"/>
              </a:rPr>
              <a:t>great way </a:t>
            </a:r>
            <a:r>
              <a:rPr sz="1450" spc="-10" dirty="0">
                <a:solidFill>
                  <a:srgbClr val="091F2C"/>
                </a:solidFill>
                <a:latin typeface="Trebuchet MS"/>
                <a:cs typeface="Trebuchet MS"/>
              </a:rPr>
              <a:t>to </a:t>
            </a:r>
            <a:r>
              <a:rPr sz="1450" spc="-15" dirty="0">
                <a:solidFill>
                  <a:srgbClr val="091F2C"/>
                </a:solidFill>
                <a:latin typeface="Trebuchet MS"/>
                <a:cs typeface="Trebuchet MS"/>
              </a:rPr>
              <a:t>secure </a:t>
            </a:r>
            <a:r>
              <a:rPr sz="1450" spc="-1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35" dirty="0">
                <a:solidFill>
                  <a:srgbClr val="091F2C"/>
                </a:solidFill>
                <a:latin typeface="Trebuchet MS"/>
                <a:cs typeface="Trebuchet MS"/>
              </a:rPr>
              <a:t>early </a:t>
            </a:r>
            <a:r>
              <a:rPr sz="1450" spc="35" dirty="0">
                <a:solidFill>
                  <a:srgbClr val="091F2C"/>
                </a:solidFill>
                <a:latin typeface="Trebuchet MS"/>
                <a:cs typeface="Trebuchet MS"/>
              </a:rPr>
              <a:t>AI</a:t>
            </a:r>
            <a:r>
              <a:rPr sz="1450" spc="-3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5" dirty="0">
                <a:solidFill>
                  <a:srgbClr val="091F2C"/>
                </a:solidFill>
                <a:latin typeface="Trebuchet MS"/>
                <a:cs typeface="Trebuchet MS"/>
              </a:rPr>
              <a:t>wins</a:t>
            </a:r>
            <a:r>
              <a:rPr sz="1450" spc="-3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20" dirty="0">
                <a:solidFill>
                  <a:srgbClr val="091F2C"/>
                </a:solidFill>
                <a:latin typeface="Trebuchet MS"/>
                <a:cs typeface="Trebuchet MS"/>
              </a:rPr>
              <a:t>for</a:t>
            </a:r>
            <a:r>
              <a:rPr sz="1450" spc="-3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5" dirty="0">
                <a:solidFill>
                  <a:srgbClr val="091F2C"/>
                </a:solidFill>
                <a:latin typeface="Trebuchet MS"/>
                <a:cs typeface="Trebuchet MS"/>
              </a:rPr>
              <a:t>your</a:t>
            </a:r>
            <a:r>
              <a:rPr sz="1450" spc="-3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15" dirty="0">
                <a:solidFill>
                  <a:srgbClr val="091F2C"/>
                </a:solidFill>
                <a:latin typeface="Trebuchet MS"/>
                <a:cs typeface="Trebuchet MS"/>
              </a:rPr>
              <a:t>organization.</a:t>
            </a:r>
            <a:endParaRPr sz="145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374418" y="5428871"/>
            <a:ext cx="4022725" cy="84264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23200"/>
              </a:lnSpc>
              <a:spcBef>
                <a:spcPts val="90"/>
              </a:spcBef>
            </a:pPr>
            <a:r>
              <a:rPr sz="1450" dirty="0">
                <a:solidFill>
                  <a:srgbClr val="091F2C"/>
                </a:solidFill>
                <a:latin typeface="Trebuchet MS"/>
                <a:cs typeface="Trebuchet MS"/>
              </a:rPr>
              <a:t>While </a:t>
            </a:r>
            <a:r>
              <a:rPr sz="1450" spc="5" dirty="0">
                <a:solidFill>
                  <a:srgbClr val="091F2C"/>
                </a:solidFill>
                <a:latin typeface="Trebuchet MS"/>
                <a:cs typeface="Trebuchet MS"/>
              </a:rPr>
              <a:t>your </a:t>
            </a:r>
            <a:r>
              <a:rPr sz="1450" spc="35" dirty="0">
                <a:solidFill>
                  <a:srgbClr val="091F2C"/>
                </a:solidFill>
                <a:latin typeface="Trebuchet MS"/>
                <a:cs typeface="Trebuchet MS"/>
              </a:rPr>
              <a:t>AI </a:t>
            </a:r>
            <a:r>
              <a:rPr sz="1450" spc="-20" dirty="0">
                <a:solidFill>
                  <a:srgbClr val="091F2C"/>
                </a:solidFill>
                <a:latin typeface="Trebuchet MS"/>
                <a:cs typeface="Trebuchet MS"/>
              </a:rPr>
              <a:t>council </a:t>
            </a:r>
            <a:r>
              <a:rPr sz="1450" spc="-65" dirty="0">
                <a:solidFill>
                  <a:srgbClr val="091F2C"/>
                </a:solidFill>
                <a:latin typeface="Trebuchet MS"/>
                <a:cs typeface="Trebuchet MS"/>
              </a:rPr>
              <a:t>will </a:t>
            </a:r>
            <a:r>
              <a:rPr sz="1450" spc="-5" dirty="0">
                <a:solidFill>
                  <a:srgbClr val="091F2C"/>
                </a:solidFill>
                <a:latin typeface="Trebuchet MS"/>
                <a:cs typeface="Trebuchet MS"/>
              </a:rPr>
              <a:t>uniquely </a:t>
            </a:r>
            <a:r>
              <a:rPr sz="1450" spc="-50" dirty="0">
                <a:solidFill>
                  <a:srgbClr val="091F2C"/>
                </a:solidFill>
                <a:latin typeface="Trebuchet MS"/>
                <a:cs typeface="Trebuchet MS"/>
              </a:rPr>
              <a:t>reflect </a:t>
            </a:r>
            <a:r>
              <a:rPr sz="1450" spc="5" dirty="0">
                <a:solidFill>
                  <a:srgbClr val="091F2C"/>
                </a:solidFill>
                <a:latin typeface="Trebuchet MS"/>
                <a:cs typeface="Trebuchet MS"/>
              </a:rPr>
              <a:t>your </a:t>
            </a:r>
            <a:r>
              <a:rPr sz="1450" spc="1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10" dirty="0">
                <a:solidFill>
                  <a:srgbClr val="091F2C"/>
                </a:solidFill>
                <a:latin typeface="Trebuchet MS"/>
                <a:cs typeface="Trebuchet MS"/>
              </a:rPr>
              <a:t>company’s </a:t>
            </a:r>
            <a:r>
              <a:rPr sz="1450" spc="-20" dirty="0">
                <a:solidFill>
                  <a:srgbClr val="091F2C"/>
                </a:solidFill>
                <a:latin typeface="Trebuchet MS"/>
                <a:cs typeface="Trebuchet MS"/>
              </a:rPr>
              <a:t>needs, </a:t>
            </a:r>
            <a:r>
              <a:rPr sz="1450" spc="-70" dirty="0">
                <a:solidFill>
                  <a:srgbClr val="091F2C"/>
                </a:solidFill>
                <a:latin typeface="Trebuchet MS"/>
                <a:cs typeface="Trebuchet MS"/>
              </a:rPr>
              <a:t>it </a:t>
            </a:r>
            <a:r>
              <a:rPr sz="1450" spc="25" dirty="0">
                <a:solidFill>
                  <a:srgbClr val="091F2C"/>
                </a:solidFill>
                <a:latin typeface="Trebuchet MS"/>
                <a:cs typeface="Trebuchet MS"/>
              </a:rPr>
              <a:t>should </a:t>
            </a:r>
            <a:r>
              <a:rPr sz="1450" spc="-15" dirty="0">
                <a:solidFill>
                  <a:srgbClr val="091F2C"/>
                </a:solidFill>
                <a:latin typeface="Trebuchet MS"/>
                <a:cs typeface="Trebuchet MS"/>
              </a:rPr>
              <a:t>include </a:t>
            </a:r>
            <a:r>
              <a:rPr sz="1450" spc="-20" dirty="0">
                <a:solidFill>
                  <a:srgbClr val="091F2C"/>
                </a:solidFill>
                <a:latin typeface="Trebuchet MS"/>
                <a:cs typeface="Trebuchet MS"/>
              </a:rPr>
              <a:t>the </a:t>
            </a:r>
            <a:r>
              <a:rPr sz="1450" spc="-5" dirty="0">
                <a:solidFill>
                  <a:srgbClr val="091F2C"/>
                </a:solidFill>
                <a:latin typeface="Trebuchet MS"/>
                <a:cs typeface="Trebuchet MS"/>
              </a:rPr>
              <a:t>following </a:t>
            </a:r>
            <a:r>
              <a:rPr sz="1450" spc="-42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15" dirty="0">
                <a:solidFill>
                  <a:srgbClr val="091F2C"/>
                </a:solidFill>
                <a:latin typeface="Trebuchet MS"/>
                <a:cs typeface="Trebuchet MS"/>
              </a:rPr>
              <a:t>members:</a:t>
            </a:r>
            <a:endParaRPr sz="145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374417" y="6517843"/>
            <a:ext cx="3978275" cy="165925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23200"/>
              </a:lnSpc>
              <a:spcBef>
                <a:spcPts val="90"/>
              </a:spcBef>
            </a:pPr>
            <a:r>
              <a:rPr sz="1450" spc="5" dirty="0">
                <a:solidFill>
                  <a:srgbClr val="091F2C"/>
                </a:solidFill>
                <a:latin typeface="Segoe UI Semibold"/>
                <a:cs typeface="Segoe UI Semibold"/>
              </a:rPr>
              <a:t>IT </a:t>
            </a:r>
            <a:r>
              <a:rPr sz="1450" spc="10" dirty="0">
                <a:solidFill>
                  <a:srgbClr val="091F2C"/>
                </a:solidFill>
                <a:latin typeface="Segoe UI Semibold"/>
                <a:cs typeface="Segoe UI Semibold"/>
              </a:rPr>
              <a:t>enablement team: </a:t>
            </a:r>
            <a:r>
              <a:rPr sz="1450" spc="-5" dirty="0">
                <a:solidFill>
                  <a:srgbClr val="091F2C"/>
                </a:solidFill>
                <a:latin typeface="Trebuchet MS"/>
                <a:cs typeface="Trebuchet MS"/>
              </a:rPr>
              <a:t>Ensures </a:t>
            </a:r>
            <a:r>
              <a:rPr sz="1450" spc="5" dirty="0">
                <a:solidFill>
                  <a:srgbClr val="091F2C"/>
                </a:solidFill>
                <a:latin typeface="Trebuchet MS"/>
                <a:cs typeface="Trebuchet MS"/>
              </a:rPr>
              <a:t>your </a:t>
            </a:r>
            <a:r>
              <a:rPr sz="1450" dirty="0">
                <a:solidFill>
                  <a:srgbClr val="091F2C"/>
                </a:solidFill>
                <a:latin typeface="Trebuchet MS"/>
                <a:cs typeface="Trebuchet MS"/>
              </a:rPr>
              <a:t>organization </a:t>
            </a:r>
            <a:r>
              <a:rPr sz="1450" spc="-42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5" dirty="0">
                <a:solidFill>
                  <a:srgbClr val="091F2C"/>
                </a:solidFill>
                <a:latin typeface="Trebuchet MS"/>
                <a:cs typeface="Trebuchet MS"/>
              </a:rPr>
              <a:t>implements Copilot </a:t>
            </a:r>
            <a:r>
              <a:rPr sz="1450" spc="-10" dirty="0">
                <a:solidFill>
                  <a:srgbClr val="091F2C"/>
                </a:solidFill>
                <a:latin typeface="Trebuchet MS"/>
                <a:cs typeface="Trebuchet MS"/>
              </a:rPr>
              <a:t>seamlessly </a:t>
            </a:r>
            <a:r>
              <a:rPr sz="1450" dirty="0">
                <a:solidFill>
                  <a:srgbClr val="091F2C"/>
                </a:solidFill>
                <a:latin typeface="Trebuchet MS"/>
                <a:cs typeface="Trebuchet MS"/>
              </a:rPr>
              <a:t>from </a:t>
            </a:r>
            <a:r>
              <a:rPr sz="1450" spc="-10" dirty="0">
                <a:solidFill>
                  <a:srgbClr val="091F2C"/>
                </a:solidFill>
                <a:latin typeface="Trebuchet MS"/>
                <a:cs typeface="Trebuchet MS"/>
              </a:rPr>
              <a:t>a </a:t>
            </a:r>
            <a:r>
              <a:rPr sz="1450" spc="-35" dirty="0">
                <a:solidFill>
                  <a:srgbClr val="091F2C"/>
                </a:solidFill>
                <a:latin typeface="Trebuchet MS"/>
                <a:cs typeface="Trebuchet MS"/>
              </a:rPr>
              <a:t>technical </a:t>
            </a:r>
            <a:r>
              <a:rPr sz="1450" spc="-3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15" dirty="0">
                <a:solidFill>
                  <a:srgbClr val="091F2C"/>
                </a:solidFill>
                <a:latin typeface="Trebuchet MS"/>
                <a:cs typeface="Trebuchet MS"/>
              </a:rPr>
              <a:t>standpoint. </a:t>
            </a:r>
            <a:r>
              <a:rPr sz="1450" spc="-20" dirty="0">
                <a:solidFill>
                  <a:srgbClr val="091F2C"/>
                </a:solidFill>
                <a:latin typeface="Trebuchet MS"/>
                <a:cs typeface="Trebuchet MS"/>
              </a:rPr>
              <a:t>This team is </a:t>
            </a:r>
            <a:r>
              <a:rPr sz="1450" dirty="0">
                <a:solidFill>
                  <a:srgbClr val="091F2C"/>
                </a:solidFill>
                <a:latin typeface="Trebuchet MS"/>
                <a:cs typeface="Trebuchet MS"/>
              </a:rPr>
              <a:t>responsible </a:t>
            </a:r>
            <a:r>
              <a:rPr sz="1450" spc="-20" dirty="0">
                <a:solidFill>
                  <a:srgbClr val="091F2C"/>
                </a:solidFill>
                <a:latin typeface="Trebuchet MS"/>
                <a:cs typeface="Trebuchet MS"/>
              </a:rPr>
              <a:t>for </a:t>
            </a:r>
            <a:r>
              <a:rPr sz="1450" spc="-1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dirty="0">
                <a:solidFill>
                  <a:srgbClr val="091F2C"/>
                </a:solidFill>
                <a:latin typeface="Trebuchet MS"/>
                <a:cs typeface="Trebuchet MS"/>
              </a:rPr>
              <a:t>preparedness</a:t>
            </a:r>
            <a:r>
              <a:rPr sz="1450" spc="-3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25" dirty="0">
                <a:solidFill>
                  <a:srgbClr val="091F2C"/>
                </a:solidFill>
                <a:latin typeface="Trebuchet MS"/>
                <a:cs typeface="Trebuchet MS"/>
              </a:rPr>
              <a:t>and</a:t>
            </a:r>
            <a:r>
              <a:rPr sz="1450" spc="-3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40" dirty="0">
                <a:solidFill>
                  <a:srgbClr val="091F2C"/>
                </a:solidFill>
                <a:latin typeface="Trebuchet MS"/>
                <a:cs typeface="Trebuchet MS"/>
              </a:rPr>
              <a:t>rollout,</a:t>
            </a:r>
            <a:r>
              <a:rPr sz="1450" spc="-3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15" dirty="0">
                <a:solidFill>
                  <a:srgbClr val="091F2C"/>
                </a:solidFill>
                <a:latin typeface="Trebuchet MS"/>
                <a:cs typeface="Trebuchet MS"/>
              </a:rPr>
              <a:t>providing</a:t>
            </a:r>
            <a:r>
              <a:rPr sz="1450" spc="-3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30" dirty="0">
                <a:solidFill>
                  <a:srgbClr val="091F2C"/>
                </a:solidFill>
                <a:latin typeface="Trebuchet MS"/>
                <a:cs typeface="Trebuchet MS"/>
              </a:rPr>
              <a:t>onboarding </a:t>
            </a:r>
            <a:r>
              <a:rPr sz="1450" spc="-42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5" dirty="0">
                <a:solidFill>
                  <a:srgbClr val="091F2C"/>
                </a:solidFill>
                <a:latin typeface="Trebuchet MS"/>
                <a:cs typeface="Trebuchet MS"/>
              </a:rPr>
              <a:t>support, </a:t>
            </a:r>
            <a:r>
              <a:rPr sz="1450" spc="10" dirty="0">
                <a:solidFill>
                  <a:srgbClr val="091F2C"/>
                </a:solidFill>
                <a:latin typeface="Trebuchet MS"/>
                <a:cs typeface="Trebuchet MS"/>
              </a:rPr>
              <a:t>as </a:t>
            </a:r>
            <a:r>
              <a:rPr sz="1450" spc="-55" dirty="0">
                <a:solidFill>
                  <a:srgbClr val="091F2C"/>
                </a:solidFill>
                <a:latin typeface="Trebuchet MS"/>
                <a:cs typeface="Trebuchet MS"/>
              </a:rPr>
              <a:t>well </a:t>
            </a:r>
            <a:r>
              <a:rPr sz="1450" spc="10" dirty="0">
                <a:solidFill>
                  <a:srgbClr val="091F2C"/>
                </a:solidFill>
                <a:latin typeface="Trebuchet MS"/>
                <a:cs typeface="Trebuchet MS"/>
              </a:rPr>
              <a:t>as </a:t>
            </a:r>
            <a:r>
              <a:rPr sz="1450" spc="35" dirty="0">
                <a:solidFill>
                  <a:srgbClr val="091F2C"/>
                </a:solidFill>
                <a:latin typeface="Trebuchet MS"/>
                <a:cs typeface="Trebuchet MS"/>
              </a:rPr>
              <a:t>managing </a:t>
            </a:r>
            <a:r>
              <a:rPr sz="1450" spc="-10" dirty="0">
                <a:solidFill>
                  <a:srgbClr val="091F2C"/>
                </a:solidFill>
                <a:latin typeface="Trebuchet MS"/>
                <a:cs typeface="Trebuchet MS"/>
              </a:rPr>
              <a:t>feedback </a:t>
            </a:r>
            <a:r>
              <a:rPr sz="1450" spc="25" dirty="0">
                <a:solidFill>
                  <a:srgbClr val="091F2C"/>
                </a:solidFill>
                <a:latin typeface="Trebuchet MS"/>
                <a:cs typeface="Trebuchet MS"/>
              </a:rPr>
              <a:t>and </a:t>
            </a:r>
            <a:r>
              <a:rPr sz="1450" spc="3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30" dirty="0">
                <a:solidFill>
                  <a:srgbClr val="091F2C"/>
                </a:solidFill>
                <a:latin typeface="Trebuchet MS"/>
                <a:cs typeface="Trebuchet MS"/>
              </a:rPr>
              <a:t>compliance.</a:t>
            </a:r>
            <a:endParaRPr sz="145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5065375" y="3250926"/>
            <a:ext cx="3969385" cy="165925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23200"/>
              </a:lnSpc>
              <a:spcBef>
                <a:spcPts val="90"/>
              </a:spcBef>
            </a:pPr>
            <a:r>
              <a:rPr sz="1450" spc="10" dirty="0">
                <a:solidFill>
                  <a:srgbClr val="091F2C"/>
                </a:solidFill>
                <a:latin typeface="Segoe UI Semibold"/>
                <a:cs typeface="Segoe UI Semibold"/>
              </a:rPr>
              <a:t>Change </a:t>
            </a:r>
            <a:r>
              <a:rPr sz="1450" spc="15" dirty="0">
                <a:solidFill>
                  <a:srgbClr val="091F2C"/>
                </a:solidFill>
                <a:latin typeface="Segoe UI Semibold"/>
                <a:cs typeface="Segoe UI Semibold"/>
              </a:rPr>
              <a:t>management </a:t>
            </a:r>
            <a:r>
              <a:rPr sz="1450" spc="10" dirty="0">
                <a:solidFill>
                  <a:srgbClr val="091F2C"/>
                </a:solidFill>
                <a:latin typeface="Segoe UI Semibold"/>
                <a:cs typeface="Segoe UI Semibold"/>
              </a:rPr>
              <a:t>team: </a:t>
            </a:r>
            <a:r>
              <a:rPr sz="1450" spc="15" dirty="0">
                <a:solidFill>
                  <a:srgbClr val="091F2C"/>
                </a:solidFill>
                <a:latin typeface="Trebuchet MS"/>
                <a:cs typeface="Trebuchet MS"/>
              </a:rPr>
              <a:t>Acts </a:t>
            </a:r>
            <a:r>
              <a:rPr sz="1450" spc="10" dirty="0">
                <a:solidFill>
                  <a:srgbClr val="091F2C"/>
                </a:solidFill>
                <a:latin typeface="Trebuchet MS"/>
                <a:cs typeface="Trebuchet MS"/>
              </a:rPr>
              <a:t>as </a:t>
            </a:r>
            <a:r>
              <a:rPr sz="1450" spc="-10" dirty="0">
                <a:solidFill>
                  <a:srgbClr val="091F2C"/>
                </a:solidFill>
                <a:latin typeface="Trebuchet MS"/>
                <a:cs typeface="Trebuchet MS"/>
              </a:rPr>
              <a:t>a </a:t>
            </a:r>
            <a:r>
              <a:rPr sz="1450" spc="15" dirty="0">
                <a:solidFill>
                  <a:srgbClr val="091F2C"/>
                </a:solidFill>
                <a:latin typeface="Trebuchet MS"/>
                <a:cs typeface="Trebuchet MS"/>
              </a:rPr>
              <a:t>bridge </a:t>
            </a:r>
            <a:r>
              <a:rPr sz="1450" spc="2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5" dirty="0">
                <a:solidFill>
                  <a:srgbClr val="091F2C"/>
                </a:solidFill>
                <a:latin typeface="Trebuchet MS"/>
                <a:cs typeface="Trebuchet MS"/>
              </a:rPr>
              <a:t>between </a:t>
            </a:r>
            <a:r>
              <a:rPr sz="1450" spc="-20" dirty="0">
                <a:solidFill>
                  <a:srgbClr val="091F2C"/>
                </a:solidFill>
                <a:latin typeface="Trebuchet MS"/>
                <a:cs typeface="Trebuchet MS"/>
              </a:rPr>
              <a:t>the </a:t>
            </a:r>
            <a:r>
              <a:rPr sz="1450" spc="35" dirty="0">
                <a:solidFill>
                  <a:srgbClr val="091F2C"/>
                </a:solidFill>
                <a:latin typeface="Trebuchet MS"/>
                <a:cs typeface="Trebuchet MS"/>
              </a:rPr>
              <a:t>AI </a:t>
            </a:r>
            <a:r>
              <a:rPr sz="1450" spc="-20" dirty="0">
                <a:solidFill>
                  <a:srgbClr val="091F2C"/>
                </a:solidFill>
                <a:latin typeface="Trebuchet MS"/>
                <a:cs typeface="Trebuchet MS"/>
              </a:rPr>
              <a:t>council </a:t>
            </a:r>
            <a:r>
              <a:rPr sz="1450" spc="25" dirty="0">
                <a:solidFill>
                  <a:srgbClr val="091F2C"/>
                </a:solidFill>
                <a:latin typeface="Trebuchet MS"/>
                <a:cs typeface="Trebuchet MS"/>
              </a:rPr>
              <a:t>and </a:t>
            </a:r>
            <a:r>
              <a:rPr sz="1450" spc="-15" dirty="0">
                <a:solidFill>
                  <a:srgbClr val="091F2C"/>
                </a:solidFill>
                <a:latin typeface="Trebuchet MS"/>
                <a:cs typeface="Trebuchet MS"/>
              </a:rPr>
              <a:t>employees, </a:t>
            </a:r>
            <a:r>
              <a:rPr sz="1450" spc="10" dirty="0">
                <a:solidFill>
                  <a:srgbClr val="091F2C"/>
                </a:solidFill>
                <a:latin typeface="Trebuchet MS"/>
                <a:cs typeface="Trebuchet MS"/>
              </a:rPr>
              <a:t>helping </a:t>
            </a:r>
            <a:r>
              <a:rPr sz="1450" spc="-42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10" dirty="0">
                <a:solidFill>
                  <a:srgbClr val="091F2C"/>
                </a:solidFill>
                <a:latin typeface="Trebuchet MS"/>
                <a:cs typeface="Trebuchet MS"/>
              </a:rPr>
              <a:t>to </a:t>
            </a:r>
            <a:r>
              <a:rPr sz="1450" spc="5" dirty="0">
                <a:solidFill>
                  <a:srgbClr val="091F2C"/>
                </a:solidFill>
                <a:latin typeface="Trebuchet MS"/>
                <a:cs typeface="Trebuchet MS"/>
              </a:rPr>
              <a:t>monitor </a:t>
            </a:r>
            <a:r>
              <a:rPr sz="1450" spc="15" dirty="0">
                <a:solidFill>
                  <a:srgbClr val="091F2C"/>
                </a:solidFill>
                <a:latin typeface="Trebuchet MS"/>
                <a:cs typeface="Trebuchet MS"/>
              </a:rPr>
              <a:t>adoption </a:t>
            </a:r>
            <a:r>
              <a:rPr sz="1450" spc="-5" dirty="0">
                <a:solidFill>
                  <a:srgbClr val="091F2C"/>
                </a:solidFill>
                <a:latin typeface="Trebuchet MS"/>
                <a:cs typeface="Trebuchet MS"/>
              </a:rPr>
              <a:t>progress, gather </a:t>
            </a:r>
            <a:r>
              <a:rPr sz="1450" spc="-30" dirty="0">
                <a:solidFill>
                  <a:srgbClr val="091F2C"/>
                </a:solidFill>
                <a:latin typeface="Trebuchet MS"/>
                <a:cs typeface="Trebuchet MS"/>
              </a:rPr>
              <a:t>feedback, </a:t>
            </a:r>
            <a:r>
              <a:rPr sz="1450" spc="-42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25" dirty="0">
                <a:solidFill>
                  <a:srgbClr val="091F2C"/>
                </a:solidFill>
                <a:latin typeface="Trebuchet MS"/>
                <a:cs typeface="Trebuchet MS"/>
              </a:rPr>
              <a:t>and </a:t>
            </a:r>
            <a:r>
              <a:rPr sz="1450" spc="-25" dirty="0">
                <a:solidFill>
                  <a:srgbClr val="091F2C"/>
                </a:solidFill>
                <a:latin typeface="Trebuchet MS"/>
                <a:cs typeface="Trebuchet MS"/>
              </a:rPr>
              <a:t>foster </a:t>
            </a:r>
            <a:r>
              <a:rPr sz="1450" spc="-10" dirty="0">
                <a:solidFill>
                  <a:srgbClr val="091F2C"/>
                </a:solidFill>
                <a:latin typeface="Trebuchet MS"/>
                <a:cs typeface="Trebuchet MS"/>
              </a:rPr>
              <a:t>a </a:t>
            </a:r>
            <a:r>
              <a:rPr sz="1450" spc="-25" dirty="0">
                <a:solidFill>
                  <a:srgbClr val="091F2C"/>
                </a:solidFill>
                <a:latin typeface="Trebuchet MS"/>
                <a:cs typeface="Trebuchet MS"/>
              </a:rPr>
              <a:t>collaborative </a:t>
            </a:r>
            <a:r>
              <a:rPr sz="1450" spc="-5" dirty="0">
                <a:solidFill>
                  <a:srgbClr val="091F2C"/>
                </a:solidFill>
                <a:latin typeface="Trebuchet MS"/>
                <a:cs typeface="Trebuchet MS"/>
              </a:rPr>
              <a:t>environment </a:t>
            </a:r>
            <a:r>
              <a:rPr sz="1450" spc="-20" dirty="0">
                <a:solidFill>
                  <a:srgbClr val="091F2C"/>
                </a:solidFill>
                <a:latin typeface="Trebuchet MS"/>
                <a:cs typeface="Trebuchet MS"/>
              </a:rPr>
              <a:t>where </a:t>
            </a:r>
            <a:r>
              <a:rPr sz="1450" spc="-1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5" dirty="0">
                <a:solidFill>
                  <a:srgbClr val="091F2C"/>
                </a:solidFill>
                <a:latin typeface="Trebuchet MS"/>
                <a:cs typeface="Trebuchet MS"/>
              </a:rPr>
              <a:t>Copilot</a:t>
            </a:r>
            <a:r>
              <a:rPr sz="1450" spc="-3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20" dirty="0">
                <a:solidFill>
                  <a:srgbClr val="091F2C"/>
                </a:solidFill>
                <a:latin typeface="Trebuchet MS"/>
                <a:cs typeface="Trebuchet MS"/>
              </a:rPr>
              <a:t>becomes</a:t>
            </a:r>
            <a:r>
              <a:rPr sz="1450" spc="-3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10" dirty="0">
                <a:solidFill>
                  <a:srgbClr val="091F2C"/>
                </a:solidFill>
                <a:latin typeface="Trebuchet MS"/>
                <a:cs typeface="Trebuchet MS"/>
              </a:rPr>
              <a:t>an</a:t>
            </a:r>
            <a:r>
              <a:rPr sz="1450" spc="-25" dirty="0">
                <a:solidFill>
                  <a:srgbClr val="091F2C"/>
                </a:solidFill>
                <a:latin typeface="Trebuchet MS"/>
                <a:cs typeface="Trebuchet MS"/>
              </a:rPr>
              <a:t> integral</a:t>
            </a:r>
            <a:r>
              <a:rPr sz="1450" spc="-3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15" dirty="0">
                <a:solidFill>
                  <a:srgbClr val="091F2C"/>
                </a:solidFill>
                <a:latin typeface="Trebuchet MS"/>
                <a:cs typeface="Trebuchet MS"/>
              </a:rPr>
              <a:t>part</a:t>
            </a:r>
            <a:r>
              <a:rPr sz="1450" spc="-2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5" dirty="0">
                <a:solidFill>
                  <a:srgbClr val="091F2C"/>
                </a:solidFill>
                <a:latin typeface="Trebuchet MS"/>
                <a:cs typeface="Trebuchet MS"/>
              </a:rPr>
              <a:t>of</a:t>
            </a:r>
            <a:r>
              <a:rPr sz="1450" spc="-3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30" dirty="0">
                <a:solidFill>
                  <a:srgbClr val="091F2C"/>
                </a:solidFill>
                <a:latin typeface="Trebuchet MS"/>
                <a:cs typeface="Trebuchet MS"/>
              </a:rPr>
              <a:t>how</a:t>
            </a:r>
            <a:r>
              <a:rPr sz="1450" spc="-2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10" dirty="0">
                <a:solidFill>
                  <a:srgbClr val="091F2C"/>
                </a:solidFill>
                <a:latin typeface="Trebuchet MS"/>
                <a:cs typeface="Trebuchet MS"/>
              </a:rPr>
              <a:t>people </a:t>
            </a:r>
            <a:r>
              <a:rPr sz="1450" spc="-42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dirty="0">
                <a:solidFill>
                  <a:srgbClr val="091F2C"/>
                </a:solidFill>
                <a:latin typeface="Trebuchet MS"/>
                <a:cs typeface="Trebuchet MS"/>
              </a:rPr>
              <a:t>work</a:t>
            </a:r>
            <a:r>
              <a:rPr sz="1450" spc="-3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15" dirty="0">
                <a:solidFill>
                  <a:srgbClr val="091F2C"/>
                </a:solidFill>
                <a:latin typeface="Trebuchet MS"/>
                <a:cs typeface="Trebuchet MS"/>
              </a:rPr>
              <a:t>every</a:t>
            </a:r>
            <a:r>
              <a:rPr sz="1450" spc="-3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70" dirty="0">
                <a:solidFill>
                  <a:srgbClr val="091F2C"/>
                </a:solidFill>
                <a:latin typeface="Trebuchet MS"/>
                <a:cs typeface="Trebuchet MS"/>
              </a:rPr>
              <a:t>day.</a:t>
            </a:r>
            <a:endParaRPr sz="145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5065375" y="5156628"/>
            <a:ext cx="4027804" cy="19316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23200"/>
              </a:lnSpc>
              <a:spcBef>
                <a:spcPts val="90"/>
              </a:spcBef>
            </a:pPr>
            <a:r>
              <a:rPr sz="1450" spc="10" dirty="0">
                <a:solidFill>
                  <a:srgbClr val="091F2C"/>
                </a:solidFill>
                <a:latin typeface="Segoe UI Semibold"/>
                <a:cs typeface="Segoe UI Semibold"/>
              </a:rPr>
              <a:t>Executive </a:t>
            </a:r>
            <a:r>
              <a:rPr sz="1450" spc="15" dirty="0">
                <a:solidFill>
                  <a:srgbClr val="091F2C"/>
                </a:solidFill>
                <a:latin typeface="Segoe UI Semibold"/>
                <a:cs typeface="Segoe UI Semibold"/>
              </a:rPr>
              <a:t>sponsor: </a:t>
            </a:r>
            <a:r>
              <a:rPr sz="1450" spc="5" dirty="0">
                <a:solidFill>
                  <a:srgbClr val="091F2C"/>
                </a:solidFill>
                <a:latin typeface="Trebuchet MS"/>
                <a:cs typeface="Trebuchet MS"/>
              </a:rPr>
              <a:t>Drives </a:t>
            </a:r>
            <a:r>
              <a:rPr sz="1450" spc="15" dirty="0">
                <a:solidFill>
                  <a:srgbClr val="091F2C"/>
                </a:solidFill>
                <a:latin typeface="Trebuchet MS"/>
                <a:cs typeface="Trebuchet MS"/>
              </a:rPr>
              <a:t>adoption </a:t>
            </a:r>
            <a:r>
              <a:rPr sz="1450" spc="25" dirty="0">
                <a:solidFill>
                  <a:srgbClr val="091F2C"/>
                </a:solidFill>
                <a:latin typeface="Trebuchet MS"/>
                <a:cs typeface="Trebuchet MS"/>
              </a:rPr>
              <a:t>and </a:t>
            </a:r>
            <a:r>
              <a:rPr sz="1450" spc="-5" dirty="0">
                <a:solidFill>
                  <a:srgbClr val="091F2C"/>
                </a:solidFill>
                <a:latin typeface="Trebuchet MS"/>
                <a:cs typeface="Trebuchet MS"/>
              </a:rPr>
              <a:t>infuses </a:t>
            </a:r>
            <a:r>
              <a:rPr sz="145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15" dirty="0">
                <a:solidFill>
                  <a:srgbClr val="091F2C"/>
                </a:solidFill>
                <a:latin typeface="Trebuchet MS"/>
                <a:cs typeface="Trebuchet MS"/>
              </a:rPr>
              <a:t>confidence</a:t>
            </a:r>
            <a:r>
              <a:rPr sz="1450" spc="-4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15" dirty="0">
                <a:solidFill>
                  <a:srgbClr val="091F2C"/>
                </a:solidFill>
                <a:latin typeface="Trebuchet MS"/>
                <a:cs typeface="Trebuchet MS"/>
              </a:rPr>
              <a:t>in</a:t>
            </a:r>
            <a:r>
              <a:rPr sz="1450" spc="-3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20" dirty="0">
                <a:solidFill>
                  <a:srgbClr val="091F2C"/>
                </a:solidFill>
                <a:latin typeface="Trebuchet MS"/>
                <a:cs typeface="Trebuchet MS"/>
              </a:rPr>
              <a:t>the</a:t>
            </a:r>
            <a:r>
              <a:rPr sz="1450" spc="-3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10" dirty="0">
                <a:solidFill>
                  <a:srgbClr val="091F2C"/>
                </a:solidFill>
                <a:latin typeface="Trebuchet MS"/>
                <a:cs typeface="Trebuchet MS"/>
              </a:rPr>
              <a:t>technology</a:t>
            </a:r>
            <a:r>
              <a:rPr sz="1450" spc="-3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60" dirty="0">
                <a:solidFill>
                  <a:srgbClr val="091F2C"/>
                </a:solidFill>
                <a:latin typeface="Trebuchet MS"/>
                <a:cs typeface="Trebuchet MS"/>
              </a:rPr>
              <a:t>among</a:t>
            </a:r>
            <a:r>
              <a:rPr sz="1450" spc="-3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15" dirty="0">
                <a:solidFill>
                  <a:srgbClr val="091F2C"/>
                </a:solidFill>
                <a:latin typeface="Trebuchet MS"/>
                <a:cs typeface="Trebuchet MS"/>
              </a:rPr>
              <a:t>employees. </a:t>
            </a:r>
            <a:r>
              <a:rPr sz="1450" spc="-42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70" dirty="0">
                <a:solidFill>
                  <a:srgbClr val="091F2C"/>
                </a:solidFill>
                <a:latin typeface="Trebuchet MS"/>
                <a:cs typeface="Trebuchet MS"/>
              </a:rPr>
              <a:t>An </a:t>
            </a:r>
            <a:r>
              <a:rPr sz="1450" spc="-30" dirty="0">
                <a:solidFill>
                  <a:srgbClr val="091F2C"/>
                </a:solidFill>
                <a:latin typeface="Trebuchet MS"/>
                <a:cs typeface="Trebuchet MS"/>
              </a:rPr>
              <a:t>executive </a:t>
            </a:r>
            <a:r>
              <a:rPr sz="1450" spc="35" dirty="0">
                <a:solidFill>
                  <a:srgbClr val="091F2C"/>
                </a:solidFill>
                <a:latin typeface="Trebuchet MS"/>
                <a:cs typeface="Trebuchet MS"/>
              </a:rPr>
              <a:t>sponsor </a:t>
            </a:r>
            <a:r>
              <a:rPr sz="1450" spc="-55" dirty="0">
                <a:solidFill>
                  <a:srgbClr val="091F2C"/>
                </a:solidFill>
                <a:latin typeface="Trebuchet MS"/>
                <a:cs typeface="Trebuchet MS"/>
              </a:rPr>
              <a:t>that’s </a:t>
            </a:r>
            <a:r>
              <a:rPr sz="1450" spc="10" dirty="0">
                <a:solidFill>
                  <a:srgbClr val="091F2C"/>
                </a:solidFill>
                <a:latin typeface="Trebuchet MS"/>
                <a:cs typeface="Trebuchet MS"/>
              </a:rPr>
              <a:t>an </a:t>
            </a:r>
            <a:r>
              <a:rPr sz="1450" spc="-35" dirty="0">
                <a:solidFill>
                  <a:srgbClr val="091F2C"/>
                </a:solidFill>
                <a:latin typeface="Trebuchet MS"/>
                <a:cs typeface="Trebuchet MS"/>
              </a:rPr>
              <a:t>active </a:t>
            </a:r>
            <a:r>
              <a:rPr sz="1450" spc="15" dirty="0">
                <a:solidFill>
                  <a:srgbClr val="091F2C"/>
                </a:solidFill>
                <a:latin typeface="Trebuchet MS"/>
                <a:cs typeface="Trebuchet MS"/>
              </a:rPr>
              <a:t>champion </a:t>
            </a:r>
            <a:r>
              <a:rPr sz="1450" spc="2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10" dirty="0">
                <a:solidFill>
                  <a:srgbClr val="091F2C"/>
                </a:solidFill>
                <a:latin typeface="Trebuchet MS"/>
                <a:cs typeface="Trebuchet MS"/>
              </a:rPr>
              <a:t>(showing </a:t>
            </a:r>
            <a:r>
              <a:rPr sz="1450" spc="30" dirty="0">
                <a:solidFill>
                  <a:srgbClr val="091F2C"/>
                </a:solidFill>
                <a:latin typeface="Trebuchet MS"/>
                <a:cs typeface="Trebuchet MS"/>
              </a:rPr>
              <a:t>how </a:t>
            </a:r>
            <a:r>
              <a:rPr sz="1450" spc="-60" dirty="0">
                <a:solidFill>
                  <a:srgbClr val="091F2C"/>
                </a:solidFill>
                <a:latin typeface="Trebuchet MS"/>
                <a:cs typeface="Trebuchet MS"/>
              </a:rPr>
              <a:t>they’re </a:t>
            </a:r>
            <a:r>
              <a:rPr sz="1450" spc="30" dirty="0">
                <a:solidFill>
                  <a:srgbClr val="091F2C"/>
                </a:solidFill>
                <a:latin typeface="Trebuchet MS"/>
                <a:cs typeface="Trebuchet MS"/>
              </a:rPr>
              <a:t>using </a:t>
            </a:r>
            <a:r>
              <a:rPr sz="1450" spc="-5" dirty="0">
                <a:solidFill>
                  <a:srgbClr val="091F2C"/>
                </a:solidFill>
                <a:latin typeface="Trebuchet MS"/>
                <a:cs typeface="Trebuchet MS"/>
              </a:rPr>
              <a:t>Copilot </a:t>
            </a:r>
            <a:r>
              <a:rPr sz="1450" spc="25" dirty="0">
                <a:solidFill>
                  <a:srgbClr val="091F2C"/>
                </a:solidFill>
                <a:latin typeface="Trebuchet MS"/>
                <a:cs typeface="Trebuchet MS"/>
              </a:rPr>
              <a:t>and </a:t>
            </a:r>
            <a:r>
              <a:rPr sz="1450" spc="-10" dirty="0">
                <a:solidFill>
                  <a:srgbClr val="091F2C"/>
                </a:solidFill>
                <a:latin typeface="Trebuchet MS"/>
                <a:cs typeface="Trebuchet MS"/>
              </a:rPr>
              <a:t>talking </a:t>
            </a:r>
            <a:r>
              <a:rPr sz="1450" spc="-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15" dirty="0">
                <a:solidFill>
                  <a:srgbClr val="091F2C"/>
                </a:solidFill>
                <a:latin typeface="Trebuchet MS"/>
                <a:cs typeface="Trebuchet MS"/>
              </a:rPr>
              <a:t>about</a:t>
            </a:r>
            <a:r>
              <a:rPr sz="1450" spc="-3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25" dirty="0">
                <a:solidFill>
                  <a:srgbClr val="091F2C"/>
                </a:solidFill>
                <a:latin typeface="Trebuchet MS"/>
                <a:cs typeface="Trebuchet MS"/>
              </a:rPr>
              <a:t>its</a:t>
            </a:r>
            <a:r>
              <a:rPr sz="1450" spc="-3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30" dirty="0">
                <a:solidFill>
                  <a:srgbClr val="091F2C"/>
                </a:solidFill>
                <a:latin typeface="Trebuchet MS"/>
                <a:cs typeface="Trebuchet MS"/>
              </a:rPr>
              <a:t>benefits) </a:t>
            </a:r>
            <a:r>
              <a:rPr sz="1450" spc="5" dirty="0">
                <a:solidFill>
                  <a:srgbClr val="091F2C"/>
                </a:solidFill>
                <a:latin typeface="Trebuchet MS"/>
                <a:cs typeface="Trebuchet MS"/>
              </a:rPr>
              <a:t>signals</a:t>
            </a:r>
            <a:r>
              <a:rPr sz="1450" spc="-3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40" dirty="0">
                <a:solidFill>
                  <a:srgbClr val="091F2C"/>
                </a:solidFill>
                <a:latin typeface="Trebuchet MS"/>
                <a:cs typeface="Trebuchet MS"/>
              </a:rPr>
              <a:t>that</a:t>
            </a:r>
            <a:r>
              <a:rPr sz="1450" spc="-3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10" dirty="0">
                <a:solidFill>
                  <a:srgbClr val="091F2C"/>
                </a:solidFill>
                <a:latin typeface="Trebuchet MS"/>
                <a:cs typeface="Trebuchet MS"/>
              </a:rPr>
              <a:t>embracing</a:t>
            </a:r>
            <a:endParaRPr sz="1450">
              <a:latin typeface="Trebuchet MS"/>
              <a:cs typeface="Trebuchet MS"/>
            </a:endParaRPr>
          </a:p>
          <a:p>
            <a:pPr marL="12700" marR="280035">
              <a:lnSpc>
                <a:spcPct val="123200"/>
              </a:lnSpc>
            </a:pPr>
            <a:r>
              <a:rPr sz="1450" spc="25" dirty="0">
                <a:solidFill>
                  <a:srgbClr val="091F2C"/>
                </a:solidFill>
                <a:latin typeface="Trebuchet MS"/>
                <a:cs typeface="Trebuchet MS"/>
              </a:rPr>
              <a:t>and</a:t>
            </a:r>
            <a:r>
              <a:rPr sz="1450" spc="-2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10" dirty="0">
                <a:solidFill>
                  <a:srgbClr val="091F2C"/>
                </a:solidFill>
                <a:latin typeface="Trebuchet MS"/>
                <a:cs typeface="Trebuchet MS"/>
              </a:rPr>
              <a:t>integrating</a:t>
            </a:r>
            <a:r>
              <a:rPr sz="1450" spc="-2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15" dirty="0">
                <a:solidFill>
                  <a:srgbClr val="091F2C"/>
                </a:solidFill>
                <a:latin typeface="Trebuchet MS"/>
                <a:cs typeface="Trebuchet MS"/>
              </a:rPr>
              <a:t>generative</a:t>
            </a:r>
            <a:r>
              <a:rPr sz="1450" spc="-3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35" dirty="0">
                <a:solidFill>
                  <a:srgbClr val="091F2C"/>
                </a:solidFill>
                <a:latin typeface="Trebuchet MS"/>
                <a:cs typeface="Trebuchet MS"/>
              </a:rPr>
              <a:t>AI</a:t>
            </a:r>
            <a:r>
              <a:rPr sz="1450" spc="-2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15" dirty="0">
                <a:solidFill>
                  <a:srgbClr val="091F2C"/>
                </a:solidFill>
                <a:latin typeface="Trebuchet MS"/>
                <a:cs typeface="Trebuchet MS"/>
              </a:rPr>
              <a:t>into</a:t>
            </a:r>
            <a:r>
              <a:rPr sz="1450" spc="-2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5" dirty="0">
                <a:solidFill>
                  <a:srgbClr val="091F2C"/>
                </a:solidFill>
                <a:latin typeface="Trebuchet MS"/>
                <a:cs typeface="Trebuchet MS"/>
              </a:rPr>
              <a:t>day-to-day </a:t>
            </a:r>
            <a:r>
              <a:rPr sz="1450" spc="-42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50" dirty="0">
                <a:solidFill>
                  <a:srgbClr val="091F2C"/>
                </a:solidFill>
                <a:latin typeface="Trebuchet MS"/>
                <a:cs typeface="Trebuchet MS"/>
              </a:rPr>
              <a:t>p</a:t>
            </a:r>
            <a:r>
              <a:rPr sz="1450" spc="-75" dirty="0">
                <a:solidFill>
                  <a:srgbClr val="091F2C"/>
                </a:solidFill>
                <a:latin typeface="Trebuchet MS"/>
                <a:cs typeface="Trebuchet MS"/>
              </a:rPr>
              <a:t>r</a:t>
            </a:r>
            <a:r>
              <a:rPr sz="1450" spc="85" dirty="0">
                <a:solidFill>
                  <a:srgbClr val="091F2C"/>
                </a:solidFill>
                <a:latin typeface="Trebuchet MS"/>
                <a:cs typeface="Trebuchet MS"/>
              </a:rPr>
              <a:t>o</a:t>
            </a:r>
            <a:r>
              <a:rPr sz="1450" spc="-65" dirty="0">
                <a:solidFill>
                  <a:srgbClr val="091F2C"/>
                </a:solidFill>
                <a:latin typeface="Trebuchet MS"/>
                <a:cs typeface="Trebuchet MS"/>
              </a:rPr>
              <a:t>c</a:t>
            </a:r>
            <a:r>
              <a:rPr sz="1450" spc="-20" dirty="0">
                <a:solidFill>
                  <a:srgbClr val="091F2C"/>
                </a:solidFill>
                <a:latin typeface="Trebuchet MS"/>
                <a:cs typeface="Trebuchet MS"/>
              </a:rPr>
              <a:t>e</a:t>
            </a:r>
            <a:r>
              <a:rPr sz="1450" spc="30" dirty="0">
                <a:solidFill>
                  <a:srgbClr val="091F2C"/>
                </a:solidFill>
                <a:latin typeface="Trebuchet MS"/>
                <a:cs typeface="Trebuchet MS"/>
              </a:rPr>
              <a:t>s</a:t>
            </a:r>
            <a:r>
              <a:rPr sz="1450" spc="35" dirty="0">
                <a:solidFill>
                  <a:srgbClr val="091F2C"/>
                </a:solidFill>
                <a:latin typeface="Trebuchet MS"/>
                <a:cs typeface="Trebuchet MS"/>
              </a:rPr>
              <a:t>s</a:t>
            </a:r>
            <a:r>
              <a:rPr sz="1450" spc="-20" dirty="0">
                <a:solidFill>
                  <a:srgbClr val="091F2C"/>
                </a:solidFill>
                <a:latin typeface="Trebuchet MS"/>
                <a:cs typeface="Trebuchet MS"/>
              </a:rPr>
              <a:t>e</a:t>
            </a:r>
            <a:r>
              <a:rPr sz="1450" spc="40" dirty="0">
                <a:solidFill>
                  <a:srgbClr val="091F2C"/>
                </a:solidFill>
                <a:latin typeface="Trebuchet MS"/>
                <a:cs typeface="Trebuchet MS"/>
              </a:rPr>
              <a:t>s</a:t>
            </a:r>
            <a:r>
              <a:rPr sz="1450" spc="-3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75" dirty="0">
                <a:solidFill>
                  <a:srgbClr val="091F2C"/>
                </a:solidFill>
                <a:latin typeface="Trebuchet MS"/>
                <a:cs typeface="Trebuchet MS"/>
              </a:rPr>
              <a:t>i</a:t>
            </a:r>
            <a:r>
              <a:rPr sz="1450" spc="25" dirty="0">
                <a:solidFill>
                  <a:srgbClr val="091F2C"/>
                </a:solidFill>
                <a:latin typeface="Trebuchet MS"/>
                <a:cs typeface="Trebuchet MS"/>
              </a:rPr>
              <a:t>s</a:t>
            </a:r>
            <a:r>
              <a:rPr sz="1450" spc="10" dirty="0">
                <a:solidFill>
                  <a:srgbClr val="091F2C"/>
                </a:solidFill>
                <a:latin typeface="Trebuchet MS"/>
                <a:cs typeface="Trebuchet MS"/>
              </a:rPr>
              <a:t>n</a:t>
            </a:r>
            <a:r>
              <a:rPr sz="1450" spc="-210" dirty="0">
                <a:solidFill>
                  <a:srgbClr val="091F2C"/>
                </a:solidFill>
                <a:latin typeface="Trebuchet MS"/>
                <a:cs typeface="Trebuchet MS"/>
              </a:rPr>
              <a:t>’</a:t>
            </a:r>
            <a:r>
              <a:rPr sz="1450" spc="-75" dirty="0">
                <a:solidFill>
                  <a:srgbClr val="091F2C"/>
                </a:solidFill>
                <a:latin typeface="Trebuchet MS"/>
                <a:cs typeface="Trebuchet MS"/>
              </a:rPr>
              <a:t>t</a:t>
            </a:r>
            <a:r>
              <a:rPr sz="1450" spc="-3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195" dirty="0">
                <a:solidFill>
                  <a:srgbClr val="091F2C"/>
                </a:solidFill>
                <a:latin typeface="Trebuchet MS"/>
                <a:cs typeface="Trebuchet MS"/>
              </a:rPr>
              <a:t>j</a:t>
            </a:r>
            <a:r>
              <a:rPr sz="1450" spc="25" dirty="0">
                <a:solidFill>
                  <a:srgbClr val="091F2C"/>
                </a:solidFill>
                <a:latin typeface="Trebuchet MS"/>
                <a:cs typeface="Trebuchet MS"/>
              </a:rPr>
              <a:t>u</a:t>
            </a:r>
            <a:r>
              <a:rPr sz="1450" spc="50" dirty="0">
                <a:solidFill>
                  <a:srgbClr val="091F2C"/>
                </a:solidFill>
                <a:latin typeface="Trebuchet MS"/>
                <a:cs typeface="Trebuchet MS"/>
              </a:rPr>
              <a:t>s</a:t>
            </a:r>
            <a:r>
              <a:rPr sz="1450" spc="-75" dirty="0">
                <a:solidFill>
                  <a:srgbClr val="091F2C"/>
                </a:solidFill>
                <a:latin typeface="Trebuchet MS"/>
                <a:cs typeface="Trebuchet MS"/>
              </a:rPr>
              <a:t>t</a:t>
            </a:r>
            <a:r>
              <a:rPr sz="1450" spc="-3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20" dirty="0">
                <a:solidFill>
                  <a:srgbClr val="091F2C"/>
                </a:solidFill>
                <a:latin typeface="Trebuchet MS"/>
                <a:cs typeface="Trebuchet MS"/>
              </a:rPr>
              <a:t>a</a:t>
            </a:r>
            <a:r>
              <a:rPr sz="1450" spc="-70" dirty="0">
                <a:solidFill>
                  <a:srgbClr val="091F2C"/>
                </a:solidFill>
                <a:latin typeface="Trebuchet MS"/>
                <a:cs typeface="Trebuchet MS"/>
              </a:rPr>
              <a:t>c</a:t>
            </a:r>
            <a:r>
              <a:rPr sz="1450" spc="-65" dirty="0">
                <a:solidFill>
                  <a:srgbClr val="091F2C"/>
                </a:solidFill>
                <a:latin typeface="Trebuchet MS"/>
                <a:cs typeface="Trebuchet MS"/>
              </a:rPr>
              <a:t>c</a:t>
            </a:r>
            <a:r>
              <a:rPr sz="1450" spc="-25" dirty="0">
                <a:solidFill>
                  <a:srgbClr val="091F2C"/>
                </a:solidFill>
                <a:latin typeface="Trebuchet MS"/>
                <a:cs typeface="Trebuchet MS"/>
              </a:rPr>
              <a:t>e</a:t>
            </a:r>
            <a:r>
              <a:rPr sz="1450" spc="45" dirty="0">
                <a:solidFill>
                  <a:srgbClr val="091F2C"/>
                </a:solidFill>
                <a:latin typeface="Trebuchet MS"/>
                <a:cs typeface="Trebuchet MS"/>
              </a:rPr>
              <a:t>p</a:t>
            </a:r>
            <a:r>
              <a:rPr sz="1450" spc="-105" dirty="0">
                <a:solidFill>
                  <a:srgbClr val="091F2C"/>
                </a:solidFill>
                <a:latin typeface="Trebuchet MS"/>
                <a:cs typeface="Trebuchet MS"/>
              </a:rPr>
              <a:t>t</a:t>
            </a:r>
            <a:r>
              <a:rPr sz="1450" spc="-15" dirty="0">
                <a:solidFill>
                  <a:srgbClr val="091F2C"/>
                </a:solidFill>
                <a:latin typeface="Trebuchet MS"/>
                <a:cs typeface="Trebuchet MS"/>
              </a:rPr>
              <a:t>e</a:t>
            </a:r>
            <a:r>
              <a:rPr sz="1450" spc="55" dirty="0">
                <a:solidFill>
                  <a:srgbClr val="091F2C"/>
                </a:solidFill>
                <a:latin typeface="Trebuchet MS"/>
                <a:cs typeface="Trebuchet MS"/>
              </a:rPr>
              <a:t>d</a:t>
            </a:r>
            <a:r>
              <a:rPr sz="1450" spc="-215" dirty="0">
                <a:solidFill>
                  <a:srgbClr val="091F2C"/>
                </a:solidFill>
                <a:latin typeface="Trebuchet MS"/>
                <a:cs typeface="Trebuchet MS"/>
              </a:rPr>
              <a:t>,</a:t>
            </a:r>
            <a:r>
              <a:rPr sz="1450" spc="-3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65" dirty="0">
                <a:solidFill>
                  <a:srgbClr val="091F2C"/>
                </a:solidFill>
                <a:latin typeface="Trebuchet MS"/>
                <a:cs typeface="Trebuchet MS"/>
              </a:rPr>
              <a:t>i</a:t>
            </a:r>
            <a:r>
              <a:rPr sz="1450" spc="-45" dirty="0">
                <a:solidFill>
                  <a:srgbClr val="091F2C"/>
                </a:solidFill>
                <a:latin typeface="Trebuchet MS"/>
                <a:cs typeface="Trebuchet MS"/>
              </a:rPr>
              <a:t>t</a:t>
            </a:r>
            <a:r>
              <a:rPr sz="1450" spc="-254" dirty="0">
                <a:solidFill>
                  <a:srgbClr val="091F2C"/>
                </a:solidFill>
                <a:latin typeface="Trebuchet MS"/>
                <a:cs typeface="Trebuchet MS"/>
              </a:rPr>
              <a:t>’</a:t>
            </a:r>
            <a:r>
              <a:rPr sz="1450" spc="40" dirty="0">
                <a:solidFill>
                  <a:srgbClr val="091F2C"/>
                </a:solidFill>
                <a:latin typeface="Trebuchet MS"/>
                <a:cs typeface="Trebuchet MS"/>
              </a:rPr>
              <a:t>s</a:t>
            </a:r>
            <a:r>
              <a:rPr sz="1450" spc="-3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25" dirty="0">
                <a:solidFill>
                  <a:srgbClr val="091F2C"/>
                </a:solidFill>
                <a:latin typeface="Trebuchet MS"/>
                <a:cs typeface="Trebuchet MS"/>
              </a:rPr>
              <a:t>e</a:t>
            </a:r>
            <a:r>
              <a:rPr sz="1450" spc="-5" dirty="0">
                <a:solidFill>
                  <a:srgbClr val="091F2C"/>
                </a:solidFill>
                <a:latin typeface="Trebuchet MS"/>
                <a:cs typeface="Trebuchet MS"/>
              </a:rPr>
              <a:t>n</a:t>
            </a:r>
            <a:r>
              <a:rPr sz="1450" spc="-30" dirty="0">
                <a:solidFill>
                  <a:srgbClr val="091F2C"/>
                </a:solidFill>
                <a:latin typeface="Trebuchet MS"/>
                <a:cs typeface="Trebuchet MS"/>
              </a:rPr>
              <a:t>c</a:t>
            </a:r>
            <a:r>
              <a:rPr sz="1450" spc="80" dirty="0">
                <a:solidFill>
                  <a:srgbClr val="091F2C"/>
                </a:solidFill>
                <a:latin typeface="Trebuchet MS"/>
                <a:cs typeface="Trebuchet MS"/>
              </a:rPr>
              <a:t>o</a:t>
            </a:r>
            <a:r>
              <a:rPr sz="1450" spc="25" dirty="0">
                <a:solidFill>
                  <a:srgbClr val="091F2C"/>
                </a:solidFill>
                <a:latin typeface="Trebuchet MS"/>
                <a:cs typeface="Trebuchet MS"/>
              </a:rPr>
              <a:t>u</a:t>
            </a:r>
            <a:r>
              <a:rPr sz="1450" spc="-40" dirty="0">
                <a:solidFill>
                  <a:srgbClr val="091F2C"/>
                </a:solidFill>
                <a:latin typeface="Trebuchet MS"/>
                <a:cs typeface="Trebuchet MS"/>
              </a:rPr>
              <a:t>r</a:t>
            </a:r>
            <a:r>
              <a:rPr sz="1450" spc="55" dirty="0">
                <a:solidFill>
                  <a:srgbClr val="091F2C"/>
                </a:solidFill>
                <a:latin typeface="Trebuchet MS"/>
                <a:cs typeface="Trebuchet MS"/>
              </a:rPr>
              <a:t>ag</a:t>
            </a:r>
            <a:r>
              <a:rPr sz="1450" spc="-15" dirty="0">
                <a:solidFill>
                  <a:srgbClr val="091F2C"/>
                </a:solidFill>
                <a:latin typeface="Trebuchet MS"/>
                <a:cs typeface="Trebuchet MS"/>
              </a:rPr>
              <a:t>e</a:t>
            </a:r>
            <a:r>
              <a:rPr sz="1450" spc="50" dirty="0">
                <a:solidFill>
                  <a:srgbClr val="091F2C"/>
                </a:solidFill>
                <a:latin typeface="Trebuchet MS"/>
                <a:cs typeface="Trebuchet MS"/>
              </a:rPr>
              <a:t>d</a:t>
            </a:r>
            <a:r>
              <a:rPr sz="1450" spc="-215" dirty="0">
                <a:solidFill>
                  <a:srgbClr val="091F2C"/>
                </a:solidFill>
                <a:latin typeface="Trebuchet MS"/>
                <a:cs typeface="Trebuchet MS"/>
              </a:rPr>
              <a:t>.</a:t>
            </a:r>
            <a:endParaRPr sz="145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5065375" y="7334572"/>
            <a:ext cx="3728720" cy="22034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23200"/>
              </a:lnSpc>
              <a:spcBef>
                <a:spcPts val="90"/>
              </a:spcBef>
            </a:pPr>
            <a:r>
              <a:rPr sz="1450" spc="10" dirty="0">
                <a:solidFill>
                  <a:srgbClr val="091F2C"/>
                </a:solidFill>
                <a:latin typeface="Segoe UI Semibold"/>
                <a:cs typeface="Segoe UI Semibold"/>
              </a:rPr>
              <a:t>Risk </a:t>
            </a:r>
            <a:r>
              <a:rPr sz="1450" spc="15" dirty="0">
                <a:solidFill>
                  <a:srgbClr val="091F2C"/>
                </a:solidFill>
                <a:latin typeface="Segoe UI Semibold"/>
                <a:cs typeface="Segoe UI Semibold"/>
              </a:rPr>
              <a:t>management </a:t>
            </a:r>
            <a:r>
              <a:rPr sz="1450" spc="20" dirty="0">
                <a:solidFill>
                  <a:srgbClr val="091F2C"/>
                </a:solidFill>
                <a:latin typeface="Segoe UI Semibold"/>
                <a:cs typeface="Segoe UI Semibold"/>
              </a:rPr>
              <a:t>expert: </a:t>
            </a:r>
            <a:r>
              <a:rPr sz="1450" spc="-5" dirty="0">
                <a:solidFill>
                  <a:srgbClr val="091F2C"/>
                </a:solidFill>
                <a:latin typeface="Trebuchet MS"/>
                <a:cs typeface="Trebuchet MS"/>
              </a:rPr>
              <a:t>Represents </a:t>
            </a:r>
            <a:r>
              <a:rPr sz="1450" spc="-20" dirty="0">
                <a:solidFill>
                  <a:srgbClr val="091F2C"/>
                </a:solidFill>
                <a:latin typeface="Trebuchet MS"/>
                <a:cs typeface="Trebuchet MS"/>
              </a:rPr>
              <a:t>the </a:t>
            </a:r>
            <a:r>
              <a:rPr sz="1450" spc="-1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10" dirty="0">
                <a:solidFill>
                  <a:srgbClr val="091F2C"/>
                </a:solidFill>
                <a:latin typeface="Trebuchet MS"/>
                <a:cs typeface="Trebuchet MS"/>
              </a:rPr>
              <a:t>company’s </a:t>
            </a:r>
            <a:r>
              <a:rPr sz="1450" spc="5" dirty="0">
                <a:solidFill>
                  <a:srgbClr val="091F2C"/>
                </a:solidFill>
                <a:latin typeface="Trebuchet MS"/>
                <a:cs typeface="Trebuchet MS"/>
              </a:rPr>
              <a:t>best </a:t>
            </a:r>
            <a:r>
              <a:rPr sz="1450" spc="-25" dirty="0">
                <a:solidFill>
                  <a:srgbClr val="091F2C"/>
                </a:solidFill>
                <a:latin typeface="Trebuchet MS"/>
                <a:cs typeface="Trebuchet MS"/>
              </a:rPr>
              <a:t>interests </a:t>
            </a:r>
            <a:r>
              <a:rPr sz="1450" spc="20" dirty="0">
                <a:solidFill>
                  <a:srgbClr val="091F2C"/>
                </a:solidFill>
                <a:latin typeface="Trebuchet MS"/>
                <a:cs typeface="Trebuchet MS"/>
              </a:rPr>
              <a:t>by </a:t>
            </a:r>
            <a:r>
              <a:rPr sz="1450" spc="15" dirty="0">
                <a:solidFill>
                  <a:srgbClr val="091F2C"/>
                </a:solidFill>
                <a:latin typeface="Trebuchet MS"/>
                <a:cs typeface="Trebuchet MS"/>
              </a:rPr>
              <a:t>ensuring </a:t>
            </a:r>
            <a:r>
              <a:rPr sz="1450" spc="-30" dirty="0">
                <a:solidFill>
                  <a:srgbClr val="091F2C"/>
                </a:solidFill>
                <a:latin typeface="Trebuchet MS"/>
                <a:cs typeface="Trebuchet MS"/>
              </a:rPr>
              <a:t>overall </a:t>
            </a:r>
            <a:r>
              <a:rPr sz="1450" spc="-2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10" dirty="0">
                <a:solidFill>
                  <a:srgbClr val="091F2C"/>
                </a:solidFill>
                <a:latin typeface="Trebuchet MS"/>
                <a:cs typeface="Trebuchet MS"/>
              </a:rPr>
              <a:t>compliance to </a:t>
            </a:r>
            <a:r>
              <a:rPr sz="1450" spc="-35" dirty="0">
                <a:solidFill>
                  <a:srgbClr val="091F2C"/>
                </a:solidFill>
                <a:latin typeface="Trebuchet MS"/>
                <a:cs typeface="Trebuchet MS"/>
              </a:rPr>
              <a:t>relevant </a:t>
            </a:r>
            <a:r>
              <a:rPr sz="1450" spc="35" dirty="0">
                <a:solidFill>
                  <a:srgbClr val="091F2C"/>
                </a:solidFill>
                <a:latin typeface="Trebuchet MS"/>
                <a:cs typeface="Trebuchet MS"/>
              </a:rPr>
              <a:t>AI </a:t>
            </a:r>
            <a:r>
              <a:rPr sz="1450" spc="-5" dirty="0">
                <a:solidFill>
                  <a:srgbClr val="091F2C"/>
                </a:solidFill>
                <a:latin typeface="Trebuchet MS"/>
                <a:cs typeface="Trebuchet MS"/>
              </a:rPr>
              <a:t>regulations </a:t>
            </a:r>
            <a:r>
              <a:rPr sz="1450" spc="25" dirty="0">
                <a:solidFill>
                  <a:srgbClr val="091F2C"/>
                </a:solidFill>
                <a:latin typeface="Trebuchet MS"/>
                <a:cs typeface="Trebuchet MS"/>
              </a:rPr>
              <a:t>and </a:t>
            </a:r>
            <a:r>
              <a:rPr sz="1450" spc="3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40" dirty="0">
                <a:solidFill>
                  <a:srgbClr val="091F2C"/>
                </a:solidFill>
                <a:latin typeface="Trebuchet MS"/>
                <a:cs typeface="Trebuchet MS"/>
              </a:rPr>
              <a:t>ethical </a:t>
            </a:r>
            <a:r>
              <a:rPr sz="1450" spc="-20" dirty="0">
                <a:solidFill>
                  <a:srgbClr val="091F2C"/>
                </a:solidFill>
                <a:latin typeface="Trebuchet MS"/>
                <a:cs typeface="Trebuchet MS"/>
              </a:rPr>
              <a:t>standards. They </a:t>
            </a:r>
            <a:r>
              <a:rPr sz="1450" spc="5" dirty="0">
                <a:solidFill>
                  <a:srgbClr val="091F2C"/>
                </a:solidFill>
                <a:latin typeface="Trebuchet MS"/>
                <a:cs typeface="Trebuchet MS"/>
              </a:rPr>
              <a:t>also </a:t>
            </a:r>
            <a:r>
              <a:rPr sz="1450" spc="-5" dirty="0">
                <a:solidFill>
                  <a:srgbClr val="091F2C"/>
                </a:solidFill>
                <a:latin typeface="Trebuchet MS"/>
                <a:cs typeface="Trebuchet MS"/>
              </a:rPr>
              <a:t>help ensure </a:t>
            </a:r>
            <a:r>
              <a:rPr sz="1450" spc="5" dirty="0">
                <a:solidFill>
                  <a:srgbClr val="091F2C"/>
                </a:solidFill>
                <a:latin typeface="Trebuchet MS"/>
                <a:cs typeface="Trebuchet MS"/>
              </a:rPr>
              <a:t>your </a:t>
            </a:r>
            <a:r>
              <a:rPr sz="1450" spc="-42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20" dirty="0">
                <a:solidFill>
                  <a:srgbClr val="091F2C"/>
                </a:solidFill>
                <a:latin typeface="Trebuchet MS"/>
                <a:cs typeface="Trebuchet MS"/>
              </a:rPr>
              <a:t>organization’s </a:t>
            </a:r>
            <a:r>
              <a:rPr sz="1450" spc="35" dirty="0">
                <a:solidFill>
                  <a:srgbClr val="091F2C"/>
                </a:solidFill>
                <a:latin typeface="Trebuchet MS"/>
                <a:cs typeface="Trebuchet MS"/>
              </a:rPr>
              <a:t>AI </a:t>
            </a:r>
            <a:r>
              <a:rPr sz="1450" spc="-40" dirty="0">
                <a:solidFill>
                  <a:srgbClr val="091F2C"/>
                </a:solidFill>
                <a:latin typeface="Trebuchet MS"/>
                <a:cs typeface="Trebuchet MS"/>
              </a:rPr>
              <a:t>initiatives </a:t>
            </a:r>
            <a:r>
              <a:rPr sz="1450" spc="-35" dirty="0">
                <a:solidFill>
                  <a:srgbClr val="091F2C"/>
                </a:solidFill>
                <a:latin typeface="Trebuchet MS"/>
                <a:cs typeface="Trebuchet MS"/>
              </a:rPr>
              <a:t>are transparent, </a:t>
            </a:r>
            <a:r>
              <a:rPr sz="1450" spc="-3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35" dirty="0">
                <a:solidFill>
                  <a:srgbClr val="091F2C"/>
                </a:solidFill>
                <a:latin typeface="Trebuchet MS"/>
                <a:cs typeface="Trebuchet MS"/>
              </a:rPr>
              <a:t>accountable, </a:t>
            </a:r>
            <a:r>
              <a:rPr sz="1450" spc="25" dirty="0">
                <a:solidFill>
                  <a:srgbClr val="091F2C"/>
                </a:solidFill>
                <a:latin typeface="Trebuchet MS"/>
                <a:cs typeface="Trebuchet MS"/>
              </a:rPr>
              <a:t>and </a:t>
            </a:r>
            <a:r>
              <a:rPr sz="1450" spc="-35" dirty="0">
                <a:solidFill>
                  <a:srgbClr val="091F2C"/>
                </a:solidFill>
                <a:latin typeface="Trebuchet MS"/>
                <a:cs typeface="Trebuchet MS"/>
              </a:rPr>
              <a:t>trustworthy. </a:t>
            </a:r>
            <a:r>
              <a:rPr sz="1450" spc="5" dirty="0">
                <a:solidFill>
                  <a:srgbClr val="091F2C"/>
                </a:solidFill>
                <a:latin typeface="Trebuchet MS"/>
                <a:cs typeface="Trebuchet MS"/>
              </a:rPr>
              <a:t>Read </a:t>
            </a:r>
            <a:r>
              <a:rPr sz="1450" u="sng" spc="10" dirty="0">
                <a:solidFill>
                  <a:srgbClr val="091F2C"/>
                </a:solidFill>
                <a:uFill>
                  <a:solidFill>
                    <a:srgbClr val="091F2C"/>
                  </a:solidFill>
                </a:uFill>
                <a:latin typeface="Segoe UI Semibold"/>
                <a:cs typeface="Segoe UI Semibold"/>
                <a:hlinkClick r:id="rId2"/>
              </a:rPr>
              <a:t>“Leading </a:t>
            </a:r>
            <a:r>
              <a:rPr sz="1450" spc="-385" dirty="0">
                <a:solidFill>
                  <a:srgbClr val="091F2C"/>
                </a:solidFill>
                <a:latin typeface="Segoe UI Semibold"/>
                <a:cs typeface="Segoe UI Semibold"/>
              </a:rPr>
              <a:t> </a:t>
            </a:r>
            <a:r>
              <a:rPr sz="1450" u="sng" spc="5" dirty="0">
                <a:solidFill>
                  <a:srgbClr val="091F2C"/>
                </a:solidFill>
                <a:uFill>
                  <a:solidFill>
                    <a:srgbClr val="091F2C"/>
                  </a:solidFill>
                </a:uFill>
                <a:latin typeface="Segoe UI Semibold"/>
                <a:cs typeface="Segoe UI Semibold"/>
                <a:hlinkClick r:id="rId2"/>
              </a:rPr>
              <a:t>in </a:t>
            </a:r>
            <a:r>
              <a:rPr sz="1450" u="sng" spc="10" dirty="0">
                <a:solidFill>
                  <a:srgbClr val="091F2C"/>
                </a:solidFill>
                <a:uFill>
                  <a:solidFill>
                    <a:srgbClr val="091F2C"/>
                  </a:solidFill>
                </a:uFill>
                <a:latin typeface="Segoe UI Semibold"/>
                <a:cs typeface="Segoe UI Semibold"/>
                <a:hlinkClick r:id="rId2"/>
              </a:rPr>
              <a:t>the </a:t>
            </a:r>
            <a:r>
              <a:rPr sz="1450" u="sng" spc="15" dirty="0">
                <a:solidFill>
                  <a:srgbClr val="091F2C"/>
                </a:solidFill>
                <a:uFill>
                  <a:solidFill>
                    <a:srgbClr val="091F2C"/>
                  </a:solidFill>
                </a:uFill>
                <a:latin typeface="Segoe UI Semibold"/>
                <a:cs typeface="Segoe UI Semibold"/>
                <a:hlinkClick r:id="rId2"/>
              </a:rPr>
              <a:t>Era </a:t>
            </a:r>
            <a:r>
              <a:rPr sz="1450" u="sng" spc="10" dirty="0">
                <a:solidFill>
                  <a:srgbClr val="091F2C"/>
                </a:solidFill>
                <a:uFill>
                  <a:solidFill>
                    <a:srgbClr val="091F2C"/>
                  </a:solidFill>
                </a:uFill>
                <a:latin typeface="Segoe UI Semibold"/>
                <a:cs typeface="Segoe UI Semibold"/>
                <a:hlinkClick r:id="rId2"/>
              </a:rPr>
              <a:t>of </a:t>
            </a:r>
            <a:r>
              <a:rPr sz="1450" u="sng" spc="5" dirty="0">
                <a:solidFill>
                  <a:srgbClr val="091F2C"/>
                </a:solidFill>
                <a:uFill>
                  <a:solidFill>
                    <a:srgbClr val="091F2C"/>
                  </a:solidFill>
                </a:uFill>
                <a:latin typeface="Segoe UI Semibold"/>
                <a:cs typeface="Segoe UI Semibold"/>
                <a:hlinkClick r:id="rId2"/>
              </a:rPr>
              <a:t>AI: Creating </a:t>
            </a:r>
            <a:r>
              <a:rPr sz="1450" u="sng" spc="15" dirty="0">
                <a:solidFill>
                  <a:srgbClr val="091F2C"/>
                </a:solidFill>
                <a:uFill>
                  <a:solidFill>
                    <a:srgbClr val="091F2C"/>
                  </a:solidFill>
                </a:uFill>
                <a:latin typeface="Segoe UI Semibold"/>
                <a:cs typeface="Segoe UI Semibold"/>
                <a:hlinkClick r:id="rId2"/>
              </a:rPr>
              <a:t>an </a:t>
            </a:r>
            <a:r>
              <a:rPr sz="1450" u="sng" spc="10" dirty="0">
                <a:solidFill>
                  <a:srgbClr val="091F2C"/>
                </a:solidFill>
                <a:uFill>
                  <a:solidFill>
                    <a:srgbClr val="091F2C"/>
                  </a:solidFill>
                </a:uFill>
                <a:latin typeface="Segoe UI Semibold"/>
                <a:cs typeface="Segoe UI Semibold"/>
                <a:hlinkClick r:id="rId2"/>
              </a:rPr>
              <a:t>AI </a:t>
            </a:r>
            <a:r>
              <a:rPr sz="1450" u="sng" spc="5" dirty="0">
                <a:solidFill>
                  <a:srgbClr val="091F2C"/>
                </a:solidFill>
                <a:uFill>
                  <a:solidFill>
                    <a:srgbClr val="091F2C"/>
                  </a:solidFill>
                </a:uFill>
                <a:latin typeface="Segoe UI Semibold"/>
                <a:cs typeface="Segoe UI Semibold"/>
                <a:hlinkClick r:id="rId2"/>
              </a:rPr>
              <a:t>council”</a:t>
            </a:r>
            <a:r>
              <a:rPr sz="1450" spc="5" dirty="0">
                <a:solidFill>
                  <a:srgbClr val="091F2C"/>
                </a:solidFill>
                <a:latin typeface="Segoe UI Semibold"/>
                <a:cs typeface="Segoe UI Semibold"/>
                <a:hlinkClick r:id="rId2"/>
              </a:rPr>
              <a:t> </a:t>
            </a:r>
            <a:r>
              <a:rPr sz="1450" spc="-25" dirty="0">
                <a:solidFill>
                  <a:srgbClr val="091F2C"/>
                </a:solidFill>
                <a:latin typeface="Trebuchet MS"/>
                <a:cs typeface="Trebuchet MS"/>
              </a:rPr>
              <a:t>to </a:t>
            </a:r>
            <a:r>
              <a:rPr sz="1450" spc="-2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25" dirty="0">
                <a:solidFill>
                  <a:srgbClr val="091F2C"/>
                </a:solidFill>
                <a:latin typeface="Trebuchet MS"/>
                <a:cs typeface="Trebuchet MS"/>
              </a:rPr>
              <a:t>guide</a:t>
            </a:r>
            <a:r>
              <a:rPr sz="1450" spc="-4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35" dirty="0">
                <a:solidFill>
                  <a:srgbClr val="091F2C"/>
                </a:solidFill>
                <a:latin typeface="Trebuchet MS"/>
                <a:cs typeface="Trebuchet MS"/>
              </a:rPr>
              <a:t>you</a:t>
            </a:r>
            <a:r>
              <a:rPr sz="1450" spc="-3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15" dirty="0">
                <a:solidFill>
                  <a:srgbClr val="091F2C"/>
                </a:solidFill>
                <a:latin typeface="Trebuchet MS"/>
                <a:cs typeface="Trebuchet MS"/>
              </a:rPr>
              <a:t>in</a:t>
            </a:r>
            <a:r>
              <a:rPr sz="1450" spc="-3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25" dirty="0">
                <a:solidFill>
                  <a:srgbClr val="091F2C"/>
                </a:solidFill>
                <a:latin typeface="Trebuchet MS"/>
                <a:cs typeface="Trebuchet MS"/>
              </a:rPr>
              <a:t>this</a:t>
            </a:r>
            <a:r>
              <a:rPr sz="1450" spc="-4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20" dirty="0">
                <a:solidFill>
                  <a:srgbClr val="091F2C"/>
                </a:solidFill>
                <a:latin typeface="Trebuchet MS"/>
                <a:cs typeface="Trebuchet MS"/>
              </a:rPr>
              <a:t>process.</a:t>
            </a:r>
            <a:endParaRPr sz="1450">
              <a:latin typeface="Trebuchet MS"/>
              <a:cs typeface="Trebuchet M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7228794" y="877631"/>
            <a:ext cx="1340485" cy="0"/>
          </a:xfrm>
          <a:custGeom>
            <a:avLst/>
            <a:gdLst/>
            <a:ahLst/>
            <a:cxnLst/>
            <a:rect l="l" t="t" r="r" b="b"/>
            <a:pathLst>
              <a:path w="1340484">
                <a:moveTo>
                  <a:pt x="0" y="0"/>
                </a:moveTo>
                <a:lnTo>
                  <a:pt x="1340273" y="0"/>
                </a:lnTo>
              </a:path>
            </a:pathLst>
          </a:custGeom>
          <a:ln w="5235">
            <a:solidFill>
              <a:srgbClr val="091F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5802660" y="877631"/>
            <a:ext cx="1340485" cy="0"/>
          </a:xfrm>
          <a:custGeom>
            <a:avLst/>
            <a:gdLst/>
            <a:ahLst/>
            <a:cxnLst/>
            <a:rect l="l" t="t" r="r" b="b"/>
            <a:pathLst>
              <a:path w="1340484">
                <a:moveTo>
                  <a:pt x="0" y="0"/>
                </a:moveTo>
                <a:lnTo>
                  <a:pt x="1340273" y="0"/>
                </a:lnTo>
              </a:path>
            </a:pathLst>
          </a:custGeom>
          <a:ln w="5235">
            <a:solidFill>
              <a:srgbClr val="091F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4377572" y="877631"/>
            <a:ext cx="1340485" cy="0"/>
          </a:xfrm>
          <a:custGeom>
            <a:avLst/>
            <a:gdLst/>
            <a:ahLst/>
            <a:cxnLst/>
            <a:rect l="l" t="t" r="r" b="b"/>
            <a:pathLst>
              <a:path w="1340484">
                <a:moveTo>
                  <a:pt x="0" y="0"/>
                </a:moveTo>
                <a:lnTo>
                  <a:pt x="1340273" y="0"/>
                </a:lnTo>
              </a:path>
            </a:pathLst>
          </a:custGeom>
          <a:ln w="5235">
            <a:solidFill>
              <a:srgbClr val="091F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2900131" y="877631"/>
            <a:ext cx="1340485" cy="0"/>
          </a:xfrm>
          <a:custGeom>
            <a:avLst/>
            <a:gdLst/>
            <a:ahLst/>
            <a:cxnLst/>
            <a:rect l="l" t="t" r="r" b="b"/>
            <a:pathLst>
              <a:path w="1340484">
                <a:moveTo>
                  <a:pt x="0" y="0"/>
                </a:moveTo>
                <a:lnTo>
                  <a:pt x="1340273" y="0"/>
                </a:lnTo>
              </a:path>
            </a:pathLst>
          </a:custGeom>
          <a:ln w="5235">
            <a:solidFill>
              <a:srgbClr val="091F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0052050" y="873276"/>
            <a:ext cx="1340485" cy="0"/>
          </a:xfrm>
          <a:custGeom>
            <a:avLst/>
            <a:gdLst/>
            <a:ahLst/>
            <a:cxnLst/>
            <a:rect l="l" t="t" r="r" b="b"/>
            <a:pathLst>
              <a:path w="1340484">
                <a:moveTo>
                  <a:pt x="0" y="0"/>
                </a:moveTo>
                <a:lnTo>
                  <a:pt x="1340273" y="0"/>
                </a:lnTo>
              </a:path>
            </a:pathLst>
          </a:custGeom>
          <a:ln w="523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1476090" y="873276"/>
            <a:ext cx="1340485" cy="0"/>
          </a:xfrm>
          <a:custGeom>
            <a:avLst/>
            <a:gdLst/>
            <a:ahLst/>
            <a:cxnLst/>
            <a:rect l="l" t="t" r="r" b="b"/>
            <a:pathLst>
              <a:path w="1340484">
                <a:moveTo>
                  <a:pt x="0" y="0"/>
                </a:moveTo>
                <a:lnTo>
                  <a:pt x="1340273" y="0"/>
                </a:lnTo>
              </a:path>
            </a:pathLst>
          </a:custGeom>
          <a:ln w="523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10309721" y="982544"/>
            <a:ext cx="824865" cy="2019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50" spc="-10" dirty="0">
                <a:solidFill>
                  <a:srgbClr val="091F2C"/>
                </a:solidFill>
                <a:latin typeface="Trebuchet MS"/>
                <a:cs typeface="Trebuchet MS"/>
              </a:rPr>
              <a:t>Introduction</a:t>
            </a:r>
            <a:endParaRPr sz="1150">
              <a:latin typeface="Trebuchet MS"/>
              <a:cs typeface="Trebuchet M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1820264" y="982544"/>
            <a:ext cx="652780" cy="2019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50" spc="-35" dirty="0">
                <a:solidFill>
                  <a:srgbClr val="091F2C"/>
                </a:solidFill>
                <a:latin typeface="Trebuchet MS"/>
                <a:cs typeface="Trebuchet MS"/>
              </a:rPr>
              <a:t>Ge</a:t>
            </a:r>
            <a:r>
              <a:rPr sz="1150" spc="-20" dirty="0">
                <a:solidFill>
                  <a:srgbClr val="091F2C"/>
                </a:solidFill>
                <a:latin typeface="Trebuchet MS"/>
                <a:cs typeface="Trebuchet MS"/>
              </a:rPr>
              <a:t>t</a:t>
            </a:r>
            <a:r>
              <a:rPr sz="1150" spc="-3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150" spc="-15" dirty="0">
                <a:solidFill>
                  <a:srgbClr val="091F2C"/>
                </a:solidFill>
                <a:latin typeface="Trebuchet MS"/>
                <a:cs typeface="Trebuchet MS"/>
              </a:rPr>
              <a:t>ready</a:t>
            </a:r>
            <a:endParaRPr sz="1150">
              <a:latin typeface="Trebuchet MS"/>
              <a:cs typeface="Trebuchet M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2891189" y="982544"/>
            <a:ext cx="1410970" cy="2019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50" spc="25" dirty="0">
                <a:solidFill>
                  <a:srgbClr val="091F2C"/>
                </a:solidFill>
                <a:latin typeface="Trebuchet MS"/>
                <a:cs typeface="Trebuchet MS"/>
              </a:rPr>
              <a:t>Onboard</a:t>
            </a:r>
            <a:r>
              <a:rPr sz="1150" spc="-6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150" spc="15" dirty="0">
                <a:solidFill>
                  <a:srgbClr val="091F2C"/>
                </a:solidFill>
                <a:latin typeface="Trebuchet MS"/>
                <a:cs typeface="Trebuchet MS"/>
              </a:rPr>
              <a:t>and</a:t>
            </a:r>
            <a:r>
              <a:rPr sz="1150" spc="-5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150" spc="25" dirty="0">
                <a:solidFill>
                  <a:srgbClr val="091F2C"/>
                </a:solidFill>
                <a:latin typeface="Trebuchet MS"/>
                <a:cs typeface="Trebuchet MS"/>
              </a:rPr>
              <a:t>engage</a:t>
            </a:r>
            <a:endParaRPr sz="1150">
              <a:latin typeface="Trebuchet MS"/>
              <a:cs typeface="Trebuchet M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4569775" y="982544"/>
            <a:ext cx="953769" cy="2019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50" spc="-25" dirty="0">
                <a:solidFill>
                  <a:srgbClr val="091F2C"/>
                </a:solidFill>
                <a:latin typeface="Trebuchet MS"/>
                <a:cs typeface="Trebuchet MS"/>
              </a:rPr>
              <a:t>Delive</a:t>
            </a:r>
            <a:r>
              <a:rPr sz="1150" spc="-15" dirty="0">
                <a:solidFill>
                  <a:srgbClr val="091F2C"/>
                </a:solidFill>
                <a:latin typeface="Trebuchet MS"/>
                <a:cs typeface="Trebuchet MS"/>
              </a:rPr>
              <a:t>r</a:t>
            </a:r>
            <a:r>
              <a:rPr sz="1150" spc="-3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150" spc="-20" dirty="0">
                <a:solidFill>
                  <a:srgbClr val="091F2C"/>
                </a:solidFill>
                <a:latin typeface="Trebuchet MS"/>
                <a:cs typeface="Trebuchet MS"/>
              </a:rPr>
              <a:t>impact</a:t>
            </a:r>
            <a:endParaRPr sz="1150">
              <a:latin typeface="Trebuchet MS"/>
              <a:cs typeface="Trebuchet M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5798499" y="982544"/>
            <a:ext cx="1349375" cy="2019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50" spc="-20" dirty="0">
                <a:solidFill>
                  <a:srgbClr val="091F2C"/>
                </a:solidFill>
                <a:latin typeface="Trebuchet MS"/>
                <a:cs typeface="Trebuchet MS"/>
              </a:rPr>
              <a:t>Extend</a:t>
            </a:r>
            <a:r>
              <a:rPr sz="1150" spc="-6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150" spc="15" dirty="0">
                <a:solidFill>
                  <a:srgbClr val="091F2C"/>
                </a:solidFill>
                <a:latin typeface="Trebuchet MS"/>
                <a:cs typeface="Trebuchet MS"/>
              </a:rPr>
              <a:t>and</a:t>
            </a:r>
            <a:r>
              <a:rPr sz="1150" spc="-6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150" spc="-10" dirty="0">
                <a:solidFill>
                  <a:srgbClr val="091F2C"/>
                </a:solidFill>
                <a:latin typeface="Trebuchet MS"/>
                <a:cs typeface="Trebuchet MS"/>
              </a:rPr>
              <a:t>optimize</a:t>
            </a:r>
            <a:endParaRPr sz="1150">
              <a:latin typeface="Trebuchet MS"/>
              <a:cs typeface="Trebuchet MS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7546056" y="982544"/>
            <a:ext cx="705485" cy="2019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50" spc="-10" dirty="0">
                <a:solidFill>
                  <a:srgbClr val="091F2C"/>
                </a:solidFill>
                <a:latin typeface="Trebuchet MS"/>
                <a:cs typeface="Trebuchet MS"/>
              </a:rPr>
              <a:t>Nex</a:t>
            </a:r>
            <a:r>
              <a:rPr sz="1150" spc="-5" dirty="0">
                <a:solidFill>
                  <a:srgbClr val="091F2C"/>
                </a:solidFill>
                <a:latin typeface="Trebuchet MS"/>
                <a:cs typeface="Trebuchet MS"/>
              </a:rPr>
              <a:t>t</a:t>
            </a:r>
            <a:r>
              <a:rPr sz="1150" spc="-3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150" spc="-10" dirty="0">
                <a:solidFill>
                  <a:srgbClr val="091F2C"/>
                </a:solidFill>
                <a:latin typeface="Trebuchet MS"/>
                <a:cs typeface="Trebuchet MS"/>
              </a:rPr>
              <a:t>steps</a:t>
            </a:r>
            <a:endParaRPr sz="1150">
              <a:latin typeface="Trebuchet MS"/>
              <a:cs typeface="Trebuchet MS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8977657" y="983057"/>
            <a:ext cx="133985" cy="2019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50" spc="-195" dirty="0">
                <a:solidFill>
                  <a:srgbClr val="091F2C"/>
                </a:solidFill>
                <a:latin typeface="Trebuchet MS"/>
                <a:cs typeface="Trebuchet MS"/>
              </a:rPr>
              <a:t>1</a:t>
            </a:r>
            <a:r>
              <a:rPr sz="1150" spc="-170" dirty="0">
                <a:solidFill>
                  <a:srgbClr val="091F2C"/>
                </a:solidFill>
                <a:latin typeface="Trebuchet MS"/>
                <a:cs typeface="Trebuchet MS"/>
              </a:rPr>
              <a:t>1</a:t>
            </a:r>
            <a:endParaRPr sz="11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2505" y="2031772"/>
            <a:ext cx="739775" cy="3270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950" spc="-5" dirty="0">
                <a:solidFill>
                  <a:srgbClr val="091F2C"/>
                </a:solidFill>
                <a:latin typeface="Segoe UI Semibold"/>
                <a:cs typeface="Segoe UI Semibold"/>
              </a:rPr>
              <a:t>Step</a:t>
            </a:r>
            <a:r>
              <a:rPr sz="1950" spc="-80" dirty="0">
                <a:solidFill>
                  <a:srgbClr val="091F2C"/>
                </a:solidFill>
                <a:latin typeface="Segoe UI Semibold"/>
                <a:cs typeface="Segoe UI Semibold"/>
              </a:rPr>
              <a:t> </a:t>
            </a:r>
            <a:r>
              <a:rPr sz="1950" spc="-25" dirty="0">
                <a:solidFill>
                  <a:srgbClr val="091F2C"/>
                </a:solidFill>
                <a:latin typeface="Segoe UI Semibold"/>
                <a:cs typeface="Segoe UI Semibold"/>
              </a:rPr>
              <a:t>4</a:t>
            </a:r>
            <a:endParaRPr sz="1950">
              <a:latin typeface="Segoe UI Semibold"/>
              <a:cs typeface="Segoe UI Semibol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03843" y="2435924"/>
            <a:ext cx="5937250" cy="5029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100" spc="-20" dirty="0">
                <a:solidFill>
                  <a:srgbClr val="225B62"/>
                </a:solidFill>
                <a:latin typeface="Segoe UI Semilight"/>
                <a:cs typeface="Segoe UI Semilight"/>
              </a:rPr>
              <a:t>Help</a:t>
            </a:r>
            <a:r>
              <a:rPr sz="3100" spc="-5" dirty="0">
                <a:solidFill>
                  <a:srgbClr val="225B62"/>
                </a:solidFill>
                <a:latin typeface="Segoe UI Semilight"/>
                <a:cs typeface="Segoe UI Semilight"/>
              </a:rPr>
              <a:t> </a:t>
            </a:r>
            <a:r>
              <a:rPr sz="3100" spc="-15" dirty="0">
                <a:solidFill>
                  <a:srgbClr val="225B62"/>
                </a:solidFill>
                <a:latin typeface="Segoe UI Semilight"/>
                <a:cs typeface="Segoe UI Semilight"/>
              </a:rPr>
              <a:t>people</a:t>
            </a:r>
            <a:r>
              <a:rPr sz="3100" dirty="0">
                <a:solidFill>
                  <a:srgbClr val="225B62"/>
                </a:solidFill>
                <a:latin typeface="Segoe UI Semilight"/>
                <a:cs typeface="Segoe UI Semilight"/>
              </a:rPr>
              <a:t> </a:t>
            </a:r>
            <a:r>
              <a:rPr sz="3100" spc="-30" dirty="0">
                <a:solidFill>
                  <a:srgbClr val="225B62"/>
                </a:solidFill>
                <a:latin typeface="Segoe UI Semilight"/>
                <a:cs typeface="Segoe UI Semilight"/>
              </a:rPr>
              <a:t>build</a:t>
            </a:r>
            <a:r>
              <a:rPr sz="3100" dirty="0">
                <a:solidFill>
                  <a:srgbClr val="225B62"/>
                </a:solidFill>
                <a:latin typeface="Segoe UI Semilight"/>
                <a:cs typeface="Segoe UI Semilight"/>
              </a:rPr>
              <a:t> </a:t>
            </a:r>
            <a:r>
              <a:rPr sz="3100" spc="-10" dirty="0">
                <a:solidFill>
                  <a:srgbClr val="225B62"/>
                </a:solidFill>
                <a:latin typeface="Segoe UI Semilight"/>
                <a:cs typeface="Segoe UI Semilight"/>
              </a:rPr>
              <a:t>new</a:t>
            </a:r>
            <a:r>
              <a:rPr sz="3100" dirty="0">
                <a:solidFill>
                  <a:srgbClr val="225B62"/>
                </a:solidFill>
                <a:latin typeface="Segoe UI Semilight"/>
                <a:cs typeface="Segoe UI Semilight"/>
              </a:rPr>
              <a:t> </a:t>
            </a:r>
            <a:r>
              <a:rPr sz="3100" spc="-20" dirty="0">
                <a:solidFill>
                  <a:srgbClr val="225B62"/>
                </a:solidFill>
                <a:latin typeface="Segoe UI Semilight"/>
                <a:cs typeface="Segoe UI Semilight"/>
              </a:rPr>
              <a:t>work</a:t>
            </a:r>
            <a:r>
              <a:rPr sz="3100" dirty="0">
                <a:solidFill>
                  <a:srgbClr val="225B62"/>
                </a:solidFill>
                <a:latin typeface="Segoe UI Semilight"/>
                <a:cs typeface="Segoe UI Semilight"/>
              </a:rPr>
              <a:t> </a:t>
            </a:r>
            <a:r>
              <a:rPr sz="3100" spc="-15" dirty="0">
                <a:solidFill>
                  <a:srgbClr val="225B62"/>
                </a:solidFill>
                <a:latin typeface="Segoe UI Semilight"/>
                <a:cs typeface="Segoe UI Semilight"/>
              </a:rPr>
              <a:t>habits.</a:t>
            </a:r>
            <a:endParaRPr sz="3100">
              <a:latin typeface="Segoe UI Semilight"/>
              <a:cs typeface="Segoe UI Semiligh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92505" y="3267729"/>
            <a:ext cx="3435350" cy="165925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78105">
              <a:lnSpc>
                <a:spcPct val="123200"/>
              </a:lnSpc>
              <a:spcBef>
                <a:spcPts val="90"/>
              </a:spcBef>
            </a:pPr>
            <a:r>
              <a:rPr sz="1450" spc="-50" dirty="0">
                <a:solidFill>
                  <a:srgbClr val="091F2C"/>
                </a:solidFill>
                <a:latin typeface="Trebuchet MS"/>
                <a:cs typeface="Trebuchet MS"/>
              </a:rPr>
              <a:t>Effective </a:t>
            </a:r>
            <a:r>
              <a:rPr sz="1450" spc="20" dirty="0">
                <a:solidFill>
                  <a:srgbClr val="091F2C"/>
                </a:solidFill>
                <a:latin typeface="Trebuchet MS"/>
                <a:cs typeface="Trebuchet MS"/>
              </a:rPr>
              <a:t>change </a:t>
            </a:r>
            <a:r>
              <a:rPr sz="1450" spc="15" dirty="0">
                <a:solidFill>
                  <a:srgbClr val="091F2C"/>
                </a:solidFill>
                <a:latin typeface="Trebuchet MS"/>
                <a:cs typeface="Trebuchet MS"/>
              </a:rPr>
              <a:t>management </a:t>
            </a:r>
            <a:r>
              <a:rPr sz="1450" spc="-20" dirty="0">
                <a:solidFill>
                  <a:srgbClr val="091F2C"/>
                </a:solidFill>
                <a:latin typeface="Trebuchet MS"/>
                <a:cs typeface="Trebuchet MS"/>
              </a:rPr>
              <a:t>is </a:t>
            </a:r>
            <a:r>
              <a:rPr sz="1450" spc="-50" dirty="0">
                <a:solidFill>
                  <a:srgbClr val="091F2C"/>
                </a:solidFill>
                <a:latin typeface="Trebuchet MS"/>
                <a:cs typeface="Trebuchet MS"/>
              </a:rPr>
              <a:t>vital </a:t>
            </a:r>
            <a:r>
              <a:rPr sz="1450" spc="-20" dirty="0">
                <a:solidFill>
                  <a:srgbClr val="091F2C"/>
                </a:solidFill>
                <a:latin typeface="Trebuchet MS"/>
                <a:cs typeface="Trebuchet MS"/>
              </a:rPr>
              <a:t>for </a:t>
            </a:r>
            <a:r>
              <a:rPr sz="1450" spc="-42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dirty="0">
                <a:solidFill>
                  <a:srgbClr val="091F2C"/>
                </a:solidFill>
                <a:latin typeface="Trebuchet MS"/>
                <a:cs typeface="Trebuchet MS"/>
              </a:rPr>
              <a:t>implementing</a:t>
            </a:r>
            <a:r>
              <a:rPr sz="1450" spc="-4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10" dirty="0">
                <a:solidFill>
                  <a:srgbClr val="091F2C"/>
                </a:solidFill>
                <a:latin typeface="Trebuchet MS"/>
                <a:cs typeface="Trebuchet MS"/>
              </a:rPr>
              <a:t>an</a:t>
            </a:r>
            <a:r>
              <a:rPr sz="1450" spc="-3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35" dirty="0">
                <a:solidFill>
                  <a:srgbClr val="091F2C"/>
                </a:solidFill>
                <a:latin typeface="Trebuchet MS"/>
                <a:cs typeface="Trebuchet MS"/>
              </a:rPr>
              <a:t>AI</a:t>
            </a:r>
            <a:r>
              <a:rPr sz="1450" spc="-3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5" dirty="0">
                <a:solidFill>
                  <a:srgbClr val="091F2C"/>
                </a:solidFill>
                <a:latin typeface="Trebuchet MS"/>
                <a:cs typeface="Trebuchet MS"/>
              </a:rPr>
              <a:t>tool</a:t>
            </a:r>
            <a:r>
              <a:rPr sz="1450" spc="-3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55" dirty="0">
                <a:solidFill>
                  <a:srgbClr val="091F2C"/>
                </a:solidFill>
                <a:latin typeface="Trebuchet MS"/>
                <a:cs typeface="Trebuchet MS"/>
              </a:rPr>
              <a:t>like</a:t>
            </a:r>
            <a:r>
              <a:rPr sz="1450" spc="-3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30" dirty="0">
                <a:solidFill>
                  <a:srgbClr val="091F2C"/>
                </a:solidFill>
                <a:latin typeface="Trebuchet MS"/>
                <a:cs typeface="Trebuchet MS"/>
              </a:rPr>
              <a:t>Copilot,</a:t>
            </a:r>
            <a:endParaRPr sz="1450">
              <a:latin typeface="Trebuchet MS"/>
              <a:cs typeface="Trebuchet MS"/>
            </a:endParaRPr>
          </a:p>
          <a:p>
            <a:pPr marL="12700" marR="5080">
              <a:lnSpc>
                <a:spcPct val="123200"/>
              </a:lnSpc>
            </a:pPr>
            <a:r>
              <a:rPr sz="1450" spc="10" dirty="0">
                <a:solidFill>
                  <a:srgbClr val="091F2C"/>
                </a:solidFill>
                <a:latin typeface="Trebuchet MS"/>
                <a:cs typeface="Trebuchet MS"/>
              </a:rPr>
              <a:t>as </a:t>
            </a:r>
            <a:r>
              <a:rPr sz="1450" spc="-70" dirty="0">
                <a:solidFill>
                  <a:srgbClr val="091F2C"/>
                </a:solidFill>
                <a:latin typeface="Trebuchet MS"/>
                <a:cs typeface="Trebuchet MS"/>
              </a:rPr>
              <a:t>it </a:t>
            </a:r>
            <a:r>
              <a:rPr sz="1450" dirty="0">
                <a:solidFill>
                  <a:srgbClr val="091F2C"/>
                </a:solidFill>
                <a:latin typeface="Trebuchet MS"/>
                <a:cs typeface="Trebuchet MS"/>
              </a:rPr>
              <a:t>ensures </a:t>
            </a:r>
            <a:r>
              <a:rPr sz="1450" spc="5" dirty="0">
                <a:solidFill>
                  <a:srgbClr val="091F2C"/>
                </a:solidFill>
                <a:latin typeface="Trebuchet MS"/>
                <a:cs typeface="Trebuchet MS"/>
              </a:rPr>
              <a:t>your </a:t>
            </a:r>
            <a:r>
              <a:rPr sz="1450" dirty="0">
                <a:solidFill>
                  <a:srgbClr val="091F2C"/>
                </a:solidFill>
                <a:latin typeface="Trebuchet MS"/>
                <a:cs typeface="Trebuchet MS"/>
              </a:rPr>
              <a:t>organization </a:t>
            </a:r>
            <a:r>
              <a:rPr sz="1450" spc="-15" dirty="0">
                <a:solidFill>
                  <a:srgbClr val="091F2C"/>
                </a:solidFill>
                <a:latin typeface="Trebuchet MS"/>
                <a:cs typeface="Trebuchet MS"/>
              </a:rPr>
              <a:t>views </a:t>
            </a:r>
            <a:r>
              <a:rPr sz="1450" spc="-70" dirty="0">
                <a:solidFill>
                  <a:srgbClr val="091F2C"/>
                </a:solidFill>
                <a:latin typeface="Trebuchet MS"/>
                <a:cs typeface="Trebuchet MS"/>
              </a:rPr>
              <a:t>it </a:t>
            </a:r>
            <a:r>
              <a:rPr sz="1450" spc="10" dirty="0">
                <a:solidFill>
                  <a:srgbClr val="091F2C"/>
                </a:solidFill>
                <a:latin typeface="Trebuchet MS"/>
                <a:cs typeface="Trebuchet MS"/>
              </a:rPr>
              <a:t>as </a:t>
            </a:r>
            <a:r>
              <a:rPr sz="1450" spc="-42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10" dirty="0">
                <a:solidFill>
                  <a:srgbClr val="091F2C"/>
                </a:solidFill>
                <a:latin typeface="Trebuchet MS"/>
                <a:cs typeface="Trebuchet MS"/>
              </a:rPr>
              <a:t>not </a:t>
            </a:r>
            <a:r>
              <a:rPr sz="1450" spc="-50" dirty="0">
                <a:solidFill>
                  <a:srgbClr val="091F2C"/>
                </a:solidFill>
                <a:latin typeface="Trebuchet MS"/>
                <a:cs typeface="Trebuchet MS"/>
              </a:rPr>
              <a:t>just </a:t>
            </a:r>
            <a:r>
              <a:rPr sz="1450" dirty="0">
                <a:solidFill>
                  <a:srgbClr val="091F2C"/>
                </a:solidFill>
                <a:latin typeface="Trebuchet MS"/>
                <a:cs typeface="Trebuchet MS"/>
              </a:rPr>
              <a:t>new </a:t>
            </a:r>
            <a:r>
              <a:rPr sz="1450" spc="-15" dirty="0">
                <a:solidFill>
                  <a:srgbClr val="091F2C"/>
                </a:solidFill>
                <a:latin typeface="Trebuchet MS"/>
                <a:cs typeface="Trebuchet MS"/>
              </a:rPr>
              <a:t>technology, </a:t>
            </a:r>
            <a:r>
              <a:rPr sz="1450" spc="5" dirty="0">
                <a:solidFill>
                  <a:srgbClr val="091F2C"/>
                </a:solidFill>
                <a:latin typeface="Trebuchet MS"/>
                <a:cs typeface="Trebuchet MS"/>
              </a:rPr>
              <a:t>but </a:t>
            </a:r>
            <a:r>
              <a:rPr sz="1450" spc="-10" dirty="0">
                <a:solidFill>
                  <a:srgbClr val="091F2C"/>
                </a:solidFill>
                <a:latin typeface="Trebuchet MS"/>
                <a:cs typeface="Trebuchet MS"/>
              </a:rPr>
              <a:t>a </a:t>
            </a:r>
            <a:r>
              <a:rPr sz="1450" dirty="0">
                <a:solidFill>
                  <a:srgbClr val="091F2C"/>
                </a:solidFill>
                <a:latin typeface="Trebuchet MS"/>
                <a:cs typeface="Trebuchet MS"/>
              </a:rPr>
              <a:t>new </a:t>
            </a:r>
            <a:r>
              <a:rPr sz="1450" spc="-15" dirty="0">
                <a:solidFill>
                  <a:srgbClr val="091F2C"/>
                </a:solidFill>
                <a:latin typeface="Trebuchet MS"/>
                <a:cs typeface="Trebuchet MS"/>
              </a:rPr>
              <a:t>way </a:t>
            </a:r>
            <a:r>
              <a:rPr sz="1450" spc="-1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5" dirty="0">
                <a:solidFill>
                  <a:srgbClr val="091F2C"/>
                </a:solidFill>
                <a:latin typeface="Trebuchet MS"/>
                <a:cs typeface="Trebuchet MS"/>
              </a:rPr>
              <a:t>of </a:t>
            </a:r>
            <a:r>
              <a:rPr sz="1450" spc="-15" dirty="0">
                <a:solidFill>
                  <a:srgbClr val="091F2C"/>
                </a:solidFill>
                <a:latin typeface="Trebuchet MS"/>
                <a:cs typeface="Trebuchet MS"/>
              </a:rPr>
              <a:t>working. </a:t>
            </a:r>
            <a:r>
              <a:rPr sz="1450" spc="-55" dirty="0">
                <a:solidFill>
                  <a:srgbClr val="091F2C"/>
                </a:solidFill>
                <a:latin typeface="Trebuchet MS"/>
                <a:cs typeface="Trebuchet MS"/>
              </a:rPr>
              <a:t>It </a:t>
            </a:r>
            <a:r>
              <a:rPr sz="1450" spc="-20" dirty="0">
                <a:solidFill>
                  <a:srgbClr val="091F2C"/>
                </a:solidFill>
                <a:latin typeface="Trebuchet MS"/>
                <a:cs typeface="Trebuchet MS"/>
              </a:rPr>
              <a:t>requires </a:t>
            </a:r>
            <a:r>
              <a:rPr sz="1450" spc="-15" dirty="0">
                <a:solidFill>
                  <a:srgbClr val="091F2C"/>
                </a:solidFill>
                <a:latin typeface="Trebuchet MS"/>
                <a:cs typeface="Trebuchet MS"/>
              </a:rPr>
              <a:t>leaders </a:t>
            </a:r>
            <a:r>
              <a:rPr sz="1450" spc="-10" dirty="0">
                <a:solidFill>
                  <a:srgbClr val="091F2C"/>
                </a:solidFill>
                <a:latin typeface="Trebuchet MS"/>
                <a:cs typeface="Trebuchet MS"/>
              </a:rPr>
              <a:t>to </a:t>
            </a:r>
            <a:r>
              <a:rPr sz="1450" spc="-5" dirty="0">
                <a:solidFill>
                  <a:srgbClr val="091F2C"/>
                </a:solidFill>
                <a:latin typeface="Trebuchet MS"/>
                <a:cs typeface="Trebuchet MS"/>
              </a:rPr>
              <a:t>measure </a:t>
            </a:r>
            <a:r>
              <a:rPr sz="1450" spc="-42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20" dirty="0">
                <a:solidFill>
                  <a:srgbClr val="091F2C"/>
                </a:solidFill>
                <a:latin typeface="Trebuchet MS"/>
                <a:cs typeface="Trebuchet MS"/>
              </a:rPr>
              <a:t>attitudes</a:t>
            </a:r>
            <a:r>
              <a:rPr sz="1450" spc="-4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25" dirty="0">
                <a:solidFill>
                  <a:srgbClr val="091F2C"/>
                </a:solidFill>
                <a:latin typeface="Trebuchet MS"/>
                <a:cs typeface="Trebuchet MS"/>
              </a:rPr>
              <a:t>and</a:t>
            </a:r>
            <a:r>
              <a:rPr sz="1450" spc="-4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30" dirty="0">
                <a:solidFill>
                  <a:srgbClr val="091F2C"/>
                </a:solidFill>
                <a:latin typeface="Trebuchet MS"/>
                <a:cs typeface="Trebuchet MS"/>
              </a:rPr>
              <a:t>manage</a:t>
            </a:r>
            <a:r>
              <a:rPr sz="1450" spc="-4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25" dirty="0">
                <a:solidFill>
                  <a:srgbClr val="091F2C"/>
                </a:solidFill>
                <a:latin typeface="Trebuchet MS"/>
                <a:cs typeface="Trebuchet MS"/>
              </a:rPr>
              <a:t>expectations.</a:t>
            </a:r>
            <a:endParaRPr sz="145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92505" y="5219502"/>
            <a:ext cx="2720340" cy="2520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50" b="1" spc="45" dirty="0">
                <a:solidFill>
                  <a:srgbClr val="091F2C"/>
                </a:solidFill>
                <a:latin typeface="Trebuchet MS"/>
                <a:cs typeface="Trebuchet MS"/>
              </a:rPr>
              <a:t>Measure</a:t>
            </a:r>
            <a:r>
              <a:rPr sz="1450" b="1" spc="-10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b="1" spc="15" dirty="0">
                <a:solidFill>
                  <a:srgbClr val="091F2C"/>
                </a:solidFill>
                <a:latin typeface="Trebuchet MS"/>
                <a:cs typeface="Trebuchet MS"/>
              </a:rPr>
              <a:t>attitudes</a:t>
            </a:r>
            <a:r>
              <a:rPr sz="1450" b="1" spc="-10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b="1" spc="35" dirty="0">
                <a:solidFill>
                  <a:srgbClr val="091F2C"/>
                </a:solidFill>
                <a:latin typeface="Trebuchet MS"/>
                <a:cs typeface="Trebuchet MS"/>
              </a:rPr>
              <a:t>and</a:t>
            </a:r>
            <a:r>
              <a:rPr sz="1450" b="1" spc="-10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b="1" spc="-5" dirty="0">
                <a:solidFill>
                  <a:srgbClr val="091F2C"/>
                </a:solidFill>
                <a:latin typeface="Trebuchet MS"/>
                <a:cs typeface="Trebuchet MS"/>
              </a:rPr>
              <a:t>interest</a:t>
            </a:r>
            <a:endParaRPr sz="145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67105" y="5717917"/>
            <a:ext cx="3768090" cy="19316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 marR="30480">
              <a:lnSpc>
                <a:spcPct val="123200"/>
              </a:lnSpc>
              <a:spcBef>
                <a:spcPts val="90"/>
              </a:spcBef>
            </a:pPr>
            <a:r>
              <a:rPr sz="1450" spc="100" dirty="0">
                <a:solidFill>
                  <a:srgbClr val="091F2C"/>
                </a:solidFill>
                <a:latin typeface="Trebuchet MS"/>
                <a:cs typeface="Trebuchet MS"/>
              </a:rPr>
              <a:t>A </a:t>
            </a:r>
            <a:r>
              <a:rPr sz="1450" spc="-25" dirty="0">
                <a:solidFill>
                  <a:srgbClr val="091F2C"/>
                </a:solidFill>
                <a:latin typeface="Trebuchet MS"/>
                <a:cs typeface="Trebuchet MS"/>
              </a:rPr>
              <a:t>key </a:t>
            </a:r>
            <a:r>
              <a:rPr sz="1450" spc="-15" dirty="0">
                <a:solidFill>
                  <a:srgbClr val="091F2C"/>
                </a:solidFill>
                <a:latin typeface="Trebuchet MS"/>
                <a:cs typeface="Trebuchet MS"/>
              </a:rPr>
              <a:t>part </a:t>
            </a:r>
            <a:r>
              <a:rPr sz="1450" spc="-5" dirty="0">
                <a:solidFill>
                  <a:srgbClr val="091F2C"/>
                </a:solidFill>
                <a:latin typeface="Trebuchet MS"/>
                <a:cs typeface="Trebuchet MS"/>
              </a:rPr>
              <a:t>of </a:t>
            </a:r>
            <a:r>
              <a:rPr sz="1450" spc="20" dirty="0">
                <a:solidFill>
                  <a:srgbClr val="091F2C"/>
                </a:solidFill>
                <a:latin typeface="Trebuchet MS"/>
                <a:cs typeface="Trebuchet MS"/>
              </a:rPr>
              <a:t>change </a:t>
            </a:r>
            <a:r>
              <a:rPr sz="1450" spc="15" dirty="0">
                <a:solidFill>
                  <a:srgbClr val="091F2C"/>
                </a:solidFill>
                <a:latin typeface="Trebuchet MS"/>
                <a:cs typeface="Trebuchet MS"/>
              </a:rPr>
              <a:t>management </a:t>
            </a:r>
            <a:r>
              <a:rPr sz="1450" spc="-20" dirty="0">
                <a:solidFill>
                  <a:srgbClr val="091F2C"/>
                </a:solidFill>
                <a:latin typeface="Trebuchet MS"/>
                <a:cs typeface="Trebuchet MS"/>
              </a:rPr>
              <a:t>is </a:t>
            </a:r>
            <a:r>
              <a:rPr sz="1450" spc="-1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10" dirty="0">
                <a:solidFill>
                  <a:srgbClr val="091F2C"/>
                </a:solidFill>
                <a:latin typeface="Trebuchet MS"/>
                <a:cs typeface="Trebuchet MS"/>
              </a:rPr>
              <a:t>recognizing </a:t>
            </a:r>
            <a:r>
              <a:rPr sz="1450" spc="-40" dirty="0">
                <a:solidFill>
                  <a:srgbClr val="091F2C"/>
                </a:solidFill>
                <a:latin typeface="Trebuchet MS"/>
                <a:cs typeface="Trebuchet MS"/>
              </a:rPr>
              <a:t>that </a:t>
            </a:r>
            <a:r>
              <a:rPr sz="1450" spc="-15" dirty="0">
                <a:solidFill>
                  <a:srgbClr val="091F2C"/>
                </a:solidFill>
                <a:latin typeface="Trebuchet MS"/>
                <a:cs typeface="Trebuchet MS"/>
              </a:rPr>
              <a:t>diverse </a:t>
            </a:r>
            <a:r>
              <a:rPr sz="1450" spc="-10" dirty="0">
                <a:solidFill>
                  <a:srgbClr val="091F2C"/>
                </a:solidFill>
                <a:latin typeface="Trebuchet MS"/>
                <a:cs typeface="Trebuchet MS"/>
              </a:rPr>
              <a:t>perspectives </a:t>
            </a:r>
            <a:r>
              <a:rPr sz="1450" spc="15" dirty="0">
                <a:solidFill>
                  <a:srgbClr val="091F2C"/>
                </a:solidFill>
                <a:latin typeface="Trebuchet MS"/>
                <a:cs typeface="Trebuchet MS"/>
              </a:rPr>
              <a:t>around </a:t>
            </a:r>
            <a:r>
              <a:rPr sz="1450" spc="-42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35" dirty="0">
                <a:solidFill>
                  <a:srgbClr val="091F2C"/>
                </a:solidFill>
                <a:latin typeface="Trebuchet MS"/>
                <a:cs typeface="Trebuchet MS"/>
              </a:rPr>
              <a:t>AI</a:t>
            </a:r>
            <a:r>
              <a:rPr sz="1450" spc="-3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35" dirty="0">
                <a:solidFill>
                  <a:srgbClr val="091F2C"/>
                </a:solidFill>
                <a:latin typeface="Trebuchet MS"/>
                <a:cs typeface="Trebuchet MS"/>
              </a:rPr>
              <a:t>exist—and</a:t>
            </a:r>
            <a:r>
              <a:rPr sz="1450" spc="-3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30" dirty="0">
                <a:solidFill>
                  <a:srgbClr val="091F2C"/>
                </a:solidFill>
                <a:latin typeface="Trebuchet MS"/>
                <a:cs typeface="Trebuchet MS"/>
              </a:rPr>
              <a:t>knowing</a:t>
            </a:r>
            <a:r>
              <a:rPr sz="1450" spc="-3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40" dirty="0">
                <a:solidFill>
                  <a:srgbClr val="091F2C"/>
                </a:solidFill>
                <a:latin typeface="Trebuchet MS"/>
                <a:cs typeface="Trebuchet MS"/>
              </a:rPr>
              <a:t>that</a:t>
            </a:r>
            <a:r>
              <a:rPr sz="1450" spc="-3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55" dirty="0">
                <a:solidFill>
                  <a:srgbClr val="091F2C"/>
                </a:solidFill>
                <a:latin typeface="Trebuchet MS"/>
                <a:cs typeface="Trebuchet MS"/>
              </a:rPr>
              <a:t>you’ll</a:t>
            </a:r>
            <a:r>
              <a:rPr sz="1450" spc="-3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50" dirty="0">
                <a:solidFill>
                  <a:srgbClr val="091F2C"/>
                </a:solidFill>
                <a:latin typeface="Trebuchet MS"/>
                <a:cs typeface="Trebuchet MS"/>
              </a:rPr>
              <a:t>likely</a:t>
            </a:r>
            <a:r>
              <a:rPr sz="1450" spc="-3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dirty="0">
                <a:solidFill>
                  <a:srgbClr val="091F2C"/>
                </a:solidFill>
                <a:latin typeface="Trebuchet MS"/>
                <a:cs typeface="Trebuchet MS"/>
              </a:rPr>
              <a:t>see</a:t>
            </a:r>
            <a:endParaRPr sz="1450">
              <a:latin typeface="Trebuchet MS"/>
              <a:cs typeface="Trebuchet MS"/>
            </a:endParaRPr>
          </a:p>
          <a:p>
            <a:pPr marL="38100">
              <a:lnSpc>
                <a:spcPct val="100000"/>
              </a:lnSpc>
              <a:spcBef>
                <a:spcPts val="405"/>
              </a:spcBef>
            </a:pPr>
            <a:r>
              <a:rPr sz="1450" spc="-10" dirty="0">
                <a:solidFill>
                  <a:srgbClr val="091F2C"/>
                </a:solidFill>
                <a:latin typeface="Trebuchet MS"/>
                <a:cs typeface="Trebuchet MS"/>
              </a:rPr>
              <a:t>a</a:t>
            </a:r>
            <a:r>
              <a:rPr sz="1450" spc="-4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dirty="0">
                <a:solidFill>
                  <a:srgbClr val="091F2C"/>
                </a:solidFill>
                <a:latin typeface="Trebuchet MS"/>
                <a:cs typeface="Trebuchet MS"/>
              </a:rPr>
              <a:t>combination</a:t>
            </a:r>
            <a:r>
              <a:rPr sz="1450" spc="-3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5" dirty="0">
                <a:solidFill>
                  <a:srgbClr val="091F2C"/>
                </a:solidFill>
                <a:latin typeface="Trebuchet MS"/>
                <a:cs typeface="Trebuchet MS"/>
              </a:rPr>
              <a:t>of</a:t>
            </a:r>
            <a:r>
              <a:rPr sz="1450" spc="-3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dirty="0">
                <a:solidFill>
                  <a:srgbClr val="091F2C"/>
                </a:solidFill>
                <a:latin typeface="Trebuchet MS"/>
                <a:cs typeface="Trebuchet MS"/>
              </a:rPr>
              <a:t>enthusiasm</a:t>
            </a:r>
            <a:r>
              <a:rPr sz="1450" spc="-4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25" dirty="0">
                <a:solidFill>
                  <a:srgbClr val="091F2C"/>
                </a:solidFill>
                <a:latin typeface="Trebuchet MS"/>
                <a:cs typeface="Trebuchet MS"/>
              </a:rPr>
              <a:t>and</a:t>
            </a:r>
            <a:r>
              <a:rPr sz="1450" spc="-35" dirty="0">
                <a:solidFill>
                  <a:srgbClr val="091F2C"/>
                </a:solidFill>
                <a:latin typeface="Trebuchet MS"/>
                <a:cs typeface="Trebuchet MS"/>
              </a:rPr>
              <a:t> skepticism.</a:t>
            </a:r>
            <a:endParaRPr sz="1450">
              <a:latin typeface="Trebuchet MS"/>
              <a:cs typeface="Trebuchet MS"/>
            </a:endParaRPr>
          </a:p>
          <a:p>
            <a:pPr marL="38100">
              <a:lnSpc>
                <a:spcPct val="100000"/>
              </a:lnSpc>
              <a:spcBef>
                <a:spcPts val="405"/>
              </a:spcBef>
            </a:pPr>
            <a:r>
              <a:rPr sz="1450" spc="-65" dirty="0">
                <a:solidFill>
                  <a:srgbClr val="091F2C"/>
                </a:solidFill>
                <a:latin typeface="Trebuchet MS"/>
                <a:cs typeface="Trebuchet MS"/>
              </a:rPr>
              <a:t>Today,</a:t>
            </a:r>
            <a:r>
              <a:rPr sz="1450" spc="-3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100" dirty="0">
                <a:solidFill>
                  <a:srgbClr val="091F2C"/>
                </a:solidFill>
                <a:latin typeface="Trebuchet MS"/>
                <a:cs typeface="Trebuchet MS"/>
              </a:rPr>
              <a:t>75%</a:t>
            </a:r>
            <a:r>
              <a:rPr sz="1450" spc="-3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5" dirty="0">
                <a:solidFill>
                  <a:srgbClr val="091F2C"/>
                </a:solidFill>
                <a:latin typeface="Trebuchet MS"/>
                <a:cs typeface="Trebuchet MS"/>
              </a:rPr>
              <a:t>of</a:t>
            </a:r>
            <a:r>
              <a:rPr sz="1450" spc="-4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20" dirty="0">
                <a:solidFill>
                  <a:srgbClr val="091F2C"/>
                </a:solidFill>
                <a:latin typeface="Trebuchet MS"/>
                <a:cs typeface="Trebuchet MS"/>
              </a:rPr>
              <a:t>knowledge</a:t>
            </a:r>
            <a:r>
              <a:rPr sz="1450" spc="-3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10" dirty="0">
                <a:solidFill>
                  <a:srgbClr val="091F2C"/>
                </a:solidFill>
                <a:latin typeface="Trebuchet MS"/>
                <a:cs typeface="Trebuchet MS"/>
              </a:rPr>
              <a:t>workers</a:t>
            </a:r>
            <a:r>
              <a:rPr sz="1450" spc="-4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15" dirty="0">
                <a:solidFill>
                  <a:srgbClr val="091F2C"/>
                </a:solidFill>
                <a:latin typeface="Trebuchet MS"/>
                <a:cs typeface="Trebuchet MS"/>
              </a:rPr>
              <a:t>use</a:t>
            </a:r>
            <a:r>
              <a:rPr sz="1450" spc="-3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35" dirty="0">
                <a:solidFill>
                  <a:srgbClr val="091F2C"/>
                </a:solidFill>
                <a:latin typeface="Trebuchet MS"/>
                <a:cs typeface="Trebuchet MS"/>
              </a:rPr>
              <a:t>AI</a:t>
            </a:r>
            <a:endParaRPr sz="1450">
              <a:latin typeface="Trebuchet MS"/>
              <a:cs typeface="Trebuchet MS"/>
            </a:endParaRPr>
          </a:p>
          <a:p>
            <a:pPr marL="38100" marR="102870">
              <a:lnSpc>
                <a:spcPct val="123200"/>
              </a:lnSpc>
            </a:pPr>
            <a:r>
              <a:rPr sz="1450" spc="-50" dirty="0">
                <a:solidFill>
                  <a:srgbClr val="091F2C"/>
                </a:solidFill>
                <a:latin typeface="Trebuchet MS"/>
                <a:cs typeface="Trebuchet MS"/>
              </a:rPr>
              <a:t>at</a:t>
            </a:r>
            <a:r>
              <a:rPr sz="1450" spc="-3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40" dirty="0">
                <a:solidFill>
                  <a:srgbClr val="091F2C"/>
                </a:solidFill>
                <a:latin typeface="Trebuchet MS"/>
                <a:cs typeface="Trebuchet MS"/>
              </a:rPr>
              <a:t>work.</a:t>
            </a:r>
            <a:r>
              <a:rPr sz="1450" spc="-3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5" dirty="0">
                <a:solidFill>
                  <a:srgbClr val="091F2C"/>
                </a:solidFill>
                <a:latin typeface="Trebuchet MS"/>
                <a:cs typeface="Trebuchet MS"/>
              </a:rPr>
              <a:t>But</a:t>
            </a:r>
            <a:r>
              <a:rPr sz="1450" spc="-3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125" dirty="0">
                <a:solidFill>
                  <a:srgbClr val="091F2C"/>
                </a:solidFill>
                <a:latin typeface="Trebuchet MS"/>
                <a:cs typeface="Trebuchet MS"/>
              </a:rPr>
              <a:t>46%</a:t>
            </a:r>
            <a:r>
              <a:rPr sz="1450" spc="-3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5" dirty="0">
                <a:solidFill>
                  <a:srgbClr val="091F2C"/>
                </a:solidFill>
                <a:latin typeface="Trebuchet MS"/>
                <a:cs typeface="Trebuchet MS"/>
              </a:rPr>
              <a:t>of</a:t>
            </a:r>
            <a:r>
              <a:rPr sz="1450" spc="-3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dirty="0">
                <a:solidFill>
                  <a:srgbClr val="091F2C"/>
                </a:solidFill>
                <a:latin typeface="Trebuchet MS"/>
                <a:cs typeface="Trebuchet MS"/>
              </a:rPr>
              <a:t>them</a:t>
            </a:r>
            <a:r>
              <a:rPr sz="1450" spc="-4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10" dirty="0">
                <a:solidFill>
                  <a:srgbClr val="091F2C"/>
                </a:solidFill>
                <a:latin typeface="Trebuchet MS"/>
                <a:cs typeface="Trebuchet MS"/>
              </a:rPr>
              <a:t>only</a:t>
            </a:r>
            <a:r>
              <a:rPr sz="1450" spc="-3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15" dirty="0">
                <a:solidFill>
                  <a:srgbClr val="091F2C"/>
                </a:solidFill>
                <a:latin typeface="Trebuchet MS"/>
                <a:cs typeface="Trebuchet MS"/>
              </a:rPr>
              <a:t>started</a:t>
            </a:r>
            <a:r>
              <a:rPr sz="1450" spc="-3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30" dirty="0">
                <a:solidFill>
                  <a:srgbClr val="091F2C"/>
                </a:solidFill>
                <a:latin typeface="Trebuchet MS"/>
                <a:cs typeface="Trebuchet MS"/>
              </a:rPr>
              <a:t>using </a:t>
            </a:r>
            <a:r>
              <a:rPr sz="1450" spc="-42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70" dirty="0">
                <a:solidFill>
                  <a:srgbClr val="091F2C"/>
                </a:solidFill>
                <a:latin typeface="Trebuchet MS"/>
                <a:cs typeface="Trebuchet MS"/>
              </a:rPr>
              <a:t>it</a:t>
            </a:r>
            <a:r>
              <a:rPr sz="1450" spc="-3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10" dirty="0">
                <a:solidFill>
                  <a:srgbClr val="091F2C"/>
                </a:solidFill>
                <a:latin typeface="Trebuchet MS"/>
                <a:cs typeface="Trebuchet MS"/>
              </a:rPr>
              <a:t>less</a:t>
            </a:r>
            <a:r>
              <a:rPr sz="1450" spc="-3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5" dirty="0">
                <a:solidFill>
                  <a:srgbClr val="091F2C"/>
                </a:solidFill>
                <a:latin typeface="Trebuchet MS"/>
                <a:cs typeface="Trebuchet MS"/>
              </a:rPr>
              <a:t>than</a:t>
            </a:r>
            <a:r>
              <a:rPr sz="1450" spc="-3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35" dirty="0">
                <a:solidFill>
                  <a:srgbClr val="091F2C"/>
                </a:solidFill>
                <a:latin typeface="Trebuchet MS"/>
                <a:cs typeface="Trebuchet MS"/>
              </a:rPr>
              <a:t>6</a:t>
            </a:r>
            <a:r>
              <a:rPr sz="1450" spc="-3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25" dirty="0">
                <a:solidFill>
                  <a:srgbClr val="091F2C"/>
                </a:solidFill>
                <a:latin typeface="Trebuchet MS"/>
                <a:cs typeface="Trebuchet MS"/>
              </a:rPr>
              <a:t>months</a:t>
            </a:r>
            <a:r>
              <a:rPr sz="1450" spc="-4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10" dirty="0">
                <a:solidFill>
                  <a:srgbClr val="091F2C"/>
                </a:solidFill>
                <a:latin typeface="Trebuchet MS"/>
                <a:cs typeface="Trebuchet MS"/>
              </a:rPr>
              <a:t>ago.</a:t>
            </a:r>
            <a:r>
              <a:rPr sz="1275" spc="-15" baseline="32679" dirty="0">
                <a:solidFill>
                  <a:srgbClr val="091F2C"/>
                </a:solidFill>
                <a:latin typeface="Trebuchet MS"/>
                <a:cs typeface="Trebuchet MS"/>
              </a:rPr>
              <a:t>6</a:t>
            </a:r>
            <a:endParaRPr sz="1275" baseline="32679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92505" y="7895861"/>
            <a:ext cx="3871595" cy="138684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23200"/>
              </a:lnSpc>
              <a:spcBef>
                <a:spcPts val="90"/>
              </a:spcBef>
            </a:pPr>
            <a:r>
              <a:rPr sz="1450" spc="70" dirty="0">
                <a:solidFill>
                  <a:srgbClr val="091F2C"/>
                </a:solidFill>
                <a:latin typeface="Trebuchet MS"/>
                <a:cs typeface="Trebuchet MS"/>
              </a:rPr>
              <a:t>An </a:t>
            </a:r>
            <a:r>
              <a:rPr sz="1450" spc="-45" dirty="0">
                <a:solidFill>
                  <a:srgbClr val="091F2C"/>
                </a:solidFill>
                <a:latin typeface="Trebuchet MS"/>
                <a:cs typeface="Trebuchet MS"/>
              </a:rPr>
              <a:t>effective </a:t>
            </a:r>
            <a:r>
              <a:rPr sz="1450" spc="15" dirty="0">
                <a:solidFill>
                  <a:srgbClr val="091F2C"/>
                </a:solidFill>
                <a:latin typeface="Trebuchet MS"/>
                <a:cs typeface="Trebuchet MS"/>
              </a:rPr>
              <a:t>adoption </a:t>
            </a:r>
            <a:r>
              <a:rPr sz="1450" spc="-10" dirty="0">
                <a:solidFill>
                  <a:srgbClr val="091F2C"/>
                </a:solidFill>
                <a:latin typeface="Trebuchet MS"/>
                <a:cs typeface="Trebuchet MS"/>
              </a:rPr>
              <a:t>strategy </a:t>
            </a:r>
            <a:r>
              <a:rPr sz="1450" spc="15" dirty="0">
                <a:solidFill>
                  <a:srgbClr val="091F2C"/>
                </a:solidFill>
                <a:latin typeface="Trebuchet MS"/>
                <a:cs typeface="Trebuchet MS"/>
              </a:rPr>
              <a:t>must </a:t>
            </a:r>
            <a:r>
              <a:rPr sz="1450" spc="-50" dirty="0">
                <a:solidFill>
                  <a:srgbClr val="091F2C"/>
                </a:solidFill>
                <a:latin typeface="Trebuchet MS"/>
                <a:cs typeface="Trebuchet MS"/>
              </a:rPr>
              <a:t>cater </a:t>
            </a:r>
            <a:r>
              <a:rPr sz="1450" spc="-10" dirty="0">
                <a:solidFill>
                  <a:srgbClr val="091F2C"/>
                </a:solidFill>
                <a:latin typeface="Trebuchet MS"/>
                <a:cs typeface="Trebuchet MS"/>
              </a:rPr>
              <a:t>to </a:t>
            </a:r>
            <a:r>
              <a:rPr sz="1450" spc="-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10" dirty="0">
                <a:solidFill>
                  <a:srgbClr val="091F2C"/>
                </a:solidFill>
                <a:latin typeface="Trebuchet MS"/>
                <a:cs typeface="Trebuchet MS"/>
              </a:rPr>
              <a:t>these </a:t>
            </a:r>
            <a:r>
              <a:rPr sz="1450" spc="-15" dirty="0">
                <a:solidFill>
                  <a:srgbClr val="091F2C"/>
                </a:solidFill>
                <a:latin typeface="Trebuchet MS"/>
                <a:cs typeface="Trebuchet MS"/>
              </a:rPr>
              <a:t>diverse </a:t>
            </a:r>
            <a:r>
              <a:rPr sz="1450" spc="-40" dirty="0">
                <a:solidFill>
                  <a:srgbClr val="091F2C"/>
                </a:solidFill>
                <a:latin typeface="Trebuchet MS"/>
                <a:cs typeface="Trebuchet MS"/>
              </a:rPr>
              <a:t>attitudes, </a:t>
            </a:r>
            <a:r>
              <a:rPr sz="1450" spc="15" dirty="0">
                <a:solidFill>
                  <a:srgbClr val="091F2C"/>
                </a:solidFill>
                <a:latin typeface="Trebuchet MS"/>
                <a:cs typeface="Trebuchet MS"/>
              </a:rPr>
              <a:t>providing </a:t>
            </a:r>
            <a:r>
              <a:rPr sz="1450" spc="-5" dirty="0">
                <a:solidFill>
                  <a:srgbClr val="091F2C"/>
                </a:solidFill>
                <a:latin typeface="Trebuchet MS"/>
                <a:cs typeface="Trebuchet MS"/>
              </a:rPr>
              <a:t>support, </a:t>
            </a:r>
            <a:r>
              <a:rPr sz="145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35" dirty="0">
                <a:solidFill>
                  <a:srgbClr val="091F2C"/>
                </a:solidFill>
                <a:latin typeface="Trebuchet MS"/>
                <a:cs typeface="Trebuchet MS"/>
              </a:rPr>
              <a:t>training, </a:t>
            </a:r>
            <a:r>
              <a:rPr sz="1450" spc="25" dirty="0">
                <a:solidFill>
                  <a:srgbClr val="091F2C"/>
                </a:solidFill>
                <a:latin typeface="Trebuchet MS"/>
                <a:cs typeface="Trebuchet MS"/>
              </a:rPr>
              <a:t>and </a:t>
            </a:r>
            <a:r>
              <a:rPr sz="1450" spc="-45" dirty="0">
                <a:solidFill>
                  <a:srgbClr val="091F2C"/>
                </a:solidFill>
                <a:latin typeface="Trebuchet MS"/>
                <a:cs typeface="Trebuchet MS"/>
              </a:rPr>
              <a:t>clear </a:t>
            </a:r>
            <a:r>
              <a:rPr sz="1450" dirty="0">
                <a:solidFill>
                  <a:srgbClr val="091F2C"/>
                </a:solidFill>
                <a:latin typeface="Trebuchet MS"/>
                <a:cs typeface="Trebuchet MS"/>
              </a:rPr>
              <a:t>communication </a:t>
            </a:r>
            <a:r>
              <a:rPr sz="1450" spc="-10" dirty="0">
                <a:solidFill>
                  <a:srgbClr val="091F2C"/>
                </a:solidFill>
                <a:latin typeface="Trebuchet MS"/>
                <a:cs typeface="Trebuchet MS"/>
              </a:rPr>
              <a:t>to </a:t>
            </a:r>
            <a:r>
              <a:rPr sz="1450" spc="-20" dirty="0">
                <a:solidFill>
                  <a:srgbClr val="091F2C"/>
                </a:solidFill>
                <a:latin typeface="Trebuchet MS"/>
                <a:cs typeface="Trebuchet MS"/>
              </a:rPr>
              <a:t>transition </a:t>
            </a:r>
            <a:r>
              <a:rPr sz="1450" spc="-42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5" dirty="0">
                <a:solidFill>
                  <a:srgbClr val="091F2C"/>
                </a:solidFill>
                <a:latin typeface="Trebuchet MS"/>
                <a:cs typeface="Trebuchet MS"/>
              </a:rPr>
              <a:t>workflows </a:t>
            </a:r>
            <a:r>
              <a:rPr sz="1450" spc="25" dirty="0">
                <a:solidFill>
                  <a:srgbClr val="091F2C"/>
                </a:solidFill>
                <a:latin typeface="Trebuchet MS"/>
                <a:cs typeface="Trebuchet MS"/>
              </a:rPr>
              <a:t>and </a:t>
            </a:r>
            <a:r>
              <a:rPr sz="1450" spc="10" dirty="0">
                <a:solidFill>
                  <a:srgbClr val="091F2C"/>
                </a:solidFill>
                <a:latin typeface="Trebuchet MS"/>
                <a:cs typeface="Trebuchet MS"/>
              </a:rPr>
              <a:t>mindsets </a:t>
            </a:r>
            <a:r>
              <a:rPr sz="1450" spc="-15" dirty="0">
                <a:solidFill>
                  <a:srgbClr val="091F2C"/>
                </a:solidFill>
                <a:latin typeface="Trebuchet MS"/>
                <a:cs typeface="Trebuchet MS"/>
              </a:rPr>
              <a:t>into </a:t>
            </a:r>
            <a:r>
              <a:rPr sz="1450" spc="10" dirty="0">
                <a:solidFill>
                  <a:srgbClr val="091F2C"/>
                </a:solidFill>
                <a:latin typeface="Trebuchet MS"/>
                <a:cs typeface="Trebuchet MS"/>
              </a:rPr>
              <a:t>an </a:t>
            </a:r>
            <a:r>
              <a:rPr sz="1450" spc="15" dirty="0">
                <a:solidFill>
                  <a:srgbClr val="091F2C"/>
                </a:solidFill>
                <a:latin typeface="Trebuchet MS"/>
                <a:cs typeface="Trebuchet MS"/>
              </a:rPr>
              <a:t>AI-powered </a:t>
            </a:r>
            <a:r>
              <a:rPr sz="1450" spc="2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30" dirty="0">
                <a:solidFill>
                  <a:srgbClr val="091F2C"/>
                </a:solidFill>
                <a:latin typeface="Trebuchet MS"/>
                <a:cs typeface="Trebuchet MS"/>
              </a:rPr>
              <a:t>future</a:t>
            </a:r>
            <a:r>
              <a:rPr sz="1450" spc="-4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5" dirty="0">
                <a:solidFill>
                  <a:srgbClr val="091F2C"/>
                </a:solidFill>
                <a:latin typeface="Trebuchet MS"/>
                <a:cs typeface="Trebuchet MS"/>
              </a:rPr>
              <a:t>of</a:t>
            </a:r>
            <a:r>
              <a:rPr sz="1450" spc="-3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40" dirty="0">
                <a:solidFill>
                  <a:srgbClr val="091F2C"/>
                </a:solidFill>
                <a:latin typeface="Trebuchet MS"/>
                <a:cs typeface="Trebuchet MS"/>
              </a:rPr>
              <a:t>work.</a:t>
            </a:r>
            <a:endParaRPr sz="145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683462" y="3313801"/>
            <a:ext cx="1914525" cy="2520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50" b="1" spc="320" dirty="0">
                <a:solidFill>
                  <a:srgbClr val="091F2C"/>
                </a:solidFill>
                <a:latin typeface="Trebuchet MS"/>
                <a:cs typeface="Trebuchet MS"/>
              </a:rPr>
              <a:t>M</a:t>
            </a:r>
            <a:r>
              <a:rPr sz="1450" b="1" spc="10" dirty="0">
                <a:solidFill>
                  <a:srgbClr val="091F2C"/>
                </a:solidFill>
                <a:latin typeface="Trebuchet MS"/>
                <a:cs typeface="Trebuchet MS"/>
              </a:rPr>
              <a:t>a</a:t>
            </a:r>
            <a:r>
              <a:rPr sz="1450" b="1" spc="20" dirty="0">
                <a:solidFill>
                  <a:srgbClr val="091F2C"/>
                </a:solidFill>
                <a:latin typeface="Trebuchet MS"/>
                <a:cs typeface="Trebuchet MS"/>
              </a:rPr>
              <a:t>n</a:t>
            </a:r>
            <a:r>
              <a:rPr sz="1450" b="1" spc="10" dirty="0">
                <a:solidFill>
                  <a:srgbClr val="091F2C"/>
                </a:solidFill>
                <a:latin typeface="Trebuchet MS"/>
                <a:cs typeface="Trebuchet MS"/>
              </a:rPr>
              <a:t>a</a:t>
            </a:r>
            <a:r>
              <a:rPr sz="1450" b="1" spc="185" dirty="0">
                <a:solidFill>
                  <a:srgbClr val="091F2C"/>
                </a:solidFill>
                <a:latin typeface="Trebuchet MS"/>
                <a:cs typeface="Trebuchet MS"/>
              </a:rPr>
              <a:t>g</a:t>
            </a:r>
            <a:r>
              <a:rPr sz="1450" b="1" spc="-30" dirty="0">
                <a:solidFill>
                  <a:srgbClr val="091F2C"/>
                </a:solidFill>
                <a:latin typeface="Trebuchet MS"/>
                <a:cs typeface="Trebuchet MS"/>
              </a:rPr>
              <a:t>e</a:t>
            </a:r>
            <a:r>
              <a:rPr sz="1450" b="1" spc="-9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b="1" spc="-55" dirty="0">
                <a:solidFill>
                  <a:srgbClr val="091F2C"/>
                </a:solidFill>
                <a:latin typeface="Trebuchet MS"/>
                <a:cs typeface="Trebuchet MS"/>
              </a:rPr>
              <a:t>e</a:t>
            </a:r>
            <a:r>
              <a:rPr sz="1450" b="1" spc="-30" dirty="0">
                <a:solidFill>
                  <a:srgbClr val="091F2C"/>
                </a:solidFill>
                <a:latin typeface="Trebuchet MS"/>
                <a:cs typeface="Trebuchet MS"/>
              </a:rPr>
              <a:t>x</a:t>
            </a:r>
            <a:r>
              <a:rPr sz="1450" b="1" spc="75" dirty="0">
                <a:solidFill>
                  <a:srgbClr val="091F2C"/>
                </a:solidFill>
                <a:latin typeface="Trebuchet MS"/>
                <a:cs typeface="Trebuchet MS"/>
              </a:rPr>
              <a:t>p</a:t>
            </a:r>
            <a:r>
              <a:rPr sz="1450" b="1" spc="-30" dirty="0">
                <a:solidFill>
                  <a:srgbClr val="091F2C"/>
                </a:solidFill>
                <a:latin typeface="Trebuchet MS"/>
                <a:cs typeface="Trebuchet MS"/>
              </a:rPr>
              <a:t>e</a:t>
            </a:r>
            <a:r>
              <a:rPr sz="1450" b="1" spc="60" dirty="0">
                <a:solidFill>
                  <a:srgbClr val="091F2C"/>
                </a:solidFill>
                <a:latin typeface="Trebuchet MS"/>
                <a:cs typeface="Trebuchet MS"/>
              </a:rPr>
              <a:t>c</a:t>
            </a:r>
            <a:r>
              <a:rPr sz="1450" b="1" spc="25" dirty="0">
                <a:solidFill>
                  <a:srgbClr val="091F2C"/>
                </a:solidFill>
                <a:latin typeface="Trebuchet MS"/>
                <a:cs typeface="Trebuchet MS"/>
              </a:rPr>
              <a:t>t</a:t>
            </a:r>
            <a:r>
              <a:rPr sz="1450" b="1" spc="-5" dirty="0">
                <a:solidFill>
                  <a:srgbClr val="091F2C"/>
                </a:solidFill>
                <a:latin typeface="Trebuchet MS"/>
                <a:cs typeface="Trebuchet MS"/>
              </a:rPr>
              <a:t>a</a:t>
            </a:r>
            <a:r>
              <a:rPr sz="1450" b="1" spc="20" dirty="0">
                <a:solidFill>
                  <a:srgbClr val="091F2C"/>
                </a:solidFill>
                <a:latin typeface="Trebuchet MS"/>
                <a:cs typeface="Trebuchet MS"/>
              </a:rPr>
              <a:t>t</a:t>
            </a:r>
            <a:r>
              <a:rPr sz="1450" b="1" spc="-40" dirty="0">
                <a:solidFill>
                  <a:srgbClr val="091F2C"/>
                </a:solidFill>
                <a:latin typeface="Trebuchet MS"/>
                <a:cs typeface="Trebuchet MS"/>
              </a:rPr>
              <a:t>i</a:t>
            </a:r>
            <a:r>
              <a:rPr sz="1450" b="1" spc="70" dirty="0">
                <a:solidFill>
                  <a:srgbClr val="091F2C"/>
                </a:solidFill>
                <a:latin typeface="Trebuchet MS"/>
                <a:cs typeface="Trebuchet MS"/>
              </a:rPr>
              <a:t>o</a:t>
            </a:r>
            <a:r>
              <a:rPr sz="1450" b="1" spc="15" dirty="0">
                <a:solidFill>
                  <a:srgbClr val="091F2C"/>
                </a:solidFill>
                <a:latin typeface="Trebuchet MS"/>
                <a:cs typeface="Trebuchet MS"/>
              </a:rPr>
              <a:t>n</a:t>
            </a:r>
            <a:r>
              <a:rPr sz="1450" b="1" spc="65" dirty="0">
                <a:solidFill>
                  <a:srgbClr val="091F2C"/>
                </a:solidFill>
                <a:latin typeface="Trebuchet MS"/>
                <a:cs typeface="Trebuchet MS"/>
              </a:rPr>
              <a:t>s</a:t>
            </a:r>
            <a:endParaRPr sz="145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683462" y="3812216"/>
            <a:ext cx="3874770" cy="24758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23200"/>
              </a:lnSpc>
              <a:spcBef>
                <a:spcPts val="90"/>
              </a:spcBef>
            </a:pPr>
            <a:r>
              <a:rPr sz="1450" spc="80" dirty="0">
                <a:solidFill>
                  <a:srgbClr val="091F2C"/>
                </a:solidFill>
                <a:latin typeface="Trebuchet MS"/>
                <a:cs typeface="Trebuchet MS"/>
              </a:rPr>
              <a:t>As</a:t>
            </a:r>
            <a:r>
              <a:rPr sz="1450" spc="-3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15" dirty="0">
                <a:solidFill>
                  <a:srgbClr val="091F2C"/>
                </a:solidFill>
                <a:latin typeface="Trebuchet MS"/>
                <a:cs typeface="Trebuchet MS"/>
              </a:rPr>
              <a:t>part</a:t>
            </a:r>
            <a:r>
              <a:rPr sz="1450" spc="-2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5" dirty="0">
                <a:solidFill>
                  <a:srgbClr val="091F2C"/>
                </a:solidFill>
                <a:latin typeface="Trebuchet MS"/>
                <a:cs typeface="Trebuchet MS"/>
              </a:rPr>
              <a:t>of</a:t>
            </a:r>
            <a:r>
              <a:rPr sz="1450" spc="-3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25" dirty="0">
                <a:solidFill>
                  <a:srgbClr val="091F2C"/>
                </a:solidFill>
                <a:latin typeface="Trebuchet MS"/>
                <a:cs typeface="Trebuchet MS"/>
              </a:rPr>
              <a:t>this</a:t>
            </a:r>
            <a:r>
              <a:rPr sz="1450" spc="-3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10" dirty="0">
                <a:solidFill>
                  <a:srgbClr val="091F2C"/>
                </a:solidFill>
                <a:latin typeface="Trebuchet MS"/>
                <a:cs typeface="Trebuchet MS"/>
              </a:rPr>
              <a:t>training</a:t>
            </a:r>
            <a:r>
              <a:rPr sz="1450" spc="-2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25" dirty="0">
                <a:solidFill>
                  <a:srgbClr val="091F2C"/>
                </a:solidFill>
                <a:latin typeface="Trebuchet MS"/>
                <a:cs typeface="Trebuchet MS"/>
              </a:rPr>
              <a:t>and</a:t>
            </a:r>
            <a:r>
              <a:rPr sz="1450" spc="-3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15" dirty="0">
                <a:solidFill>
                  <a:srgbClr val="091F2C"/>
                </a:solidFill>
                <a:latin typeface="Trebuchet MS"/>
                <a:cs typeface="Trebuchet MS"/>
              </a:rPr>
              <a:t>communication,</a:t>
            </a:r>
            <a:r>
              <a:rPr sz="1450" spc="-2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80" dirty="0">
                <a:solidFill>
                  <a:srgbClr val="091F2C"/>
                </a:solidFill>
                <a:latin typeface="Trebuchet MS"/>
                <a:cs typeface="Trebuchet MS"/>
              </a:rPr>
              <a:t>it’s </a:t>
            </a:r>
            <a:r>
              <a:rPr sz="1450" spc="-42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5" dirty="0">
                <a:solidFill>
                  <a:srgbClr val="091F2C"/>
                </a:solidFill>
                <a:latin typeface="Trebuchet MS"/>
                <a:cs typeface="Trebuchet MS"/>
              </a:rPr>
              <a:t>important</a:t>
            </a:r>
            <a:r>
              <a:rPr sz="1450" spc="-3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5" dirty="0">
                <a:solidFill>
                  <a:srgbClr val="091F2C"/>
                </a:solidFill>
                <a:latin typeface="Trebuchet MS"/>
                <a:cs typeface="Trebuchet MS"/>
              </a:rPr>
              <a:t>users</a:t>
            </a:r>
            <a:r>
              <a:rPr sz="1450" spc="-3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5" dirty="0">
                <a:solidFill>
                  <a:srgbClr val="091F2C"/>
                </a:solidFill>
                <a:latin typeface="Trebuchet MS"/>
                <a:cs typeface="Trebuchet MS"/>
              </a:rPr>
              <a:t>develop</a:t>
            </a:r>
            <a:r>
              <a:rPr sz="1450" spc="-3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10" dirty="0">
                <a:solidFill>
                  <a:srgbClr val="091F2C"/>
                </a:solidFill>
                <a:latin typeface="Trebuchet MS"/>
                <a:cs typeface="Trebuchet MS"/>
              </a:rPr>
              <a:t>a</a:t>
            </a:r>
            <a:r>
              <a:rPr sz="1450" spc="-3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45" dirty="0">
                <a:solidFill>
                  <a:srgbClr val="091F2C"/>
                </a:solidFill>
                <a:latin typeface="Trebuchet MS"/>
                <a:cs typeface="Trebuchet MS"/>
              </a:rPr>
              <a:t>clear</a:t>
            </a:r>
            <a:r>
              <a:rPr sz="1450" spc="-3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15" dirty="0">
                <a:solidFill>
                  <a:srgbClr val="091F2C"/>
                </a:solidFill>
                <a:latin typeface="Trebuchet MS"/>
                <a:cs typeface="Trebuchet MS"/>
              </a:rPr>
              <a:t>understanding </a:t>
            </a:r>
            <a:r>
              <a:rPr sz="1450" spc="-42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5" dirty="0">
                <a:solidFill>
                  <a:srgbClr val="091F2C"/>
                </a:solidFill>
                <a:latin typeface="Trebuchet MS"/>
                <a:cs typeface="Trebuchet MS"/>
              </a:rPr>
              <a:t>of </a:t>
            </a:r>
            <a:r>
              <a:rPr sz="1450" spc="-20" dirty="0">
                <a:solidFill>
                  <a:srgbClr val="091F2C"/>
                </a:solidFill>
                <a:latin typeface="Trebuchet MS"/>
                <a:cs typeface="Trebuchet MS"/>
              </a:rPr>
              <a:t>what </a:t>
            </a:r>
            <a:r>
              <a:rPr sz="1450" spc="-5" dirty="0">
                <a:solidFill>
                  <a:srgbClr val="091F2C"/>
                </a:solidFill>
                <a:latin typeface="Trebuchet MS"/>
                <a:cs typeface="Trebuchet MS"/>
              </a:rPr>
              <a:t>Copilot can </a:t>
            </a:r>
            <a:r>
              <a:rPr sz="1450" spc="25" dirty="0">
                <a:solidFill>
                  <a:srgbClr val="091F2C"/>
                </a:solidFill>
                <a:latin typeface="Trebuchet MS"/>
                <a:cs typeface="Trebuchet MS"/>
              </a:rPr>
              <a:t>and </a:t>
            </a:r>
            <a:r>
              <a:rPr sz="1450" spc="-65" dirty="0">
                <a:solidFill>
                  <a:srgbClr val="091F2C"/>
                </a:solidFill>
                <a:latin typeface="Trebuchet MS"/>
                <a:cs typeface="Trebuchet MS"/>
              </a:rPr>
              <a:t>can’t </a:t>
            </a:r>
            <a:r>
              <a:rPr sz="1450" spc="-35" dirty="0">
                <a:solidFill>
                  <a:srgbClr val="091F2C"/>
                </a:solidFill>
                <a:latin typeface="Trebuchet MS"/>
                <a:cs typeface="Trebuchet MS"/>
              </a:rPr>
              <a:t>do. </a:t>
            </a:r>
            <a:r>
              <a:rPr sz="1450" spc="-25" dirty="0">
                <a:solidFill>
                  <a:srgbClr val="091F2C"/>
                </a:solidFill>
                <a:latin typeface="Trebuchet MS"/>
                <a:cs typeface="Trebuchet MS"/>
              </a:rPr>
              <a:t>Equally </a:t>
            </a:r>
            <a:r>
              <a:rPr sz="1450" spc="-2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5" dirty="0">
                <a:solidFill>
                  <a:srgbClr val="091F2C"/>
                </a:solidFill>
                <a:latin typeface="Trebuchet MS"/>
                <a:cs typeface="Trebuchet MS"/>
              </a:rPr>
              <a:t>important</a:t>
            </a:r>
            <a:r>
              <a:rPr sz="1450" spc="-3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20" dirty="0">
                <a:solidFill>
                  <a:srgbClr val="091F2C"/>
                </a:solidFill>
                <a:latin typeface="Trebuchet MS"/>
                <a:cs typeface="Trebuchet MS"/>
              </a:rPr>
              <a:t>is</a:t>
            </a:r>
            <a:r>
              <a:rPr sz="1450" spc="-3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dirty="0">
                <a:solidFill>
                  <a:srgbClr val="091F2C"/>
                </a:solidFill>
                <a:latin typeface="Trebuchet MS"/>
                <a:cs typeface="Trebuchet MS"/>
              </a:rPr>
              <a:t>educating</a:t>
            </a:r>
            <a:r>
              <a:rPr sz="1450" spc="-2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10" dirty="0">
                <a:solidFill>
                  <a:srgbClr val="091F2C"/>
                </a:solidFill>
                <a:latin typeface="Trebuchet MS"/>
                <a:cs typeface="Trebuchet MS"/>
              </a:rPr>
              <a:t>people</a:t>
            </a:r>
            <a:r>
              <a:rPr sz="1450" spc="-3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60" dirty="0">
                <a:solidFill>
                  <a:srgbClr val="091F2C"/>
                </a:solidFill>
                <a:latin typeface="Trebuchet MS"/>
                <a:cs typeface="Trebuchet MS"/>
              </a:rPr>
              <a:t>on</a:t>
            </a:r>
            <a:r>
              <a:rPr sz="1450" spc="-2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10" dirty="0">
                <a:solidFill>
                  <a:srgbClr val="091F2C"/>
                </a:solidFill>
                <a:latin typeface="Trebuchet MS"/>
                <a:cs typeface="Trebuchet MS"/>
              </a:rPr>
              <a:t>when</a:t>
            </a:r>
            <a:r>
              <a:rPr sz="1450" spc="-3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10" dirty="0">
                <a:solidFill>
                  <a:srgbClr val="091F2C"/>
                </a:solidFill>
                <a:latin typeface="Trebuchet MS"/>
                <a:cs typeface="Trebuchet MS"/>
              </a:rPr>
              <a:t>to</a:t>
            </a:r>
            <a:endParaRPr sz="1450">
              <a:latin typeface="Trebuchet MS"/>
              <a:cs typeface="Trebuchet MS"/>
            </a:endParaRPr>
          </a:p>
          <a:p>
            <a:pPr marL="12700" marR="63500">
              <a:lnSpc>
                <a:spcPct val="123200"/>
              </a:lnSpc>
            </a:pPr>
            <a:r>
              <a:rPr sz="1450" spc="15" dirty="0">
                <a:solidFill>
                  <a:srgbClr val="091F2C"/>
                </a:solidFill>
                <a:latin typeface="Trebuchet MS"/>
                <a:cs typeface="Trebuchet MS"/>
              </a:rPr>
              <a:t>use</a:t>
            </a:r>
            <a:r>
              <a:rPr sz="1450" spc="-4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35" dirty="0">
                <a:solidFill>
                  <a:srgbClr val="091F2C"/>
                </a:solidFill>
                <a:latin typeface="Trebuchet MS"/>
                <a:cs typeface="Trebuchet MS"/>
              </a:rPr>
              <a:t>AI</a:t>
            </a:r>
            <a:r>
              <a:rPr sz="1450" spc="-3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30" dirty="0">
                <a:solidFill>
                  <a:srgbClr val="091F2C"/>
                </a:solidFill>
                <a:latin typeface="Trebuchet MS"/>
                <a:cs typeface="Trebuchet MS"/>
              </a:rPr>
              <a:t>capabilities</a:t>
            </a:r>
            <a:r>
              <a:rPr sz="1450" spc="-3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25" dirty="0">
                <a:solidFill>
                  <a:srgbClr val="091F2C"/>
                </a:solidFill>
                <a:latin typeface="Trebuchet MS"/>
                <a:cs typeface="Trebuchet MS"/>
              </a:rPr>
              <a:t>and</a:t>
            </a:r>
            <a:r>
              <a:rPr sz="1450" spc="-3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10" dirty="0">
                <a:solidFill>
                  <a:srgbClr val="091F2C"/>
                </a:solidFill>
                <a:latin typeface="Trebuchet MS"/>
                <a:cs typeface="Trebuchet MS"/>
              </a:rPr>
              <a:t>when</a:t>
            </a:r>
            <a:r>
              <a:rPr sz="1450" spc="-3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10" dirty="0">
                <a:solidFill>
                  <a:srgbClr val="091F2C"/>
                </a:solidFill>
                <a:latin typeface="Trebuchet MS"/>
                <a:cs typeface="Trebuchet MS"/>
              </a:rPr>
              <a:t>to</a:t>
            </a:r>
            <a:r>
              <a:rPr sz="1450" spc="-3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40" dirty="0">
                <a:solidFill>
                  <a:srgbClr val="091F2C"/>
                </a:solidFill>
                <a:latin typeface="Trebuchet MS"/>
                <a:cs typeface="Trebuchet MS"/>
              </a:rPr>
              <a:t>rely</a:t>
            </a:r>
            <a:r>
              <a:rPr sz="1450" spc="-3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60" dirty="0">
                <a:solidFill>
                  <a:srgbClr val="091F2C"/>
                </a:solidFill>
                <a:latin typeface="Trebuchet MS"/>
                <a:cs typeface="Trebuchet MS"/>
              </a:rPr>
              <a:t>on</a:t>
            </a:r>
            <a:r>
              <a:rPr sz="1450" spc="-3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30" dirty="0">
                <a:solidFill>
                  <a:srgbClr val="091F2C"/>
                </a:solidFill>
                <a:latin typeface="Trebuchet MS"/>
                <a:cs typeface="Trebuchet MS"/>
              </a:rPr>
              <a:t>human </a:t>
            </a:r>
            <a:r>
              <a:rPr sz="1450" spc="-42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40" dirty="0">
                <a:solidFill>
                  <a:srgbClr val="091F2C"/>
                </a:solidFill>
                <a:latin typeface="Trebuchet MS"/>
                <a:cs typeface="Trebuchet MS"/>
              </a:rPr>
              <a:t>expertise. </a:t>
            </a:r>
            <a:r>
              <a:rPr sz="1450" spc="10" dirty="0">
                <a:solidFill>
                  <a:srgbClr val="091F2C"/>
                </a:solidFill>
                <a:latin typeface="Trebuchet MS"/>
                <a:cs typeface="Trebuchet MS"/>
              </a:rPr>
              <a:t>Emphasizing </a:t>
            </a:r>
            <a:r>
              <a:rPr sz="1450" spc="-40" dirty="0">
                <a:solidFill>
                  <a:srgbClr val="091F2C"/>
                </a:solidFill>
                <a:latin typeface="Trebuchet MS"/>
                <a:cs typeface="Trebuchet MS"/>
              </a:rPr>
              <a:t>that </a:t>
            </a:r>
            <a:r>
              <a:rPr sz="1450" spc="-20" dirty="0">
                <a:solidFill>
                  <a:srgbClr val="091F2C"/>
                </a:solidFill>
                <a:latin typeface="Trebuchet MS"/>
                <a:cs typeface="Trebuchet MS"/>
              </a:rPr>
              <a:t>the </a:t>
            </a:r>
            <a:r>
              <a:rPr sz="1450" spc="-5" dirty="0">
                <a:solidFill>
                  <a:srgbClr val="091F2C"/>
                </a:solidFill>
                <a:latin typeface="Trebuchet MS"/>
                <a:cs typeface="Trebuchet MS"/>
              </a:rPr>
              <a:t>user </a:t>
            </a:r>
            <a:r>
              <a:rPr sz="1450" spc="-20" dirty="0">
                <a:solidFill>
                  <a:srgbClr val="091F2C"/>
                </a:solidFill>
                <a:latin typeface="Trebuchet MS"/>
                <a:cs typeface="Trebuchet MS"/>
              </a:rPr>
              <a:t>is </a:t>
            </a:r>
            <a:r>
              <a:rPr sz="1450" spc="-15" dirty="0">
                <a:solidFill>
                  <a:srgbClr val="091F2C"/>
                </a:solidFill>
                <a:latin typeface="Trebuchet MS"/>
                <a:cs typeface="Trebuchet MS"/>
              </a:rPr>
              <a:t>in </a:t>
            </a:r>
            <a:r>
              <a:rPr sz="1450" spc="-20" dirty="0">
                <a:solidFill>
                  <a:srgbClr val="091F2C"/>
                </a:solidFill>
                <a:latin typeface="Trebuchet MS"/>
                <a:cs typeface="Trebuchet MS"/>
              </a:rPr>
              <a:t>the </a:t>
            </a:r>
            <a:r>
              <a:rPr sz="1450" spc="-1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45" dirty="0">
                <a:solidFill>
                  <a:srgbClr val="091F2C"/>
                </a:solidFill>
                <a:latin typeface="Trebuchet MS"/>
                <a:cs typeface="Trebuchet MS"/>
              </a:rPr>
              <a:t>d</a:t>
            </a:r>
            <a:r>
              <a:rPr sz="1450" spc="-55" dirty="0">
                <a:solidFill>
                  <a:srgbClr val="091F2C"/>
                </a:solidFill>
                <a:latin typeface="Trebuchet MS"/>
                <a:cs typeface="Trebuchet MS"/>
              </a:rPr>
              <a:t>ri</a:t>
            </a:r>
            <a:r>
              <a:rPr sz="1450" spc="-25" dirty="0">
                <a:solidFill>
                  <a:srgbClr val="091F2C"/>
                </a:solidFill>
                <a:latin typeface="Trebuchet MS"/>
                <a:cs typeface="Trebuchet MS"/>
              </a:rPr>
              <a:t>ve</a:t>
            </a:r>
            <a:r>
              <a:rPr sz="1450" spc="-30" dirty="0">
                <a:solidFill>
                  <a:srgbClr val="091F2C"/>
                </a:solidFill>
                <a:latin typeface="Trebuchet MS"/>
                <a:cs typeface="Trebuchet MS"/>
              </a:rPr>
              <a:t>r</a:t>
            </a:r>
            <a:r>
              <a:rPr sz="1450" spc="-254" dirty="0">
                <a:solidFill>
                  <a:srgbClr val="091F2C"/>
                </a:solidFill>
                <a:latin typeface="Trebuchet MS"/>
                <a:cs typeface="Trebuchet MS"/>
              </a:rPr>
              <a:t>’</a:t>
            </a:r>
            <a:r>
              <a:rPr sz="1450" spc="40" dirty="0">
                <a:solidFill>
                  <a:srgbClr val="091F2C"/>
                </a:solidFill>
                <a:latin typeface="Trebuchet MS"/>
                <a:cs typeface="Trebuchet MS"/>
              </a:rPr>
              <a:t>s</a:t>
            </a:r>
            <a:r>
              <a:rPr sz="1450" spc="-3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35" dirty="0">
                <a:solidFill>
                  <a:srgbClr val="091F2C"/>
                </a:solidFill>
                <a:latin typeface="Trebuchet MS"/>
                <a:cs typeface="Trebuchet MS"/>
              </a:rPr>
              <a:t>s</a:t>
            </a:r>
            <a:r>
              <a:rPr sz="1450" spc="-30" dirty="0">
                <a:solidFill>
                  <a:srgbClr val="091F2C"/>
                </a:solidFill>
                <a:latin typeface="Trebuchet MS"/>
                <a:cs typeface="Trebuchet MS"/>
              </a:rPr>
              <a:t>ea</a:t>
            </a:r>
            <a:r>
              <a:rPr sz="1450" spc="-100" dirty="0">
                <a:solidFill>
                  <a:srgbClr val="091F2C"/>
                </a:solidFill>
                <a:latin typeface="Trebuchet MS"/>
                <a:cs typeface="Trebuchet MS"/>
              </a:rPr>
              <a:t>t</a:t>
            </a:r>
            <a:r>
              <a:rPr sz="1450" spc="465" dirty="0">
                <a:solidFill>
                  <a:srgbClr val="091F2C"/>
                </a:solidFill>
                <a:latin typeface="Trebuchet MS"/>
                <a:cs typeface="Trebuchet MS"/>
              </a:rPr>
              <a:t>—</a:t>
            </a:r>
            <a:r>
              <a:rPr sz="1450" spc="80" dirty="0">
                <a:solidFill>
                  <a:srgbClr val="091F2C"/>
                </a:solidFill>
                <a:latin typeface="Trebuchet MS"/>
                <a:cs typeface="Trebuchet MS"/>
              </a:rPr>
              <a:t>o</a:t>
            </a:r>
            <a:r>
              <a:rPr sz="1450" spc="-50" dirty="0">
                <a:solidFill>
                  <a:srgbClr val="091F2C"/>
                </a:solidFill>
                <a:latin typeface="Trebuchet MS"/>
                <a:cs typeface="Trebuchet MS"/>
              </a:rPr>
              <a:t>r</a:t>
            </a:r>
            <a:r>
              <a:rPr sz="1450" spc="-3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85" dirty="0">
                <a:solidFill>
                  <a:srgbClr val="091F2C"/>
                </a:solidFill>
                <a:latin typeface="Trebuchet MS"/>
                <a:cs typeface="Trebuchet MS"/>
              </a:rPr>
              <a:t>t</a:t>
            </a:r>
            <a:r>
              <a:rPr sz="1450" spc="35" dirty="0">
                <a:solidFill>
                  <a:srgbClr val="091F2C"/>
                </a:solidFill>
                <a:latin typeface="Trebuchet MS"/>
                <a:cs typeface="Trebuchet MS"/>
              </a:rPr>
              <a:t>h</a:t>
            </a:r>
            <a:r>
              <a:rPr sz="1450" spc="-15" dirty="0">
                <a:solidFill>
                  <a:srgbClr val="091F2C"/>
                </a:solidFill>
                <a:latin typeface="Trebuchet MS"/>
                <a:cs typeface="Trebuchet MS"/>
              </a:rPr>
              <a:t>e</a:t>
            </a:r>
            <a:r>
              <a:rPr sz="1450" spc="-3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45" dirty="0">
                <a:solidFill>
                  <a:srgbClr val="091F2C"/>
                </a:solidFill>
                <a:latin typeface="Trebuchet MS"/>
                <a:cs typeface="Trebuchet MS"/>
              </a:rPr>
              <a:t>p</a:t>
            </a:r>
            <a:r>
              <a:rPr sz="1450" spc="-75" dirty="0">
                <a:solidFill>
                  <a:srgbClr val="091F2C"/>
                </a:solidFill>
                <a:latin typeface="Trebuchet MS"/>
                <a:cs typeface="Trebuchet MS"/>
              </a:rPr>
              <a:t>i</a:t>
            </a:r>
            <a:r>
              <a:rPr sz="1450" spc="-85" dirty="0">
                <a:solidFill>
                  <a:srgbClr val="091F2C"/>
                </a:solidFill>
                <a:latin typeface="Trebuchet MS"/>
                <a:cs typeface="Trebuchet MS"/>
              </a:rPr>
              <a:t>l</a:t>
            </a:r>
            <a:r>
              <a:rPr sz="1450" spc="70" dirty="0">
                <a:solidFill>
                  <a:srgbClr val="091F2C"/>
                </a:solidFill>
                <a:latin typeface="Trebuchet MS"/>
                <a:cs typeface="Trebuchet MS"/>
              </a:rPr>
              <a:t>o</a:t>
            </a:r>
            <a:r>
              <a:rPr sz="1450" spc="-60" dirty="0">
                <a:solidFill>
                  <a:srgbClr val="091F2C"/>
                </a:solidFill>
                <a:latin typeface="Trebuchet MS"/>
                <a:cs typeface="Trebuchet MS"/>
              </a:rPr>
              <a:t>t</a:t>
            </a:r>
            <a:r>
              <a:rPr sz="1450" spc="-215" dirty="0">
                <a:solidFill>
                  <a:srgbClr val="091F2C"/>
                </a:solidFill>
                <a:latin typeface="Trebuchet MS"/>
                <a:cs typeface="Trebuchet MS"/>
              </a:rPr>
              <a:t>,</a:t>
            </a:r>
            <a:r>
              <a:rPr sz="1450" spc="-3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70" dirty="0">
                <a:solidFill>
                  <a:srgbClr val="091F2C"/>
                </a:solidFill>
                <a:latin typeface="Trebuchet MS"/>
                <a:cs typeface="Trebuchet MS"/>
              </a:rPr>
              <a:t>i</a:t>
            </a:r>
            <a:r>
              <a:rPr sz="1450" spc="-75" dirty="0">
                <a:solidFill>
                  <a:srgbClr val="091F2C"/>
                </a:solidFill>
                <a:latin typeface="Trebuchet MS"/>
                <a:cs typeface="Trebuchet MS"/>
              </a:rPr>
              <a:t>f</a:t>
            </a:r>
            <a:r>
              <a:rPr sz="1450" spc="-3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25" dirty="0">
                <a:solidFill>
                  <a:srgbClr val="091F2C"/>
                </a:solidFill>
                <a:latin typeface="Trebuchet MS"/>
                <a:cs typeface="Trebuchet MS"/>
              </a:rPr>
              <a:t>y</a:t>
            </a:r>
            <a:r>
              <a:rPr sz="1450" spc="80" dirty="0">
                <a:solidFill>
                  <a:srgbClr val="091F2C"/>
                </a:solidFill>
                <a:latin typeface="Trebuchet MS"/>
                <a:cs typeface="Trebuchet MS"/>
              </a:rPr>
              <a:t>o</a:t>
            </a:r>
            <a:r>
              <a:rPr sz="1450" spc="45" dirty="0">
                <a:solidFill>
                  <a:srgbClr val="091F2C"/>
                </a:solidFill>
                <a:latin typeface="Trebuchet MS"/>
                <a:cs typeface="Trebuchet MS"/>
              </a:rPr>
              <a:t>u</a:t>
            </a:r>
            <a:r>
              <a:rPr sz="1450" spc="-3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15" dirty="0">
                <a:solidFill>
                  <a:srgbClr val="091F2C"/>
                </a:solidFill>
                <a:latin typeface="Trebuchet MS"/>
                <a:cs typeface="Trebuchet MS"/>
              </a:rPr>
              <a:t>w</a:t>
            </a:r>
            <a:r>
              <a:rPr sz="1450" spc="-75" dirty="0">
                <a:solidFill>
                  <a:srgbClr val="091F2C"/>
                </a:solidFill>
                <a:latin typeface="Trebuchet MS"/>
                <a:cs typeface="Trebuchet MS"/>
              </a:rPr>
              <a:t>i</a:t>
            </a:r>
            <a:r>
              <a:rPr sz="1450" spc="-90" dirty="0">
                <a:solidFill>
                  <a:srgbClr val="091F2C"/>
                </a:solidFill>
                <a:latin typeface="Trebuchet MS"/>
                <a:cs typeface="Trebuchet MS"/>
              </a:rPr>
              <a:t>l</a:t>
            </a:r>
            <a:r>
              <a:rPr sz="1450" spc="-40" dirty="0">
                <a:solidFill>
                  <a:srgbClr val="091F2C"/>
                </a:solidFill>
                <a:latin typeface="Trebuchet MS"/>
                <a:cs typeface="Trebuchet MS"/>
              </a:rPr>
              <a:t>l</a:t>
            </a:r>
            <a:r>
              <a:rPr sz="1450" spc="440" dirty="0">
                <a:solidFill>
                  <a:srgbClr val="091F2C"/>
                </a:solidFill>
                <a:latin typeface="Trebuchet MS"/>
                <a:cs typeface="Trebuchet MS"/>
              </a:rPr>
              <a:t>—</a:t>
            </a:r>
            <a:r>
              <a:rPr sz="1450" spc="-75" dirty="0">
                <a:solidFill>
                  <a:srgbClr val="091F2C"/>
                </a:solidFill>
                <a:latin typeface="Trebuchet MS"/>
                <a:cs typeface="Trebuchet MS"/>
              </a:rPr>
              <a:t>i</a:t>
            </a:r>
            <a:r>
              <a:rPr sz="1450" spc="40" dirty="0">
                <a:solidFill>
                  <a:srgbClr val="091F2C"/>
                </a:solidFill>
                <a:latin typeface="Trebuchet MS"/>
                <a:cs typeface="Trebuchet MS"/>
              </a:rPr>
              <a:t>s</a:t>
            </a:r>
            <a:r>
              <a:rPr sz="1450" spc="-3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5" dirty="0">
                <a:solidFill>
                  <a:srgbClr val="091F2C"/>
                </a:solidFill>
                <a:latin typeface="Trebuchet MS"/>
                <a:cs typeface="Trebuchet MS"/>
              </a:rPr>
              <a:t>a  </a:t>
            </a:r>
            <a:r>
              <a:rPr sz="1450" spc="-15" dirty="0">
                <a:solidFill>
                  <a:srgbClr val="091F2C"/>
                </a:solidFill>
                <a:latin typeface="Trebuchet MS"/>
                <a:cs typeface="Trebuchet MS"/>
              </a:rPr>
              <a:t>great way </a:t>
            </a:r>
            <a:r>
              <a:rPr sz="1450" spc="-10" dirty="0">
                <a:solidFill>
                  <a:srgbClr val="091F2C"/>
                </a:solidFill>
                <a:latin typeface="Trebuchet MS"/>
                <a:cs typeface="Trebuchet MS"/>
              </a:rPr>
              <a:t>to </a:t>
            </a:r>
            <a:r>
              <a:rPr sz="1450" spc="-5" dirty="0">
                <a:solidFill>
                  <a:srgbClr val="091F2C"/>
                </a:solidFill>
                <a:latin typeface="Trebuchet MS"/>
                <a:cs typeface="Trebuchet MS"/>
              </a:rPr>
              <a:t>communicate </a:t>
            </a:r>
            <a:r>
              <a:rPr sz="1450" spc="-20" dirty="0">
                <a:solidFill>
                  <a:srgbClr val="091F2C"/>
                </a:solidFill>
                <a:latin typeface="Trebuchet MS"/>
                <a:cs typeface="Trebuchet MS"/>
              </a:rPr>
              <a:t>the </a:t>
            </a:r>
            <a:r>
              <a:rPr sz="1450" spc="-25" dirty="0">
                <a:solidFill>
                  <a:srgbClr val="091F2C"/>
                </a:solidFill>
                <a:latin typeface="Trebuchet MS"/>
                <a:cs typeface="Trebuchet MS"/>
              </a:rPr>
              <a:t>limitations </a:t>
            </a:r>
            <a:r>
              <a:rPr sz="1450" spc="25" dirty="0">
                <a:solidFill>
                  <a:srgbClr val="091F2C"/>
                </a:solidFill>
                <a:latin typeface="Trebuchet MS"/>
                <a:cs typeface="Trebuchet MS"/>
              </a:rPr>
              <a:t>and </a:t>
            </a:r>
            <a:r>
              <a:rPr sz="1450" spc="-42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5" dirty="0">
                <a:solidFill>
                  <a:srgbClr val="091F2C"/>
                </a:solidFill>
                <a:latin typeface="Trebuchet MS"/>
                <a:cs typeface="Trebuchet MS"/>
              </a:rPr>
              <a:t>strengths</a:t>
            </a:r>
            <a:r>
              <a:rPr sz="1450" spc="-4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5" dirty="0">
                <a:solidFill>
                  <a:srgbClr val="091F2C"/>
                </a:solidFill>
                <a:latin typeface="Trebuchet MS"/>
                <a:cs typeface="Trebuchet MS"/>
              </a:rPr>
              <a:t>of</a:t>
            </a:r>
            <a:r>
              <a:rPr sz="1450" spc="-3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35" dirty="0">
                <a:solidFill>
                  <a:srgbClr val="091F2C"/>
                </a:solidFill>
                <a:latin typeface="Trebuchet MS"/>
                <a:cs typeface="Trebuchet MS"/>
              </a:rPr>
              <a:t>AI</a:t>
            </a:r>
            <a:r>
              <a:rPr sz="1450" spc="-3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55" dirty="0">
                <a:solidFill>
                  <a:srgbClr val="091F2C"/>
                </a:solidFill>
                <a:latin typeface="Trebuchet MS"/>
                <a:cs typeface="Trebuchet MS"/>
              </a:rPr>
              <a:t>overall.</a:t>
            </a:r>
            <a:endParaRPr sz="145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374418" y="2646905"/>
            <a:ext cx="746125" cy="2520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50" b="1" spc="10" dirty="0">
                <a:solidFill>
                  <a:srgbClr val="091F2C"/>
                </a:solidFill>
                <a:latin typeface="Microsoft PhagsPa"/>
                <a:cs typeface="Microsoft PhagsPa"/>
              </a:rPr>
              <a:t>PRO</a:t>
            </a:r>
            <a:r>
              <a:rPr sz="1450" b="1" spc="-50" dirty="0">
                <a:solidFill>
                  <a:srgbClr val="091F2C"/>
                </a:solidFill>
                <a:latin typeface="Microsoft PhagsPa"/>
                <a:cs typeface="Microsoft PhagsPa"/>
              </a:rPr>
              <a:t> </a:t>
            </a:r>
            <a:r>
              <a:rPr sz="1450" b="1" spc="15" dirty="0">
                <a:solidFill>
                  <a:srgbClr val="091F2C"/>
                </a:solidFill>
                <a:latin typeface="Microsoft PhagsPa"/>
                <a:cs typeface="Microsoft PhagsPa"/>
              </a:rPr>
              <a:t>TIP</a:t>
            </a:r>
            <a:endParaRPr sz="1450">
              <a:latin typeface="Microsoft PhagsPa"/>
              <a:cs typeface="Microsoft PhagsP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0374418" y="3258821"/>
            <a:ext cx="7216140" cy="5702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23200"/>
              </a:lnSpc>
              <a:spcBef>
                <a:spcPts val="90"/>
              </a:spcBef>
            </a:pPr>
            <a:r>
              <a:rPr sz="1450" spc="10" dirty="0">
                <a:solidFill>
                  <a:srgbClr val="091F2C"/>
                </a:solidFill>
                <a:latin typeface="Trebuchet MS"/>
                <a:cs typeface="Trebuchet MS"/>
              </a:rPr>
              <a:t>Highlight</a:t>
            </a:r>
            <a:r>
              <a:rPr sz="1450" spc="-3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20" dirty="0">
                <a:solidFill>
                  <a:srgbClr val="091F2C"/>
                </a:solidFill>
                <a:latin typeface="Trebuchet MS"/>
                <a:cs typeface="Trebuchet MS"/>
              </a:rPr>
              <a:t>the</a:t>
            </a:r>
            <a:r>
              <a:rPr sz="1450" spc="-30" dirty="0">
                <a:solidFill>
                  <a:srgbClr val="091F2C"/>
                </a:solidFill>
                <a:latin typeface="Trebuchet MS"/>
                <a:cs typeface="Trebuchet MS"/>
              </a:rPr>
              <a:t> capabilities </a:t>
            </a:r>
            <a:r>
              <a:rPr sz="1450" spc="-5" dirty="0">
                <a:solidFill>
                  <a:srgbClr val="091F2C"/>
                </a:solidFill>
                <a:latin typeface="Trebuchet MS"/>
                <a:cs typeface="Trebuchet MS"/>
              </a:rPr>
              <a:t>of</a:t>
            </a:r>
            <a:r>
              <a:rPr sz="1450" spc="-3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5" dirty="0">
                <a:solidFill>
                  <a:srgbClr val="091F2C"/>
                </a:solidFill>
                <a:latin typeface="Trebuchet MS"/>
                <a:cs typeface="Trebuchet MS"/>
              </a:rPr>
              <a:t>Copilot</a:t>
            </a:r>
            <a:r>
              <a:rPr sz="1450" spc="-2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10" dirty="0">
                <a:solidFill>
                  <a:srgbClr val="091F2C"/>
                </a:solidFill>
                <a:latin typeface="Trebuchet MS"/>
                <a:cs typeface="Trebuchet MS"/>
              </a:rPr>
              <a:t>to</a:t>
            </a:r>
            <a:r>
              <a:rPr sz="1450" spc="-2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5" dirty="0">
                <a:solidFill>
                  <a:srgbClr val="091F2C"/>
                </a:solidFill>
                <a:latin typeface="Trebuchet MS"/>
                <a:cs typeface="Trebuchet MS"/>
              </a:rPr>
              <a:t>help</a:t>
            </a:r>
            <a:r>
              <a:rPr sz="1450" spc="-2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10" dirty="0">
                <a:solidFill>
                  <a:srgbClr val="091F2C"/>
                </a:solidFill>
                <a:latin typeface="Trebuchet MS"/>
                <a:cs typeface="Trebuchet MS"/>
              </a:rPr>
              <a:t>promote</a:t>
            </a:r>
            <a:r>
              <a:rPr sz="1450" spc="-3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10" dirty="0">
                <a:solidFill>
                  <a:srgbClr val="091F2C"/>
                </a:solidFill>
                <a:latin typeface="Trebuchet MS"/>
                <a:cs typeface="Trebuchet MS"/>
              </a:rPr>
              <a:t>transparency</a:t>
            </a:r>
            <a:r>
              <a:rPr sz="1450" spc="-2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25" dirty="0">
                <a:solidFill>
                  <a:srgbClr val="091F2C"/>
                </a:solidFill>
                <a:latin typeface="Trebuchet MS"/>
                <a:cs typeface="Trebuchet MS"/>
              </a:rPr>
              <a:t>and</a:t>
            </a:r>
            <a:r>
              <a:rPr sz="1450" spc="-2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5" dirty="0">
                <a:solidFill>
                  <a:srgbClr val="091F2C"/>
                </a:solidFill>
                <a:latin typeface="Trebuchet MS"/>
                <a:cs typeface="Trebuchet MS"/>
              </a:rPr>
              <a:t>user</a:t>
            </a:r>
            <a:r>
              <a:rPr sz="1450" spc="-2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30" dirty="0">
                <a:solidFill>
                  <a:srgbClr val="091F2C"/>
                </a:solidFill>
                <a:latin typeface="Trebuchet MS"/>
                <a:cs typeface="Trebuchet MS"/>
              </a:rPr>
              <a:t>satisfaction, </a:t>
            </a:r>
            <a:r>
              <a:rPr sz="1450" spc="-42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30" dirty="0">
                <a:solidFill>
                  <a:srgbClr val="091F2C"/>
                </a:solidFill>
                <a:latin typeface="Trebuchet MS"/>
                <a:cs typeface="Trebuchet MS"/>
              </a:rPr>
              <a:t>while</a:t>
            </a:r>
            <a:r>
              <a:rPr sz="1450" spc="-3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dirty="0">
                <a:solidFill>
                  <a:srgbClr val="091F2C"/>
                </a:solidFill>
                <a:latin typeface="Trebuchet MS"/>
                <a:cs typeface="Trebuchet MS"/>
              </a:rPr>
              <a:t>minimizing</a:t>
            </a:r>
            <a:r>
              <a:rPr sz="1450" spc="-3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25" dirty="0">
                <a:solidFill>
                  <a:srgbClr val="091F2C"/>
                </a:solidFill>
                <a:latin typeface="Trebuchet MS"/>
                <a:cs typeface="Trebuchet MS"/>
              </a:rPr>
              <a:t>potential</a:t>
            </a:r>
            <a:r>
              <a:rPr sz="1450" spc="-3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15" dirty="0">
                <a:solidFill>
                  <a:srgbClr val="091F2C"/>
                </a:solidFill>
                <a:latin typeface="Trebuchet MS"/>
                <a:cs typeface="Trebuchet MS"/>
              </a:rPr>
              <a:t>misconceptions.</a:t>
            </a:r>
            <a:r>
              <a:rPr sz="1450" spc="-3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10" dirty="0">
                <a:solidFill>
                  <a:srgbClr val="091F2C"/>
                </a:solidFill>
                <a:latin typeface="Trebuchet MS"/>
                <a:cs typeface="Trebuchet MS"/>
              </a:rPr>
              <a:t>For</a:t>
            </a:r>
            <a:r>
              <a:rPr sz="1450" spc="-3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40" dirty="0">
                <a:solidFill>
                  <a:srgbClr val="091F2C"/>
                </a:solidFill>
                <a:latin typeface="Trebuchet MS"/>
                <a:cs typeface="Trebuchet MS"/>
              </a:rPr>
              <a:t>example:</a:t>
            </a:r>
            <a:endParaRPr sz="1450"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0374419" y="4203598"/>
            <a:ext cx="4044950" cy="12680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128905">
              <a:lnSpc>
                <a:spcPct val="116300"/>
              </a:lnSpc>
              <a:spcBef>
                <a:spcPts val="95"/>
              </a:spcBef>
            </a:pPr>
            <a:r>
              <a:rPr sz="1300" spc="-10" dirty="0">
                <a:latin typeface="Trebuchet MS"/>
                <a:cs typeface="Trebuchet MS"/>
              </a:rPr>
              <a:t>Copilot</a:t>
            </a:r>
            <a:r>
              <a:rPr sz="1300" spc="-30" dirty="0">
                <a:latin typeface="Trebuchet MS"/>
                <a:cs typeface="Trebuchet MS"/>
              </a:rPr>
              <a:t> </a:t>
            </a:r>
            <a:r>
              <a:rPr sz="1300" spc="-20" dirty="0">
                <a:latin typeface="Trebuchet MS"/>
                <a:cs typeface="Trebuchet MS"/>
              </a:rPr>
              <a:t>is</a:t>
            </a:r>
            <a:r>
              <a:rPr sz="1300" spc="-35" dirty="0">
                <a:latin typeface="Trebuchet MS"/>
                <a:cs typeface="Trebuchet MS"/>
              </a:rPr>
              <a:t> </a:t>
            </a:r>
            <a:r>
              <a:rPr sz="1300" spc="5" dirty="0">
                <a:latin typeface="Trebuchet MS"/>
                <a:cs typeface="Trebuchet MS"/>
              </a:rPr>
              <a:t>not</a:t>
            </a:r>
            <a:r>
              <a:rPr sz="1300" spc="-30" dirty="0">
                <a:latin typeface="Trebuchet MS"/>
                <a:cs typeface="Trebuchet MS"/>
              </a:rPr>
              <a:t> </a:t>
            </a:r>
            <a:r>
              <a:rPr sz="1300" spc="-50" dirty="0">
                <a:latin typeface="Trebuchet MS"/>
                <a:cs typeface="Trebuchet MS"/>
              </a:rPr>
              <a:t>like</a:t>
            </a:r>
            <a:r>
              <a:rPr sz="1300" spc="-35" dirty="0">
                <a:latin typeface="Trebuchet MS"/>
                <a:cs typeface="Trebuchet MS"/>
              </a:rPr>
              <a:t> </a:t>
            </a:r>
            <a:r>
              <a:rPr sz="1300" spc="-15" dirty="0">
                <a:latin typeface="Trebuchet MS"/>
                <a:cs typeface="Trebuchet MS"/>
              </a:rPr>
              <a:t>a</a:t>
            </a:r>
            <a:r>
              <a:rPr sz="1300" spc="-30" dirty="0">
                <a:latin typeface="Trebuchet MS"/>
                <a:cs typeface="Trebuchet MS"/>
              </a:rPr>
              <a:t> </a:t>
            </a:r>
            <a:r>
              <a:rPr sz="1300" spc="-20" dirty="0">
                <a:latin typeface="Trebuchet MS"/>
                <a:cs typeface="Trebuchet MS"/>
              </a:rPr>
              <a:t>search</a:t>
            </a:r>
            <a:r>
              <a:rPr sz="1300" spc="-25" dirty="0">
                <a:latin typeface="Trebuchet MS"/>
                <a:cs typeface="Trebuchet MS"/>
              </a:rPr>
              <a:t> </a:t>
            </a:r>
            <a:r>
              <a:rPr sz="1300" spc="-80" dirty="0">
                <a:latin typeface="Trebuchet MS"/>
                <a:cs typeface="Trebuchet MS"/>
              </a:rPr>
              <a:t>bar.</a:t>
            </a:r>
            <a:r>
              <a:rPr sz="1300" spc="-30" dirty="0">
                <a:latin typeface="Trebuchet MS"/>
                <a:cs typeface="Trebuchet MS"/>
              </a:rPr>
              <a:t> </a:t>
            </a:r>
            <a:r>
              <a:rPr sz="1300" spc="-15" dirty="0">
                <a:latin typeface="Trebuchet MS"/>
                <a:cs typeface="Trebuchet MS"/>
              </a:rPr>
              <a:t>Don’t</a:t>
            </a:r>
            <a:r>
              <a:rPr sz="1300" spc="-30" dirty="0">
                <a:latin typeface="Trebuchet MS"/>
                <a:cs typeface="Trebuchet MS"/>
              </a:rPr>
              <a:t> </a:t>
            </a:r>
            <a:r>
              <a:rPr sz="1300" spc="-5" dirty="0">
                <a:latin typeface="Trebuchet MS"/>
                <a:cs typeface="Trebuchet MS"/>
              </a:rPr>
              <a:t>ask</a:t>
            </a:r>
            <a:r>
              <a:rPr sz="1300" spc="-35" dirty="0">
                <a:latin typeface="Trebuchet MS"/>
                <a:cs typeface="Trebuchet MS"/>
              </a:rPr>
              <a:t> </a:t>
            </a:r>
            <a:r>
              <a:rPr sz="1300" spc="-65" dirty="0">
                <a:latin typeface="Trebuchet MS"/>
                <a:cs typeface="Trebuchet MS"/>
              </a:rPr>
              <a:t>it</a:t>
            </a:r>
            <a:r>
              <a:rPr sz="1300" spc="-30" dirty="0">
                <a:latin typeface="Trebuchet MS"/>
                <a:cs typeface="Trebuchet MS"/>
              </a:rPr>
              <a:t> </a:t>
            </a:r>
            <a:r>
              <a:rPr sz="1300" spc="25" dirty="0">
                <a:latin typeface="Trebuchet MS"/>
                <a:cs typeface="Trebuchet MS"/>
              </a:rPr>
              <a:t>how</a:t>
            </a:r>
            <a:r>
              <a:rPr sz="1300" spc="-30" dirty="0">
                <a:latin typeface="Trebuchet MS"/>
                <a:cs typeface="Trebuchet MS"/>
              </a:rPr>
              <a:t> </a:t>
            </a:r>
            <a:r>
              <a:rPr sz="1300" spc="5" dirty="0">
                <a:latin typeface="Trebuchet MS"/>
                <a:cs typeface="Trebuchet MS"/>
              </a:rPr>
              <a:t>many </a:t>
            </a:r>
            <a:r>
              <a:rPr sz="1300" spc="-375" dirty="0">
                <a:latin typeface="Trebuchet MS"/>
                <a:cs typeface="Trebuchet MS"/>
              </a:rPr>
              <a:t> </a:t>
            </a:r>
            <a:r>
              <a:rPr sz="1300" spc="-20" dirty="0">
                <a:latin typeface="Trebuchet MS"/>
                <a:cs typeface="Trebuchet MS"/>
              </a:rPr>
              <a:t>miles</a:t>
            </a:r>
            <a:r>
              <a:rPr sz="1300" spc="-35" dirty="0">
                <a:latin typeface="Trebuchet MS"/>
                <a:cs typeface="Trebuchet MS"/>
              </a:rPr>
              <a:t> </a:t>
            </a:r>
            <a:r>
              <a:rPr sz="1300" spc="-25" dirty="0">
                <a:latin typeface="Trebuchet MS"/>
                <a:cs typeface="Trebuchet MS"/>
              </a:rPr>
              <a:t>the</a:t>
            </a:r>
            <a:r>
              <a:rPr sz="1300" spc="-35" dirty="0">
                <a:latin typeface="Trebuchet MS"/>
                <a:cs typeface="Trebuchet MS"/>
              </a:rPr>
              <a:t> </a:t>
            </a:r>
            <a:r>
              <a:rPr sz="1300" spc="-25" dirty="0">
                <a:latin typeface="Trebuchet MS"/>
                <a:cs typeface="Trebuchet MS"/>
              </a:rPr>
              <a:t>earth</a:t>
            </a:r>
            <a:r>
              <a:rPr sz="1300" spc="-30" dirty="0">
                <a:latin typeface="Trebuchet MS"/>
                <a:cs typeface="Trebuchet MS"/>
              </a:rPr>
              <a:t> </a:t>
            </a:r>
            <a:r>
              <a:rPr sz="1300" spc="-20" dirty="0">
                <a:latin typeface="Trebuchet MS"/>
                <a:cs typeface="Trebuchet MS"/>
              </a:rPr>
              <a:t>is</a:t>
            </a:r>
            <a:r>
              <a:rPr sz="1300" spc="-30" dirty="0">
                <a:latin typeface="Trebuchet MS"/>
                <a:cs typeface="Trebuchet MS"/>
              </a:rPr>
              <a:t> </a:t>
            </a:r>
            <a:r>
              <a:rPr sz="1300" spc="-5" dirty="0">
                <a:latin typeface="Trebuchet MS"/>
                <a:cs typeface="Trebuchet MS"/>
              </a:rPr>
              <a:t>from</a:t>
            </a:r>
            <a:r>
              <a:rPr sz="1300" spc="-35" dirty="0">
                <a:latin typeface="Trebuchet MS"/>
                <a:cs typeface="Trebuchet MS"/>
              </a:rPr>
              <a:t> </a:t>
            </a:r>
            <a:r>
              <a:rPr sz="1300" spc="-25" dirty="0">
                <a:latin typeface="Trebuchet MS"/>
                <a:cs typeface="Trebuchet MS"/>
              </a:rPr>
              <a:t>the</a:t>
            </a:r>
            <a:r>
              <a:rPr sz="1300" spc="-35" dirty="0">
                <a:latin typeface="Trebuchet MS"/>
                <a:cs typeface="Trebuchet MS"/>
              </a:rPr>
              <a:t> </a:t>
            </a:r>
            <a:r>
              <a:rPr sz="1300" spc="20" dirty="0">
                <a:latin typeface="Trebuchet MS"/>
                <a:cs typeface="Trebuchet MS"/>
              </a:rPr>
              <a:t>sun</a:t>
            </a:r>
            <a:r>
              <a:rPr sz="1300" spc="-30" dirty="0">
                <a:latin typeface="Trebuchet MS"/>
                <a:cs typeface="Trebuchet MS"/>
              </a:rPr>
              <a:t> </a:t>
            </a:r>
            <a:r>
              <a:rPr sz="1300" spc="-70" dirty="0">
                <a:latin typeface="Trebuchet MS"/>
                <a:cs typeface="Trebuchet MS"/>
              </a:rPr>
              <a:t>(it</a:t>
            </a:r>
            <a:r>
              <a:rPr sz="1300" spc="-25" dirty="0">
                <a:latin typeface="Trebuchet MS"/>
                <a:cs typeface="Trebuchet MS"/>
              </a:rPr>
              <a:t> </a:t>
            </a:r>
            <a:r>
              <a:rPr sz="1300" spc="-15" dirty="0">
                <a:latin typeface="Trebuchet MS"/>
                <a:cs typeface="Trebuchet MS"/>
              </a:rPr>
              <a:t>knows,</a:t>
            </a:r>
            <a:r>
              <a:rPr sz="1300" spc="-30" dirty="0">
                <a:latin typeface="Trebuchet MS"/>
                <a:cs typeface="Trebuchet MS"/>
              </a:rPr>
              <a:t> </a:t>
            </a:r>
            <a:r>
              <a:rPr sz="1300" spc="-5" dirty="0">
                <a:latin typeface="Trebuchet MS"/>
                <a:cs typeface="Trebuchet MS"/>
              </a:rPr>
              <a:t>but</a:t>
            </a:r>
            <a:r>
              <a:rPr sz="1300" spc="-30" dirty="0">
                <a:latin typeface="Trebuchet MS"/>
                <a:cs typeface="Trebuchet MS"/>
              </a:rPr>
              <a:t> </a:t>
            </a:r>
            <a:r>
              <a:rPr sz="1300" spc="20" dirty="0">
                <a:latin typeface="Trebuchet MS"/>
                <a:cs typeface="Trebuchet MS"/>
              </a:rPr>
              <a:t>Bing</a:t>
            </a:r>
            <a:endParaRPr sz="1300">
              <a:latin typeface="Trebuchet MS"/>
              <a:cs typeface="Trebuchet MS"/>
            </a:endParaRPr>
          </a:p>
          <a:p>
            <a:pPr marL="12700" marR="136525">
              <a:lnSpc>
                <a:spcPct val="116300"/>
              </a:lnSpc>
            </a:pPr>
            <a:r>
              <a:rPr sz="1300" spc="-20" dirty="0">
                <a:latin typeface="Trebuchet MS"/>
                <a:cs typeface="Trebuchet MS"/>
              </a:rPr>
              <a:t>is </a:t>
            </a:r>
            <a:r>
              <a:rPr sz="1300" spc="-70" dirty="0">
                <a:latin typeface="Trebuchet MS"/>
                <a:cs typeface="Trebuchet MS"/>
              </a:rPr>
              <a:t>faster). </a:t>
            </a:r>
            <a:r>
              <a:rPr sz="1300" spc="-35" dirty="0">
                <a:latin typeface="Trebuchet MS"/>
                <a:cs typeface="Trebuchet MS"/>
              </a:rPr>
              <a:t>Instead, </a:t>
            </a:r>
            <a:r>
              <a:rPr sz="1300" spc="10" dirty="0">
                <a:latin typeface="Trebuchet MS"/>
                <a:cs typeface="Trebuchet MS"/>
              </a:rPr>
              <a:t>use </a:t>
            </a:r>
            <a:r>
              <a:rPr sz="1300" spc="-65" dirty="0">
                <a:latin typeface="Trebuchet MS"/>
                <a:cs typeface="Trebuchet MS"/>
              </a:rPr>
              <a:t>it </a:t>
            </a:r>
            <a:r>
              <a:rPr sz="1300" spc="-10" dirty="0">
                <a:latin typeface="Trebuchet MS"/>
                <a:cs typeface="Trebuchet MS"/>
              </a:rPr>
              <a:t>to </a:t>
            </a:r>
            <a:r>
              <a:rPr sz="1300" spc="-20" dirty="0">
                <a:latin typeface="Trebuchet MS"/>
                <a:cs typeface="Trebuchet MS"/>
              </a:rPr>
              <a:t>search </a:t>
            </a:r>
            <a:r>
              <a:rPr sz="1300" spc="-5" dirty="0">
                <a:latin typeface="Trebuchet MS"/>
                <a:cs typeface="Trebuchet MS"/>
              </a:rPr>
              <a:t>across </a:t>
            </a:r>
            <a:r>
              <a:rPr sz="1300" dirty="0">
                <a:latin typeface="Trebuchet MS"/>
                <a:cs typeface="Trebuchet MS"/>
              </a:rPr>
              <a:t>your </a:t>
            </a:r>
            <a:r>
              <a:rPr sz="1300" spc="-25" dirty="0">
                <a:latin typeface="Trebuchet MS"/>
                <a:cs typeface="Trebuchet MS"/>
              </a:rPr>
              <a:t>content </a:t>
            </a:r>
            <a:r>
              <a:rPr sz="1300" spc="-380" dirty="0">
                <a:latin typeface="Trebuchet MS"/>
                <a:cs typeface="Trebuchet MS"/>
              </a:rPr>
              <a:t> </a:t>
            </a:r>
            <a:r>
              <a:rPr sz="1300" spc="15" dirty="0">
                <a:latin typeface="Trebuchet MS"/>
                <a:cs typeface="Trebuchet MS"/>
              </a:rPr>
              <a:t>and</a:t>
            </a:r>
            <a:r>
              <a:rPr sz="1300" spc="-35" dirty="0">
                <a:latin typeface="Trebuchet MS"/>
                <a:cs typeface="Trebuchet MS"/>
              </a:rPr>
              <a:t> </a:t>
            </a:r>
            <a:r>
              <a:rPr sz="1300" spc="-20" dirty="0">
                <a:latin typeface="Trebuchet MS"/>
                <a:cs typeface="Trebuchet MS"/>
              </a:rPr>
              <a:t>prepare</a:t>
            </a:r>
            <a:r>
              <a:rPr sz="1300" spc="-35" dirty="0">
                <a:latin typeface="Trebuchet MS"/>
                <a:cs typeface="Trebuchet MS"/>
              </a:rPr>
              <a:t> </a:t>
            </a:r>
            <a:r>
              <a:rPr sz="1300" spc="-20" dirty="0">
                <a:latin typeface="Trebuchet MS"/>
                <a:cs typeface="Trebuchet MS"/>
              </a:rPr>
              <a:t>for</a:t>
            </a:r>
            <a:r>
              <a:rPr sz="1300" spc="-30" dirty="0">
                <a:latin typeface="Trebuchet MS"/>
                <a:cs typeface="Trebuchet MS"/>
              </a:rPr>
              <a:t> </a:t>
            </a:r>
            <a:r>
              <a:rPr sz="1300" spc="-20" dirty="0">
                <a:latin typeface="Trebuchet MS"/>
                <a:cs typeface="Trebuchet MS"/>
              </a:rPr>
              <a:t>meetings.</a:t>
            </a:r>
            <a:endParaRPr sz="1300">
              <a:latin typeface="Trebuchet MS"/>
              <a:cs typeface="Trebuchet MS"/>
            </a:endParaRPr>
          </a:p>
          <a:p>
            <a:pPr marL="26034">
              <a:lnSpc>
                <a:spcPct val="100000"/>
              </a:lnSpc>
              <a:spcBef>
                <a:spcPts val="780"/>
              </a:spcBef>
              <a:tabLst>
                <a:tab pos="4031615" algn="l"/>
              </a:tabLst>
            </a:pPr>
            <a:r>
              <a:rPr sz="1450" u="sng" spc="-35" dirty="0">
                <a:solidFill>
                  <a:srgbClr val="091F2C"/>
                </a:solidFill>
                <a:uFill>
                  <a:solidFill>
                    <a:srgbClr val="737373"/>
                  </a:solidFill>
                </a:uFill>
                <a:latin typeface="Trebuchet MS"/>
                <a:cs typeface="Trebuchet MS"/>
              </a:rPr>
              <a:t> 	</a:t>
            </a:r>
            <a:endParaRPr sz="1450">
              <a:latin typeface="Trebuchet MS"/>
              <a:cs typeface="Trebuchet MS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10388427" y="5467110"/>
            <a:ext cx="4030345" cy="991869"/>
            <a:chOff x="10388427" y="5467110"/>
            <a:chExt cx="4030345" cy="991869"/>
          </a:xfrm>
        </p:grpSpPr>
        <p:sp>
          <p:nvSpPr>
            <p:cNvPr id="14" name="object 14"/>
            <p:cNvSpPr/>
            <p:nvPr/>
          </p:nvSpPr>
          <p:spPr>
            <a:xfrm>
              <a:off x="10388427" y="5467110"/>
              <a:ext cx="4030345" cy="990600"/>
            </a:xfrm>
            <a:custGeom>
              <a:avLst/>
              <a:gdLst/>
              <a:ahLst/>
              <a:cxnLst/>
              <a:rect l="l" t="t" r="r" b="b"/>
              <a:pathLst>
                <a:path w="4030344" h="990600">
                  <a:moveTo>
                    <a:pt x="3988098" y="0"/>
                  </a:moveTo>
                  <a:lnTo>
                    <a:pt x="41883" y="0"/>
                  </a:lnTo>
                  <a:lnTo>
                    <a:pt x="25581" y="3291"/>
                  </a:lnTo>
                  <a:lnTo>
                    <a:pt x="12267" y="12267"/>
                  </a:lnTo>
                  <a:lnTo>
                    <a:pt x="3291" y="25581"/>
                  </a:lnTo>
                  <a:lnTo>
                    <a:pt x="0" y="41883"/>
                  </a:lnTo>
                  <a:lnTo>
                    <a:pt x="0" y="969603"/>
                  </a:lnTo>
                  <a:lnTo>
                    <a:pt x="1645" y="977757"/>
                  </a:lnTo>
                  <a:lnTo>
                    <a:pt x="6132" y="984413"/>
                  </a:lnTo>
                  <a:lnTo>
                    <a:pt x="12788" y="988900"/>
                  </a:lnTo>
                  <a:lnTo>
                    <a:pt x="20941" y="990545"/>
                  </a:lnTo>
                  <a:lnTo>
                    <a:pt x="4009040" y="990545"/>
                  </a:lnTo>
                  <a:lnTo>
                    <a:pt x="4017189" y="988900"/>
                  </a:lnTo>
                  <a:lnTo>
                    <a:pt x="4023846" y="984413"/>
                  </a:lnTo>
                  <a:lnTo>
                    <a:pt x="4028335" y="977757"/>
                  </a:lnTo>
                  <a:lnTo>
                    <a:pt x="4029982" y="969603"/>
                  </a:lnTo>
                  <a:lnTo>
                    <a:pt x="4029982" y="41883"/>
                  </a:lnTo>
                  <a:lnTo>
                    <a:pt x="4026690" y="25581"/>
                  </a:lnTo>
                  <a:lnTo>
                    <a:pt x="4017714" y="12267"/>
                  </a:lnTo>
                  <a:lnTo>
                    <a:pt x="4004400" y="3291"/>
                  </a:lnTo>
                  <a:lnTo>
                    <a:pt x="398809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388427" y="6408956"/>
              <a:ext cx="4029982" cy="49998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10587632" y="5714427"/>
            <a:ext cx="3624579" cy="481965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 marR="5080">
              <a:lnSpc>
                <a:spcPct val="104200"/>
              </a:lnSpc>
              <a:spcBef>
                <a:spcPts val="60"/>
              </a:spcBef>
            </a:pPr>
            <a:r>
              <a:rPr sz="1450" b="1" spc="70" dirty="0">
                <a:solidFill>
                  <a:srgbClr val="737373"/>
                </a:solidFill>
                <a:latin typeface="Trebuchet MS"/>
                <a:cs typeface="Trebuchet MS"/>
              </a:rPr>
              <a:t>Ask</a:t>
            </a:r>
            <a:r>
              <a:rPr sz="1450" b="1" spc="-35" dirty="0">
                <a:solidFill>
                  <a:srgbClr val="737373"/>
                </a:solidFill>
                <a:latin typeface="Trebuchet MS"/>
                <a:cs typeface="Trebuchet MS"/>
              </a:rPr>
              <a:t> </a:t>
            </a:r>
            <a:r>
              <a:rPr sz="1450" b="1" spc="5" dirty="0">
                <a:solidFill>
                  <a:srgbClr val="737373"/>
                </a:solidFill>
                <a:latin typeface="Trebuchet MS"/>
                <a:cs typeface="Trebuchet MS"/>
              </a:rPr>
              <a:t>Copilot:</a:t>
            </a:r>
            <a:r>
              <a:rPr sz="1450" b="1" spc="-30" dirty="0">
                <a:solidFill>
                  <a:srgbClr val="737373"/>
                </a:solidFill>
                <a:latin typeface="Trebuchet MS"/>
                <a:cs typeface="Trebuchet MS"/>
              </a:rPr>
              <a:t> </a:t>
            </a:r>
            <a:r>
              <a:rPr sz="1450" i="1" spc="15" dirty="0">
                <a:solidFill>
                  <a:srgbClr val="737373"/>
                </a:solidFill>
                <a:latin typeface="Segoe UI"/>
                <a:cs typeface="Segoe UI"/>
              </a:rPr>
              <a:t>What’s</a:t>
            </a:r>
            <a:r>
              <a:rPr sz="1450" i="1" spc="-55" dirty="0">
                <a:solidFill>
                  <a:srgbClr val="737373"/>
                </a:solidFill>
                <a:latin typeface="Segoe UI"/>
                <a:cs typeface="Segoe UI"/>
              </a:rPr>
              <a:t> </a:t>
            </a:r>
            <a:r>
              <a:rPr sz="1450" i="1" dirty="0">
                <a:solidFill>
                  <a:srgbClr val="737373"/>
                </a:solidFill>
                <a:latin typeface="Segoe UI"/>
                <a:cs typeface="Segoe UI"/>
              </a:rPr>
              <a:t>the</a:t>
            </a:r>
            <a:r>
              <a:rPr sz="1450" i="1" spc="-55" dirty="0">
                <a:solidFill>
                  <a:srgbClr val="737373"/>
                </a:solidFill>
                <a:latin typeface="Segoe UI"/>
                <a:cs typeface="Segoe UI"/>
              </a:rPr>
              <a:t> </a:t>
            </a:r>
            <a:r>
              <a:rPr sz="1450" i="1" spc="-5" dirty="0">
                <a:solidFill>
                  <a:srgbClr val="737373"/>
                </a:solidFill>
                <a:latin typeface="Segoe UI"/>
                <a:cs typeface="Segoe UI"/>
              </a:rPr>
              <a:t>latest</a:t>
            </a:r>
            <a:r>
              <a:rPr sz="1450" i="1" spc="-55" dirty="0">
                <a:solidFill>
                  <a:srgbClr val="737373"/>
                </a:solidFill>
                <a:latin typeface="Segoe UI"/>
                <a:cs typeface="Segoe UI"/>
              </a:rPr>
              <a:t> </a:t>
            </a:r>
            <a:r>
              <a:rPr sz="1450" i="1" spc="10" dirty="0">
                <a:solidFill>
                  <a:srgbClr val="737373"/>
                </a:solidFill>
                <a:latin typeface="Segoe UI"/>
                <a:cs typeface="Segoe UI"/>
              </a:rPr>
              <a:t>from</a:t>
            </a:r>
            <a:r>
              <a:rPr sz="1450" i="1" spc="-55" dirty="0">
                <a:solidFill>
                  <a:srgbClr val="737373"/>
                </a:solidFill>
                <a:latin typeface="Segoe UI"/>
                <a:cs typeface="Segoe UI"/>
              </a:rPr>
              <a:t> </a:t>
            </a:r>
            <a:r>
              <a:rPr sz="1450" i="1" spc="-5" dirty="0">
                <a:solidFill>
                  <a:srgbClr val="737373"/>
                </a:solidFill>
                <a:latin typeface="Segoe UI"/>
                <a:cs typeface="Segoe UI"/>
              </a:rPr>
              <a:t>[person], </a:t>
            </a:r>
            <a:r>
              <a:rPr sz="1450" i="1" spc="-385" dirty="0">
                <a:solidFill>
                  <a:srgbClr val="737373"/>
                </a:solidFill>
                <a:latin typeface="Segoe UI"/>
                <a:cs typeface="Segoe UI"/>
              </a:rPr>
              <a:t> </a:t>
            </a:r>
            <a:r>
              <a:rPr sz="1450" i="1" dirty="0">
                <a:solidFill>
                  <a:srgbClr val="737373"/>
                </a:solidFill>
                <a:latin typeface="Trebuchet MS"/>
                <a:cs typeface="Trebuchet MS"/>
              </a:rPr>
              <a:t>o</a:t>
            </a:r>
            <a:r>
              <a:rPr sz="1450" i="1" spc="-95" dirty="0">
                <a:solidFill>
                  <a:srgbClr val="737373"/>
                </a:solidFill>
                <a:latin typeface="Trebuchet MS"/>
                <a:cs typeface="Trebuchet MS"/>
              </a:rPr>
              <a:t>r</a:t>
            </a:r>
            <a:r>
              <a:rPr sz="1450" i="1" spc="55" dirty="0">
                <a:solidFill>
                  <a:srgbClr val="737373"/>
                </a:solidFill>
                <a:latin typeface="Trebuchet MS"/>
                <a:cs typeface="Trebuchet MS"/>
              </a:rPr>
              <a:t>g</a:t>
            </a:r>
            <a:r>
              <a:rPr sz="1450" i="1" spc="25" dirty="0">
                <a:solidFill>
                  <a:srgbClr val="737373"/>
                </a:solidFill>
                <a:latin typeface="Trebuchet MS"/>
                <a:cs typeface="Trebuchet MS"/>
              </a:rPr>
              <a:t>a</a:t>
            </a:r>
            <a:r>
              <a:rPr sz="1450" i="1" spc="15" dirty="0">
                <a:solidFill>
                  <a:srgbClr val="737373"/>
                </a:solidFill>
                <a:latin typeface="Trebuchet MS"/>
                <a:cs typeface="Trebuchet MS"/>
              </a:rPr>
              <a:t>n</a:t>
            </a:r>
            <a:r>
              <a:rPr sz="1450" i="1" spc="-105" dirty="0">
                <a:solidFill>
                  <a:srgbClr val="737373"/>
                </a:solidFill>
                <a:latin typeface="Trebuchet MS"/>
                <a:cs typeface="Trebuchet MS"/>
              </a:rPr>
              <a:t>i</a:t>
            </a:r>
            <a:r>
              <a:rPr sz="1450" i="1" spc="-55" dirty="0">
                <a:solidFill>
                  <a:srgbClr val="737373"/>
                </a:solidFill>
                <a:latin typeface="Trebuchet MS"/>
                <a:cs typeface="Trebuchet MS"/>
              </a:rPr>
              <a:t>z</a:t>
            </a:r>
            <a:r>
              <a:rPr sz="1450" i="1" spc="-70" dirty="0">
                <a:solidFill>
                  <a:srgbClr val="737373"/>
                </a:solidFill>
                <a:latin typeface="Trebuchet MS"/>
                <a:cs typeface="Trebuchet MS"/>
              </a:rPr>
              <a:t>e</a:t>
            </a:r>
            <a:r>
              <a:rPr sz="1450" i="1" spc="-5" dirty="0">
                <a:solidFill>
                  <a:srgbClr val="737373"/>
                </a:solidFill>
                <a:latin typeface="Trebuchet MS"/>
                <a:cs typeface="Trebuchet MS"/>
              </a:rPr>
              <a:t>d</a:t>
            </a:r>
            <a:r>
              <a:rPr sz="1450" i="1" spc="-90" dirty="0">
                <a:solidFill>
                  <a:srgbClr val="737373"/>
                </a:solidFill>
                <a:latin typeface="Trebuchet MS"/>
                <a:cs typeface="Trebuchet MS"/>
              </a:rPr>
              <a:t> </a:t>
            </a:r>
            <a:r>
              <a:rPr sz="1450" i="1" spc="-40" dirty="0">
                <a:solidFill>
                  <a:srgbClr val="737373"/>
                </a:solidFill>
                <a:latin typeface="Trebuchet MS"/>
                <a:cs typeface="Trebuchet MS"/>
              </a:rPr>
              <a:t>b</a:t>
            </a:r>
            <a:r>
              <a:rPr sz="1450" i="1" dirty="0">
                <a:solidFill>
                  <a:srgbClr val="737373"/>
                </a:solidFill>
                <a:latin typeface="Trebuchet MS"/>
                <a:cs typeface="Trebuchet MS"/>
              </a:rPr>
              <a:t>y</a:t>
            </a:r>
            <a:r>
              <a:rPr sz="1450" i="1" spc="-90" dirty="0">
                <a:solidFill>
                  <a:srgbClr val="737373"/>
                </a:solidFill>
                <a:latin typeface="Trebuchet MS"/>
                <a:cs typeface="Trebuchet MS"/>
              </a:rPr>
              <a:t> </a:t>
            </a:r>
            <a:r>
              <a:rPr sz="1450" i="1" spc="-75" dirty="0">
                <a:solidFill>
                  <a:srgbClr val="737373"/>
                </a:solidFill>
                <a:latin typeface="Trebuchet MS"/>
                <a:cs typeface="Trebuchet MS"/>
              </a:rPr>
              <a:t>e</a:t>
            </a:r>
            <a:r>
              <a:rPr sz="1450" i="1" spc="45" dirty="0">
                <a:solidFill>
                  <a:srgbClr val="737373"/>
                </a:solidFill>
                <a:latin typeface="Trebuchet MS"/>
                <a:cs typeface="Trebuchet MS"/>
              </a:rPr>
              <a:t>m</a:t>
            </a:r>
            <a:r>
              <a:rPr sz="1450" i="1" spc="25" dirty="0">
                <a:solidFill>
                  <a:srgbClr val="737373"/>
                </a:solidFill>
                <a:latin typeface="Trebuchet MS"/>
                <a:cs typeface="Trebuchet MS"/>
              </a:rPr>
              <a:t>a</a:t>
            </a:r>
            <a:r>
              <a:rPr sz="1450" i="1" spc="-110" dirty="0">
                <a:solidFill>
                  <a:srgbClr val="737373"/>
                </a:solidFill>
                <a:latin typeface="Trebuchet MS"/>
                <a:cs typeface="Trebuchet MS"/>
              </a:rPr>
              <a:t>i</a:t>
            </a:r>
            <a:r>
              <a:rPr sz="1450" i="1" spc="-135" dirty="0">
                <a:solidFill>
                  <a:srgbClr val="737373"/>
                </a:solidFill>
                <a:latin typeface="Trebuchet MS"/>
                <a:cs typeface="Trebuchet MS"/>
              </a:rPr>
              <a:t>l</a:t>
            </a:r>
            <a:r>
              <a:rPr sz="1450" i="1" spc="5" dirty="0">
                <a:solidFill>
                  <a:srgbClr val="737373"/>
                </a:solidFill>
                <a:latin typeface="Trebuchet MS"/>
                <a:cs typeface="Trebuchet MS"/>
              </a:rPr>
              <a:t>s</a:t>
            </a:r>
            <a:r>
              <a:rPr sz="1450" i="1" spc="-210" dirty="0">
                <a:solidFill>
                  <a:srgbClr val="737373"/>
                </a:solidFill>
                <a:latin typeface="Trebuchet MS"/>
                <a:cs typeface="Trebuchet MS"/>
              </a:rPr>
              <a:t>,</a:t>
            </a:r>
            <a:r>
              <a:rPr sz="1450" i="1" spc="-90" dirty="0">
                <a:solidFill>
                  <a:srgbClr val="737373"/>
                </a:solidFill>
                <a:latin typeface="Trebuchet MS"/>
                <a:cs typeface="Trebuchet MS"/>
              </a:rPr>
              <a:t> </a:t>
            </a:r>
            <a:r>
              <a:rPr sz="1450" i="1" spc="-50" dirty="0">
                <a:solidFill>
                  <a:srgbClr val="737373"/>
                </a:solidFill>
                <a:latin typeface="Trebuchet MS"/>
                <a:cs typeface="Trebuchet MS"/>
              </a:rPr>
              <a:t>c</a:t>
            </a:r>
            <a:r>
              <a:rPr sz="1450" i="1" dirty="0">
                <a:solidFill>
                  <a:srgbClr val="737373"/>
                </a:solidFill>
                <a:latin typeface="Trebuchet MS"/>
                <a:cs typeface="Trebuchet MS"/>
              </a:rPr>
              <a:t>h</a:t>
            </a:r>
            <a:r>
              <a:rPr sz="1450" i="1" spc="25" dirty="0">
                <a:solidFill>
                  <a:srgbClr val="737373"/>
                </a:solidFill>
                <a:latin typeface="Trebuchet MS"/>
                <a:cs typeface="Trebuchet MS"/>
              </a:rPr>
              <a:t>a</a:t>
            </a:r>
            <a:r>
              <a:rPr sz="1450" i="1" spc="-130" dirty="0">
                <a:solidFill>
                  <a:srgbClr val="737373"/>
                </a:solidFill>
                <a:latin typeface="Trebuchet MS"/>
                <a:cs typeface="Trebuchet MS"/>
              </a:rPr>
              <a:t>t</a:t>
            </a:r>
            <a:r>
              <a:rPr sz="1450" i="1" spc="5" dirty="0">
                <a:solidFill>
                  <a:srgbClr val="737373"/>
                </a:solidFill>
                <a:latin typeface="Trebuchet MS"/>
                <a:cs typeface="Trebuchet MS"/>
              </a:rPr>
              <a:t>s</a:t>
            </a:r>
            <a:r>
              <a:rPr sz="1450" i="1" spc="-210" dirty="0">
                <a:solidFill>
                  <a:srgbClr val="737373"/>
                </a:solidFill>
                <a:latin typeface="Trebuchet MS"/>
                <a:cs typeface="Trebuchet MS"/>
              </a:rPr>
              <a:t>,</a:t>
            </a:r>
            <a:r>
              <a:rPr sz="1450" i="1" spc="-90" dirty="0">
                <a:solidFill>
                  <a:srgbClr val="737373"/>
                </a:solidFill>
                <a:latin typeface="Trebuchet MS"/>
                <a:cs typeface="Trebuchet MS"/>
              </a:rPr>
              <a:t> </a:t>
            </a:r>
            <a:r>
              <a:rPr sz="1450" i="1" spc="20" dirty="0">
                <a:solidFill>
                  <a:srgbClr val="737373"/>
                </a:solidFill>
                <a:latin typeface="Trebuchet MS"/>
                <a:cs typeface="Trebuchet MS"/>
              </a:rPr>
              <a:t>an</a:t>
            </a:r>
            <a:r>
              <a:rPr sz="1450" i="1" spc="-5" dirty="0">
                <a:solidFill>
                  <a:srgbClr val="737373"/>
                </a:solidFill>
                <a:latin typeface="Trebuchet MS"/>
                <a:cs typeface="Trebuchet MS"/>
              </a:rPr>
              <a:t>d</a:t>
            </a:r>
            <a:r>
              <a:rPr sz="1450" i="1" spc="-90" dirty="0">
                <a:solidFill>
                  <a:srgbClr val="737373"/>
                </a:solidFill>
                <a:latin typeface="Trebuchet MS"/>
                <a:cs typeface="Trebuchet MS"/>
              </a:rPr>
              <a:t> </a:t>
            </a:r>
            <a:r>
              <a:rPr sz="1450" i="1" spc="-135" dirty="0">
                <a:solidFill>
                  <a:srgbClr val="737373"/>
                </a:solidFill>
                <a:latin typeface="Trebuchet MS"/>
                <a:cs typeface="Trebuchet MS"/>
              </a:rPr>
              <a:t>f</a:t>
            </a:r>
            <a:r>
              <a:rPr sz="1450" i="1" spc="-120" dirty="0">
                <a:solidFill>
                  <a:srgbClr val="737373"/>
                </a:solidFill>
                <a:latin typeface="Trebuchet MS"/>
                <a:cs typeface="Trebuchet MS"/>
              </a:rPr>
              <a:t>i</a:t>
            </a:r>
            <a:r>
              <a:rPr sz="1450" i="1" spc="-130" dirty="0">
                <a:solidFill>
                  <a:srgbClr val="737373"/>
                </a:solidFill>
                <a:latin typeface="Trebuchet MS"/>
                <a:cs typeface="Trebuchet MS"/>
              </a:rPr>
              <a:t>l</a:t>
            </a:r>
            <a:r>
              <a:rPr sz="1450" i="1" spc="-75" dirty="0">
                <a:solidFill>
                  <a:srgbClr val="737373"/>
                </a:solidFill>
                <a:latin typeface="Trebuchet MS"/>
                <a:cs typeface="Trebuchet MS"/>
              </a:rPr>
              <a:t>es</a:t>
            </a:r>
            <a:r>
              <a:rPr sz="1450" i="1" spc="105" dirty="0">
                <a:solidFill>
                  <a:srgbClr val="737373"/>
                </a:solidFill>
                <a:latin typeface="Trebuchet MS"/>
                <a:cs typeface="Trebuchet MS"/>
              </a:rPr>
              <a:t>?</a:t>
            </a:r>
            <a:endParaRPr sz="1450">
              <a:latin typeface="Trebuchet MS"/>
              <a:cs typeface="Trebuchet M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5065375" y="4203598"/>
            <a:ext cx="4044950" cy="12680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201930">
              <a:lnSpc>
                <a:spcPct val="116300"/>
              </a:lnSpc>
              <a:spcBef>
                <a:spcPts val="95"/>
              </a:spcBef>
            </a:pPr>
            <a:r>
              <a:rPr sz="1300" spc="-10" dirty="0">
                <a:latin typeface="Trebuchet MS"/>
                <a:cs typeface="Trebuchet MS"/>
              </a:rPr>
              <a:t>Copilot </a:t>
            </a:r>
            <a:r>
              <a:rPr sz="1300" spc="-20" dirty="0">
                <a:latin typeface="Trebuchet MS"/>
                <a:cs typeface="Trebuchet MS"/>
              </a:rPr>
              <a:t>is </a:t>
            </a:r>
            <a:r>
              <a:rPr sz="1300" spc="5" dirty="0">
                <a:latin typeface="Trebuchet MS"/>
                <a:cs typeface="Trebuchet MS"/>
              </a:rPr>
              <a:t>not about </a:t>
            </a:r>
            <a:r>
              <a:rPr sz="1300" spc="-15" dirty="0">
                <a:latin typeface="Trebuchet MS"/>
                <a:cs typeface="Trebuchet MS"/>
              </a:rPr>
              <a:t>delivering </a:t>
            </a:r>
            <a:r>
              <a:rPr sz="1300" dirty="0">
                <a:latin typeface="Trebuchet MS"/>
                <a:cs typeface="Trebuchet MS"/>
              </a:rPr>
              <a:t>highly </a:t>
            </a:r>
            <a:r>
              <a:rPr sz="1300" spc="-25" dirty="0">
                <a:latin typeface="Trebuchet MS"/>
                <a:cs typeface="Trebuchet MS"/>
              </a:rPr>
              <a:t>standardized, </a:t>
            </a:r>
            <a:r>
              <a:rPr sz="1300" spc="-20" dirty="0">
                <a:latin typeface="Trebuchet MS"/>
                <a:cs typeface="Trebuchet MS"/>
              </a:rPr>
              <a:t> </a:t>
            </a:r>
            <a:r>
              <a:rPr sz="1300" spc="-30" dirty="0">
                <a:latin typeface="Trebuchet MS"/>
                <a:cs typeface="Trebuchet MS"/>
              </a:rPr>
              <a:t>repeatable </a:t>
            </a:r>
            <a:r>
              <a:rPr sz="1300" spc="-15" dirty="0">
                <a:latin typeface="Trebuchet MS"/>
                <a:cs typeface="Trebuchet MS"/>
              </a:rPr>
              <a:t>outputs. </a:t>
            </a:r>
            <a:r>
              <a:rPr sz="1300" spc="-35" dirty="0">
                <a:latin typeface="Trebuchet MS"/>
                <a:cs typeface="Trebuchet MS"/>
              </a:rPr>
              <a:t>Instead, </a:t>
            </a:r>
            <a:r>
              <a:rPr sz="1300" spc="10" dirty="0">
                <a:latin typeface="Trebuchet MS"/>
                <a:cs typeface="Trebuchet MS"/>
              </a:rPr>
              <a:t>use </a:t>
            </a:r>
            <a:r>
              <a:rPr sz="1300" spc="-65" dirty="0">
                <a:latin typeface="Trebuchet MS"/>
                <a:cs typeface="Trebuchet MS"/>
              </a:rPr>
              <a:t>it </a:t>
            </a:r>
            <a:r>
              <a:rPr sz="1300" spc="-10" dirty="0">
                <a:latin typeface="Trebuchet MS"/>
                <a:cs typeface="Trebuchet MS"/>
              </a:rPr>
              <a:t>to </a:t>
            </a:r>
            <a:r>
              <a:rPr sz="1300" spc="-50" dirty="0">
                <a:latin typeface="Trebuchet MS"/>
                <a:cs typeface="Trebuchet MS"/>
              </a:rPr>
              <a:t>create </a:t>
            </a:r>
            <a:r>
              <a:rPr sz="1300" spc="-15" dirty="0">
                <a:latin typeface="Trebuchet MS"/>
                <a:cs typeface="Trebuchet MS"/>
              </a:rPr>
              <a:t>a </a:t>
            </a:r>
            <a:r>
              <a:rPr sz="1300" spc="-45" dirty="0">
                <a:latin typeface="Trebuchet MS"/>
                <a:cs typeface="Trebuchet MS"/>
              </a:rPr>
              <a:t>first </a:t>
            </a:r>
            <a:r>
              <a:rPr sz="1300" spc="-40" dirty="0">
                <a:latin typeface="Trebuchet MS"/>
                <a:cs typeface="Trebuchet MS"/>
              </a:rPr>
              <a:t> </a:t>
            </a:r>
            <a:r>
              <a:rPr sz="1300" spc="30" dirty="0">
                <a:latin typeface="Trebuchet MS"/>
                <a:cs typeface="Trebuchet MS"/>
              </a:rPr>
              <a:t>draft—and</a:t>
            </a:r>
            <a:r>
              <a:rPr sz="1300" spc="-30" dirty="0">
                <a:latin typeface="Trebuchet MS"/>
                <a:cs typeface="Trebuchet MS"/>
              </a:rPr>
              <a:t> </a:t>
            </a:r>
            <a:r>
              <a:rPr sz="1300" spc="-20" dirty="0">
                <a:latin typeface="Trebuchet MS"/>
                <a:cs typeface="Trebuchet MS"/>
              </a:rPr>
              <a:t>regenerate</a:t>
            </a:r>
            <a:r>
              <a:rPr sz="1300" spc="-30" dirty="0">
                <a:latin typeface="Trebuchet MS"/>
                <a:cs typeface="Trebuchet MS"/>
              </a:rPr>
              <a:t> </a:t>
            </a:r>
            <a:r>
              <a:rPr sz="1300" spc="-25" dirty="0">
                <a:latin typeface="Trebuchet MS"/>
                <a:cs typeface="Trebuchet MS"/>
              </a:rPr>
              <a:t>the</a:t>
            </a:r>
            <a:r>
              <a:rPr sz="1300" spc="-30" dirty="0">
                <a:latin typeface="Trebuchet MS"/>
                <a:cs typeface="Trebuchet MS"/>
              </a:rPr>
              <a:t> </a:t>
            </a:r>
            <a:r>
              <a:rPr sz="1300" spc="-25" dirty="0">
                <a:latin typeface="Trebuchet MS"/>
                <a:cs typeface="Trebuchet MS"/>
              </a:rPr>
              <a:t>content </a:t>
            </a:r>
            <a:r>
              <a:rPr sz="1300" spc="-40" dirty="0">
                <a:latin typeface="Trebuchet MS"/>
                <a:cs typeface="Trebuchet MS"/>
              </a:rPr>
              <a:t>until</a:t>
            </a:r>
            <a:r>
              <a:rPr sz="1300" spc="-30" dirty="0">
                <a:latin typeface="Trebuchet MS"/>
                <a:cs typeface="Trebuchet MS"/>
              </a:rPr>
              <a:t> </a:t>
            </a:r>
            <a:r>
              <a:rPr sz="1300" spc="25" dirty="0">
                <a:latin typeface="Trebuchet MS"/>
                <a:cs typeface="Trebuchet MS"/>
              </a:rPr>
              <a:t>you</a:t>
            </a:r>
            <a:r>
              <a:rPr sz="1300" spc="-25" dirty="0">
                <a:latin typeface="Trebuchet MS"/>
                <a:cs typeface="Trebuchet MS"/>
              </a:rPr>
              <a:t> </a:t>
            </a:r>
            <a:r>
              <a:rPr sz="1300" spc="-15" dirty="0">
                <a:latin typeface="Trebuchet MS"/>
                <a:cs typeface="Trebuchet MS"/>
              </a:rPr>
              <a:t>find</a:t>
            </a:r>
            <a:r>
              <a:rPr sz="1300" spc="-25" dirty="0">
                <a:latin typeface="Trebuchet MS"/>
                <a:cs typeface="Trebuchet MS"/>
              </a:rPr>
              <a:t> the </a:t>
            </a:r>
            <a:r>
              <a:rPr sz="1300" spc="-380" dirty="0">
                <a:latin typeface="Trebuchet MS"/>
                <a:cs typeface="Trebuchet MS"/>
              </a:rPr>
              <a:t> </a:t>
            </a:r>
            <a:r>
              <a:rPr sz="1300" spc="-50" dirty="0">
                <a:latin typeface="Trebuchet MS"/>
                <a:cs typeface="Trebuchet MS"/>
              </a:rPr>
              <a:t>text</a:t>
            </a:r>
            <a:r>
              <a:rPr sz="1300" spc="-35" dirty="0">
                <a:latin typeface="Trebuchet MS"/>
                <a:cs typeface="Trebuchet MS"/>
              </a:rPr>
              <a:t> </a:t>
            </a:r>
            <a:r>
              <a:rPr sz="1300" spc="25" dirty="0">
                <a:latin typeface="Trebuchet MS"/>
                <a:cs typeface="Trebuchet MS"/>
              </a:rPr>
              <a:t>you</a:t>
            </a:r>
            <a:r>
              <a:rPr sz="1300" spc="-30" dirty="0">
                <a:latin typeface="Trebuchet MS"/>
                <a:cs typeface="Trebuchet MS"/>
              </a:rPr>
              <a:t> </a:t>
            </a:r>
            <a:r>
              <a:rPr sz="1300" spc="-25" dirty="0">
                <a:latin typeface="Trebuchet MS"/>
                <a:cs typeface="Trebuchet MS"/>
              </a:rPr>
              <a:t>want</a:t>
            </a:r>
            <a:r>
              <a:rPr sz="1300" spc="-30" dirty="0">
                <a:latin typeface="Trebuchet MS"/>
                <a:cs typeface="Trebuchet MS"/>
              </a:rPr>
              <a:t> </a:t>
            </a:r>
            <a:r>
              <a:rPr sz="1300" spc="-10" dirty="0">
                <a:latin typeface="Trebuchet MS"/>
                <a:cs typeface="Trebuchet MS"/>
              </a:rPr>
              <a:t>to</a:t>
            </a:r>
            <a:r>
              <a:rPr sz="1300" spc="-30" dirty="0">
                <a:latin typeface="Trebuchet MS"/>
                <a:cs typeface="Trebuchet MS"/>
              </a:rPr>
              <a:t> </a:t>
            </a:r>
            <a:r>
              <a:rPr sz="1300" spc="-5" dirty="0">
                <a:latin typeface="Trebuchet MS"/>
                <a:cs typeface="Trebuchet MS"/>
              </a:rPr>
              <a:t>work</a:t>
            </a:r>
            <a:r>
              <a:rPr sz="1300" spc="-35" dirty="0">
                <a:latin typeface="Trebuchet MS"/>
                <a:cs typeface="Trebuchet MS"/>
              </a:rPr>
              <a:t> </a:t>
            </a:r>
            <a:r>
              <a:rPr sz="1300" spc="-65" dirty="0">
                <a:latin typeface="Trebuchet MS"/>
                <a:cs typeface="Trebuchet MS"/>
              </a:rPr>
              <a:t>with.</a:t>
            </a:r>
            <a:endParaRPr sz="1300">
              <a:latin typeface="Trebuchet MS"/>
              <a:cs typeface="Trebuchet MS"/>
            </a:endParaRPr>
          </a:p>
          <a:p>
            <a:pPr marL="26034">
              <a:lnSpc>
                <a:spcPct val="100000"/>
              </a:lnSpc>
              <a:spcBef>
                <a:spcPts val="780"/>
              </a:spcBef>
              <a:tabLst>
                <a:tab pos="4031615" algn="l"/>
              </a:tabLst>
            </a:pPr>
            <a:r>
              <a:rPr sz="1450" u="sng" spc="-35" dirty="0">
                <a:solidFill>
                  <a:srgbClr val="091F2C"/>
                </a:solidFill>
                <a:uFill>
                  <a:solidFill>
                    <a:srgbClr val="737373"/>
                  </a:solidFill>
                </a:uFill>
                <a:latin typeface="Trebuchet MS"/>
                <a:cs typeface="Trebuchet MS"/>
              </a:rPr>
              <a:t> 	</a:t>
            </a:r>
            <a:endParaRPr sz="1450">
              <a:latin typeface="Trebuchet MS"/>
              <a:cs typeface="Trebuchet MS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15078075" y="5467110"/>
            <a:ext cx="4031615" cy="991869"/>
            <a:chOff x="15078075" y="5467110"/>
            <a:chExt cx="4031615" cy="991869"/>
          </a:xfrm>
        </p:grpSpPr>
        <p:sp>
          <p:nvSpPr>
            <p:cNvPr id="19" name="object 19"/>
            <p:cNvSpPr/>
            <p:nvPr/>
          </p:nvSpPr>
          <p:spPr>
            <a:xfrm>
              <a:off x="15079384" y="5467110"/>
              <a:ext cx="4030345" cy="990600"/>
            </a:xfrm>
            <a:custGeom>
              <a:avLst/>
              <a:gdLst/>
              <a:ahLst/>
              <a:cxnLst/>
              <a:rect l="l" t="t" r="r" b="b"/>
              <a:pathLst>
                <a:path w="4030344" h="990600">
                  <a:moveTo>
                    <a:pt x="3988098" y="0"/>
                  </a:moveTo>
                  <a:lnTo>
                    <a:pt x="41883" y="0"/>
                  </a:lnTo>
                  <a:lnTo>
                    <a:pt x="25581" y="3291"/>
                  </a:lnTo>
                  <a:lnTo>
                    <a:pt x="12267" y="12267"/>
                  </a:lnTo>
                  <a:lnTo>
                    <a:pt x="3291" y="25581"/>
                  </a:lnTo>
                  <a:lnTo>
                    <a:pt x="0" y="41883"/>
                  </a:lnTo>
                  <a:lnTo>
                    <a:pt x="0" y="969603"/>
                  </a:lnTo>
                  <a:lnTo>
                    <a:pt x="1646" y="977757"/>
                  </a:lnTo>
                  <a:lnTo>
                    <a:pt x="6135" y="984413"/>
                  </a:lnTo>
                  <a:lnTo>
                    <a:pt x="12792" y="988900"/>
                  </a:lnTo>
                  <a:lnTo>
                    <a:pt x="20941" y="990545"/>
                  </a:lnTo>
                  <a:lnTo>
                    <a:pt x="4009040" y="990545"/>
                  </a:lnTo>
                  <a:lnTo>
                    <a:pt x="4017189" y="988900"/>
                  </a:lnTo>
                  <a:lnTo>
                    <a:pt x="4023846" y="984413"/>
                  </a:lnTo>
                  <a:lnTo>
                    <a:pt x="4028335" y="977757"/>
                  </a:lnTo>
                  <a:lnTo>
                    <a:pt x="4029982" y="969603"/>
                  </a:lnTo>
                  <a:lnTo>
                    <a:pt x="4029982" y="41883"/>
                  </a:lnTo>
                  <a:lnTo>
                    <a:pt x="4026690" y="25581"/>
                  </a:lnTo>
                  <a:lnTo>
                    <a:pt x="4017714" y="12267"/>
                  </a:lnTo>
                  <a:lnTo>
                    <a:pt x="4004400" y="3291"/>
                  </a:lnTo>
                  <a:lnTo>
                    <a:pt x="398809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078075" y="6408956"/>
              <a:ext cx="4029982" cy="49998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15290367" y="5599248"/>
            <a:ext cx="3119755" cy="712470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 marR="5080">
              <a:lnSpc>
                <a:spcPct val="104200"/>
              </a:lnSpc>
              <a:spcBef>
                <a:spcPts val="60"/>
              </a:spcBef>
            </a:pPr>
            <a:r>
              <a:rPr sz="1450" b="1" spc="70" dirty="0">
                <a:solidFill>
                  <a:srgbClr val="737373"/>
                </a:solidFill>
                <a:latin typeface="Trebuchet MS"/>
                <a:cs typeface="Trebuchet MS"/>
              </a:rPr>
              <a:t>Ask</a:t>
            </a:r>
            <a:r>
              <a:rPr sz="1450" b="1" spc="-30" dirty="0">
                <a:solidFill>
                  <a:srgbClr val="737373"/>
                </a:solidFill>
                <a:latin typeface="Trebuchet MS"/>
                <a:cs typeface="Trebuchet MS"/>
              </a:rPr>
              <a:t> </a:t>
            </a:r>
            <a:r>
              <a:rPr sz="1450" b="1" spc="5" dirty="0">
                <a:solidFill>
                  <a:srgbClr val="737373"/>
                </a:solidFill>
                <a:latin typeface="Trebuchet MS"/>
                <a:cs typeface="Trebuchet MS"/>
              </a:rPr>
              <a:t>Copilot:</a:t>
            </a:r>
            <a:r>
              <a:rPr sz="1450" b="1" spc="-30" dirty="0">
                <a:solidFill>
                  <a:srgbClr val="737373"/>
                </a:solidFill>
                <a:latin typeface="Trebuchet MS"/>
                <a:cs typeface="Trebuchet MS"/>
              </a:rPr>
              <a:t> </a:t>
            </a:r>
            <a:r>
              <a:rPr sz="1450" i="1" spc="-10" dirty="0">
                <a:solidFill>
                  <a:srgbClr val="737373"/>
                </a:solidFill>
                <a:latin typeface="Segoe UI"/>
                <a:cs typeface="Segoe UI"/>
              </a:rPr>
              <a:t>Write</a:t>
            </a:r>
            <a:r>
              <a:rPr sz="1450" i="1" spc="-55" dirty="0">
                <a:solidFill>
                  <a:srgbClr val="737373"/>
                </a:solidFill>
                <a:latin typeface="Segoe UI"/>
                <a:cs typeface="Segoe UI"/>
              </a:rPr>
              <a:t> </a:t>
            </a:r>
            <a:r>
              <a:rPr sz="1450" i="1" spc="5" dirty="0">
                <a:solidFill>
                  <a:srgbClr val="737373"/>
                </a:solidFill>
                <a:latin typeface="Segoe UI"/>
                <a:cs typeface="Segoe UI"/>
              </a:rPr>
              <a:t>an</a:t>
            </a:r>
            <a:r>
              <a:rPr sz="1450" i="1" spc="-55" dirty="0">
                <a:solidFill>
                  <a:srgbClr val="737373"/>
                </a:solidFill>
                <a:latin typeface="Segoe UI"/>
                <a:cs typeface="Segoe UI"/>
              </a:rPr>
              <a:t> </a:t>
            </a:r>
            <a:r>
              <a:rPr sz="1450" i="1" spc="-10" dirty="0">
                <a:solidFill>
                  <a:srgbClr val="737373"/>
                </a:solidFill>
                <a:latin typeface="Segoe UI"/>
                <a:cs typeface="Segoe UI"/>
              </a:rPr>
              <a:t>intro</a:t>
            </a:r>
            <a:r>
              <a:rPr sz="1450" i="1" spc="-55" dirty="0">
                <a:solidFill>
                  <a:srgbClr val="737373"/>
                </a:solidFill>
                <a:latin typeface="Segoe UI"/>
                <a:cs typeface="Segoe UI"/>
              </a:rPr>
              <a:t> </a:t>
            </a:r>
            <a:r>
              <a:rPr sz="1450" i="1" dirty="0">
                <a:solidFill>
                  <a:srgbClr val="737373"/>
                </a:solidFill>
                <a:latin typeface="Segoe UI"/>
                <a:cs typeface="Segoe UI"/>
              </a:rPr>
              <a:t>paragraph </a:t>
            </a:r>
            <a:r>
              <a:rPr sz="1450" i="1" spc="-385" dirty="0">
                <a:solidFill>
                  <a:srgbClr val="737373"/>
                </a:solidFill>
                <a:latin typeface="Segoe UI"/>
                <a:cs typeface="Segoe UI"/>
              </a:rPr>
              <a:t> </a:t>
            </a:r>
            <a:r>
              <a:rPr sz="1450" i="1" spc="5" dirty="0">
                <a:solidFill>
                  <a:srgbClr val="737373"/>
                </a:solidFill>
                <a:latin typeface="Segoe UI"/>
                <a:cs typeface="Segoe UI"/>
              </a:rPr>
              <a:t>for </a:t>
            </a:r>
            <a:r>
              <a:rPr sz="1450" i="1" spc="-15" dirty="0">
                <a:solidFill>
                  <a:srgbClr val="737373"/>
                </a:solidFill>
                <a:latin typeface="Segoe UI"/>
                <a:cs typeface="Segoe UI"/>
              </a:rPr>
              <a:t>this </a:t>
            </a:r>
            <a:r>
              <a:rPr sz="1450" i="1" dirty="0">
                <a:solidFill>
                  <a:srgbClr val="737373"/>
                </a:solidFill>
                <a:latin typeface="Segoe UI"/>
                <a:cs typeface="Segoe UI"/>
              </a:rPr>
              <a:t>document </a:t>
            </a:r>
            <a:r>
              <a:rPr sz="1450" i="1" spc="5" dirty="0">
                <a:solidFill>
                  <a:srgbClr val="737373"/>
                </a:solidFill>
                <a:latin typeface="Segoe UI"/>
                <a:cs typeface="Segoe UI"/>
              </a:rPr>
              <a:t>and </a:t>
            </a:r>
            <a:r>
              <a:rPr sz="1450" i="1" spc="-5" dirty="0">
                <a:solidFill>
                  <a:srgbClr val="737373"/>
                </a:solidFill>
                <a:latin typeface="Segoe UI"/>
                <a:cs typeface="Segoe UI"/>
              </a:rPr>
              <a:t>make </a:t>
            </a:r>
            <a:r>
              <a:rPr sz="1450" i="1" spc="-15" dirty="0">
                <a:solidFill>
                  <a:srgbClr val="737373"/>
                </a:solidFill>
                <a:latin typeface="Segoe UI"/>
                <a:cs typeface="Segoe UI"/>
              </a:rPr>
              <a:t>it </a:t>
            </a:r>
            <a:r>
              <a:rPr sz="1450" i="1" dirty="0">
                <a:solidFill>
                  <a:srgbClr val="737373"/>
                </a:solidFill>
                <a:latin typeface="Segoe UI"/>
                <a:cs typeface="Segoe UI"/>
              </a:rPr>
              <a:t>sound </a:t>
            </a:r>
            <a:r>
              <a:rPr sz="1450" i="1" spc="5" dirty="0">
                <a:solidFill>
                  <a:srgbClr val="737373"/>
                </a:solidFill>
                <a:latin typeface="Segoe UI"/>
                <a:cs typeface="Segoe UI"/>
              </a:rPr>
              <a:t> </a:t>
            </a:r>
            <a:r>
              <a:rPr sz="1450" i="1" spc="-10" dirty="0">
                <a:solidFill>
                  <a:srgbClr val="737373"/>
                </a:solidFill>
                <a:latin typeface="Segoe UI"/>
                <a:cs typeface="Segoe UI"/>
              </a:rPr>
              <a:t>[professional].</a:t>
            </a:r>
            <a:endParaRPr sz="1450">
              <a:latin typeface="Segoe UI"/>
              <a:cs typeface="Segoe U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0374419" y="6967912"/>
            <a:ext cx="3973829" cy="11772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6300"/>
              </a:lnSpc>
              <a:spcBef>
                <a:spcPts val="95"/>
              </a:spcBef>
            </a:pPr>
            <a:r>
              <a:rPr sz="1300" spc="-10" dirty="0">
                <a:latin typeface="Trebuchet MS"/>
                <a:cs typeface="Trebuchet MS"/>
              </a:rPr>
              <a:t>C</a:t>
            </a:r>
            <a:r>
              <a:rPr sz="1300" spc="50" dirty="0">
                <a:latin typeface="Trebuchet MS"/>
                <a:cs typeface="Trebuchet MS"/>
              </a:rPr>
              <a:t>o</a:t>
            </a:r>
            <a:r>
              <a:rPr sz="1300" spc="25" dirty="0">
                <a:latin typeface="Trebuchet MS"/>
                <a:cs typeface="Trebuchet MS"/>
              </a:rPr>
              <a:t>p</a:t>
            </a:r>
            <a:r>
              <a:rPr sz="1300" spc="-85" dirty="0">
                <a:latin typeface="Trebuchet MS"/>
                <a:cs typeface="Trebuchet MS"/>
              </a:rPr>
              <a:t>i</a:t>
            </a:r>
            <a:r>
              <a:rPr sz="1300" spc="-90" dirty="0">
                <a:latin typeface="Trebuchet MS"/>
                <a:cs typeface="Trebuchet MS"/>
              </a:rPr>
              <a:t>l</a:t>
            </a:r>
            <a:r>
              <a:rPr sz="1300" spc="45" dirty="0">
                <a:latin typeface="Trebuchet MS"/>
                <a:cs typeface="Trebuchet MS"/>
              </a:rPr>
              <a:t>o</a:t>
            </a:r>
            <a:r>
              <a:rPr sz="1300" spc="-70" dirty="0">
                <a:latin typeface="Trebuchet MS"/>
                <a:cs typeface="Trebuchet MS"/>
              </a:rPr>
              <a:t>t</a:t>
            </a:r>
            <a:r>
              <a:rPr sz="1300" spc="-60" dirty="0">
                <a:latin typeface="Trebuchet MS"/>
                <a:cs typeface="Trebuchet MS"/>
              </a:rPr>
              <a:t> </a:t>
            </a:r>
            <a:r>
              <a:rPr sz="1300" spc="-85" dirty="0">
                <a:latin typeface="Trebuchet MS"/>
                <a:cs typeface="Trebuchet MS"/>
              </a:rPr>
              <a:t>i</a:t>
            </a:r>
            <a:r>
              <a:rPr sz="1300" spc="30" dirty="0">
                <a:latin typeface="Trebuchet MS"/>
                <a:cs typeface="Trebuchet MS"/>
              </a:rPr>
              <a:t>s</a:t>
            </a:r>
            <a:r>
              <a:rPr sz="1300" spc="-60" dirty="0">
                <a:latin typeface="Trebuchet MS"/>
                <a:cs typeface="Trebuchet MS"/>
              </a:rPr>
              <a:t> </a:t>
            </a:r>
            <a:r>
              <a:rPr sz="1300" spc="15" dirty="0">
                <a:latin typeface="Trebuchet MS"/>
                <a:cs typeface="Trebuchet MS"/>
              </a:rPr>
              <a:t>n</a:t>
            </a:r>
            <a:r>
              <a:rPr sz="1300" spc="45" dirty="0">
                <a:latin typeface="Trebuchet MS"/>
                <a:cs typeface="Trebuchet MS"/>
              </a:rPr>
              <a:t>o</a:t>
            </a:r>
            <a:r>
              <a:rPr sz="1300" spc="-70" dirty="0">
                <a:latin typeface="Trebuchet MS"/>
                <a:cs typeface="Trebuchet MS"/>
              </a:rPr>
              <a:t>t</a:t>
            </a:r>
            <a:r>
              <a:rPr sz="1300" spc="-60" dirty="0">
                <a:latin typeface="Trebuchet MS"/>
                <a:cs typeface="Trebuchet MS"/>
              </a:rPr>
              <a:t> </a:t>
            </a:r>
            <a:r>
              <a:rPr sz="1300" spc="25" dirty="0">
                <a:latin typeface="Trebuchet MS"/>
                <a:cs typeface="Trebuchet MS"/>
              </a:rPr>
              <a:t>p</a:t>
            </a:r>
            <a:r>
              <a:rPr sz="1300" spc="-80" dirty="0">
                <a:latin typeface="Trebuchet MS"/>
                <a:cs typeface="Trebuchet MS"/>
              </a:rPr>
              <a:t>r</a:t>
            </a:r>
            <a:r>
              <a:rPr sz="1300" spc="-35" dirty="0">
                <a:latin typeface="Trebuchet MS"/>
                <a:cs typeface="Trebuchet MS"/>
              </a:rPr>
              <a:t>e</a:t>
            </a:r>
            <a:r>
              <a:rPr sz="1300" spc="10" dirty="0">
                <a:latin typeface="Trebuchet MS"/>
                <a:cs typeface="Trebuchet MS"/>
              </a:rPr>
              <a:t>s</a:t>
            </a:r>
            <a:r>
              <a:rPr sz="1300" spc="-55" dirty="0">
                <a:latin typeface="Trebuchet MS"/>
                <a:cs typeface="Trebuchet MS"/>
              </a:rPr>
              <a:t>c</a:t>
            </a:r>
            <a:r>
              <a:rPr sz="1300" spc="-75" dirty="0">
                <a:latin typeface="Trebuchet MS"/>
                <a:cs typeface="Trebuchet MS"/>
              </a:rPr>
              <a:t>ri</a:t>
            </a:r>
            <a:r>
              <a:rPr sz="1300" spc="25" dirty="0">
                <a:latin typeface="Trebuchet MS"/>
                <a:cs typeface="Trebuchet MS"/>
              </a:rPr>
              <a:t>p</a:t>
            </a:r>
            <a:r>
              <a:rPr sz="1300" spc="-95" dirty="0">
                <a:latin typeface="Trebuchet MS"/>
                <a:cs typeface="Trebuchet MS"/>
              </a:rPr>
              <a:t>t</a:t>
            </a:r>
            <a:r>
              <a:rPr sz="1300" spc="-70" dirty="0">
                <a:latin typeface="Trebuchet MS"/>
                <a:cs typeface="Trebuchet MS"/>
              </a:rPr>
              <a:t>i</a:t>
            </a:r>
            <a:r>
              <a:rPr sz="1300" spc="-40" dirty="0">
                <a:latin typeface="Trebuchet MS"/>
                <a:cs typeface="Trebuchet MS"/>
              </a:rPr>
              <a:t>v</a:t>
            </a:r>
            <a:r>
              <a:rPr sz="1300" spc="-20" dirty="0">
                <a:latin typeface="Trebuchet MS"/>
                <a:cs typeface="Trebuchet MS"/>
              </a:rPr>
              <a:t>e</a:t>
            </a:r>
            <a:r>
              <a:rPr sz="1300" spc="-60" dirty="0">
                <a:latin typeface="Trebuchet MS"/>
                <a:cs typeface="Trebuchet MS"/>
              </a:rPr>
              <a:t> </a:t>
            </a:r>
            <a:r>
              <a:rPr sz="1300" spc="-35" dirty="0">
                <a:latin typeface="Trebuchet MS"/>
                <a:cs typeface="Trebuchet MS"/>
              </a:rPr>
              <a:t>w</a:t>
            </a:r>
            <a:r>
              <a:rPr sz="1300" spc="15" dirty="0">
                <a:latin typeface="Trebuchet MS"/>
                <a:cs typeface="Trebuchet MS"/>
              </a:rPr>
              <a:t>h</a:t>
            </a:r>
            <a:r>
              <a:rPr sz="1300" spc="-40" dirty="0">
                <a:latin typeface="Trebuchet MS"/>
                <a:cs typeface="Trebuchet MS"/>
              </a:rPr>
              <a:t>e</a:t>
            </a:r>
            <a:r>
              <a:rPr sz="1300" spc="-80" dirty="0">
                <a:latin typeface="Trebuchet MS"/>
                <a:cs typeface="Trebuchet MS"/>
              </a:rPr>
              <a:t>r</a:t>
            </a:r>
            <a:r>
              <a:rPr sz="1300" spc="-20" dirty="0">
                <a:latin typeface="Trebuchet MS"/>
                <a:cs typeface="Trebuchet MS"/>
              </a:rPr>
              <a:t>e</a:t>
            </a:r>
            <a:r>
              <a:rPr sz="1300" spc="-60" dirty="0">
                <a:latin typeface="Trebuchet MS"/>
                <a:cs typeface="Trebuchet MS"/>
              </a:rPr>
              <a:t> </a:t>
            </a:r>
            <a:r>
              <a:rPr sz="1300" spc="-40" dirty="0">
                <a:latin typeface="Trebuchet MS"/>
                <a:cs typeface="Trebuchet MS"/>
              </a:rPr>
              <a:t>y</a:t>
            </a:r>
            <a:r>
              <a:rPr sz="1300" spc="55" dirty="0">
                <a:latin typeface="Trebuchet MS"/>
                <a:cs typeface="Trebuchet MS"/>
              </a:rPr>
              <a:t>o</a:t>
            </a:r>
            <a:r>
              <a:rPr sz="1300" spc="35" dirty="0">
                <a:latin typeface="Trebuchet MS"/>
                <a:cs typeface="Trebuchet MS"/>
              </a:rPr>
              <a:t>u</a:t>
            </a:r>
            <a:r>
              <a:rPr sz="1300" spc="-60" dirty="0">
                <a:latin typeface="Trebuchet MS"/>
                <a:cs typeface="Trebuchet MS"/>
              </a:rPr>
              <a:t> </a:t>
            </a:r>
            <a:r>
              <a:rPr sz="1300" spc="10" dirty="0">
                <a:latin typeface="Trebuchet MS"/>
                <a:cs typeface="Trebuchet MS"/>
              </a:rPr>
              <a:t>h</a:t>
            </a:r>
            <a:r>
              <a:rPr sz="1300" spc="-50" dirty="0">
                <a:latin typeface="Trebuchet MS"/>
                <a:cs typeface="Trebuchet MS"/>
              </a:rPr>
              <a:t>a</a:t>
            </a:r>
            <a:r>
              <a:rPr sz="1300" spc="-40" dirty="0">
                <a:latin typeface="Trebuchet MS"/>
                <a:cs typeface="Trebuchet MS"/>
              </a:rPr>
              <a:t>v</a:t>
            </a:r>
            <a:r>
              <a:rPr sz="1300" spc="-20" dirty="0">
                <a:latin typeface="Trebuchet MS"/>
                <a:cs typeface="Trebuchet MS"/>
              </a:rPr>
              <a:t>e</a:t>
            </a:r>
            <a:r>
              <a:rPr sz="1300" spc="-60" dirty="0">
                <a:latin typeface="Trebuchet MS"/>
                <a:cs typeface="Trebuchet MS"/>
              </a:rPr>
              <a:t> </a:t>
            </a:r>
            <a:r>
              <a:rPr sz="1300" spc="-110" dirty="0">
                <a:latin typeface="Trebuchet MS"/>
                <a:cs typeface="Trebuchet MS"/>
              </a:rPr>
              <a:t>t</a:t>
            </a:r>
            <a:r>
              <a:rPr sz="1300" spc="75" dirty="0">
                <a:latin typeface="Trebuchet MS"/>
                <a:cs typeface="Trebuchet MS"/>
              </a:rPr>
              <a:t>o</a:t>
            </a:r>
            <a:r>
              <a:rPr sz="1300" spc="-60" dirty="0">
                <a:latin typeface="Trebuchet MS"/>
                <a:cs typeface="Trebuchet MS"/>
              </a:rPr>
              <a:t> </a:t>
            </a:r>
            <a:r>
              <a:rPr sz="1300" spc="95" dirty="0">
                <a:latin typeface="Trebuchet MS"/>
                <a:cs typeface="Trebuchet MS"/>
              </a:rPr>
              <a:t>g</a:t>
            </a:r>
            <a:r>
              <a:rPr sz="1300" spc="-40" dirty="0">
                <a:latin typeface="Trebuchet MS"/>
                <a:cs typeface="Trebuchet MS"/>
              </a:rPr>
              <a:t>e</a:t>
            </a:r>
            <a:r>
              <a:rPr sz="1300" spc="-65" dirty="0">
                <a:latin typeface="Trebuchet MS"/>
                <a:cs typeface="Trebuchet MS"/>
              </a:rPr>
              <a:t>t </a:t>
            </a:r>
            <a:r>
              <a:rPr sz="1300" spc="-55" dirty="0">
                <a:latin typeface="Trebuchet MS"/>
                <a:cs typeface="Trebuchet MS"/>
              </a:rPr>
              <a:t> </a:t>
            </a:r>
            <a:r>
              <a:rPr sz="1300" spc="-50" dirty="0">
                <a:latin typeface="Trebuchet MS"/>
                <a:cs typeface="Trebuchet MS"/>
              </a:rPr>
              <a:t>exactly </a:t>
            </a:r>
            <a:r>
              <a:rPr sz="1300" spc="-35" dirty="0">
                <a:latin typeface="Trebuchet MS"/>
                <a:cs typeface="Trebuchet MS"/>
              </a:rPr>
              <a:t>the </a:t>
            </a:r>
            <a:r>
              <a:rPr sz="1300" spc="-25" dirty="0">
                <a:latin typeface="Trebuchet MS"/>
                <a:cs typeface="Trebuchet MS"/>
              </a:rPr>
              <a:t>right </a:t>
            </a:r>
            <a:r>
              <a:rPr sz="1300" spc="-5" dirty="0">
                <a:latin typeface="Trebuchet MS"/>
                <a:cs typeface="Trebuchet MS"/>
              </a:rPr>
              <a:t>words </a:t>
            </a:r>
            <a:r>
              <a:rPr sz="1300" spc="-25" dirty="0">
                <a:latin typeface="Trebuchet MS"/>
                <a:cs typeface="Trebuchet MS"/>
              </a:rPr>
              <a:t>in </a:t>
            </a:r>
            <a:r>
              <a:rPr sz="1300" spc="-50" dirty="0">
                <a:latin typeface="Trebuchet MS"/>
                <a:cs typeface="Trebuchet MS"/>
              </a:rPr>
              <a:t>exactly </a:t>
            </a:r>
            <a:r>
              <a:rPr sz="1300" spc="-35" dirty="0">
                <a:latin typeface="Trebuchet MS"/>
                <a:cs typeface="Trebuchet MS"/>
              </a:rPr>
              <a:t>the </a:t>
            </a:r>
            <a:r>
              <a:rPr sz="1300" spc="-25" dirty="0">
                <a:latin typeface="Trebuchet MS"/>
                <a:cs typeface="Trebuchet MS"/>
              </a:rPr>
              <a:t>right </a:t>
            </a:r>
            <a:r>
              <a:rPr sz="1300" spc="-20" dirty="0">
                <a:latin typeface="Trebuchet MS"/>
                <a:cs typeface="Trebuchet MS"/>
              </a:rPr>
              <a:t>order to </a:t>
            </a:r>
            <a:r>
              <a:rPr sz="1300" spc="-5" dirty="0">
                <a:latin typeface="Trebuchet MS"/>
                <a:cs typeface="Trebuchet MS"/>
              </a:rPr>
              <a:t>get </a:t>
            </a:r>
            <a:r>
              <a:rPr sz="1300" spc="-380" dirty="0">
                <a:latin typeface="Trebuchet MS"/>
                <a:cs typeface="Trebuchet MS"/>
              </a:rPr>
              <a:t> </a:t>
            </a:r>
            <a:r>
              <a:rPr sz="1300" spc="-50" dirty="0">
                <a:latin typeface="Trebuchet MS"/>
                <a:cs typeface="Trebuchet MS"/>
              </a:rPr>
              <a:t>exactly </a:t>
            </a:r>
            <a:r>
              <a:rPr sz="1300" spc="-35" dirty="0">
                <a:latin typeface="Trebuchet MS"/>
                <a:cs typeface="Trebuchet MS"/>
              </a:rPr>
              <a:t>the </a:t>
            </a:r>
            <a:r>
              <a:rPr sz="1300" spc="-25" dirty="0">
                <a:latin typeface="Trebuchet MS"/>
                <a:cs typeface="Trebuchet MS"/>
              </a:rPr>
              <a:t>right </a:t>
            </a:r>
            <a:r>
              <a:rPr sz="1300" spc="-65" dirty="0">
                <a:latin typeface="Trebuchet MS"/>
                <a:cs typeface="Trebuchet MS"/>
              </a:rPr>
              <a:t>result. </a:t>
            </a:r>
            <a:r>
              <a:rPr sz="1300" spc="-45" dirty="0">
                <a:latin typeface="Trebuchet MS"/>
                <a:cs typeface="Trebuchet MS"/>
              </a:rPr>
              <a:t>Instead, </a:t>
            </a:r>
            <a:r>
              <a:rPr sz="1300" spc="5" dirty="0">
                <a:latin typeface="Trebuchet MS"/>
                <a:cs typeface="Trebuchet MS"/>
              </a:rPr>
              <a:t>guide </a:t>
            </a:r>
            <a:r>
              <a:rPr sz="1300" spc="-35" dirty="0">
                <a:latin typeface="Trebuchet MS"/>
                <a:cs typeface="Trebuchet MS"/>
              </a:rPr>
              <a:t>the </a:t>
            </a:r>
            <a:r>
              <a:rPr sz="1300" spc="-5" dirty="0">
                <a:latin typeface="Trebuchet MS"/>
                <a:cs typeface="Trebuchet MS"/>
              </a:rPr>
              <a:t>response </a:t>
            </a:r>
            <a:r>
              <a:rPr sz="1300" dirty="0">
                <a:latin typeface="Trebuchet MS"/>
                <a:cs typeface="Trebuchet MS"/>
              </a:rPr>
              <a:t> </a:t>
            </a:r>
            <a:r>
              <a:rPr sz="1300" spc="10" dirty="0">
                <a:latin typeface="Trebuchet MS"/>
                <a:cs typeface="Trebuchet MS"/>
              </a:rPr>
              <a:t>using</a:t>
            </a:r>
            <a:r>
              <a:rPr sz="1300" spc="-55" dirty="0">
                <a:latin typeface="Trebuchet MS"/>
                <a:cs typeface="Trebuchet MS"/>
              </a:rPr>
              <a:t> </a:t>
            </a:r>
            <a:r>
              <a:rPr sz="1300" spc="-20" dirty="0">
                <a:latin typeface="Trebuchet MS"/>
                <a:cs typeface="Trebuchet MS"/>
              </a:rPr>
              <a:t>cue</a:t>
            </a:r>
            <a:r>
              <a:rPr sz="1300" spc="-55" dirty="0">
                <a:latin typeface="Trebuchet MS"/>
                <a:cs typeface="Trebuchet MS"/>
              </a:rPr>
              <a:t> </a:t>
            </a:r>
            <a:r>
              <a:rPr sz="1300" spc="-5" dirty="0">
                <a:latin typeface="Trebuchet MS"/>
                <a:cs typeface="Trebuchet MS"/>
              </a:rPr>
              <a:t>words</a:t>
            </a:r>
            <a:r>
              <a:rPr sz="1300" spc="-55" dirty="0">
                <a:latin typeface="Trebuchet MS"/>
                <a:cs typeface="Trebuchet MS"/>
              </a:rPr>
              <a:t> </a:t>
            </a:r>
            <a:r>
              <a:rPr sz="1300" spc="10" dirty="0">
                <a:latin typeface="Trebuchet MS"/>
                <a:cs typeface="Trebuchet MS"/>
              </a:rPr>
              <a:t>and</a:t>
            </a:r>
            <a:r>
              <a:rPr sz="1300" spc="-55" dirty="0">
                <a:latin typeface="Trebuchet MS"/>
                <a:cs typeface="Trebuchet MS"/>
              </a:rPr>
              <a:t> </a:t>
            </a:r>
            <a:r>
              <a:rPr sz="1300" spc="-5" dirty="0">
                <a:latin typeface="Trebuchet MS"/>
                <a:cs typeface="Trebuchet MS"/>
              </a:rPr>
              <a:t>context—then</a:t>
            </a:r>
            <a:r>
              <a:rPr sz="1300" spc="-55" dirty="0">
                <a:latin typeface="Trebuchet MS"/>
                <a:cs typeface="Trebuchet MS"/>
              </a:rPr>
              <a:t> </a:t>
            </a:r>
            <a:r>
              <a:rPr sz="1300" spc="-40" dirty="0">
                <a:latin typeface="Trebuchet MS"/>
                <a:cs typeface="Trebuchet MS"/>
              </a:rPr>
              <a:t>revise</a:t>
            </a:r>
            <a:r>
              <a:rPr sz="1300" spc="-55" dirty="0">
                <a:latin typeface="Trebuchet MS"/>
                <a:cs typeface="Trebuchet MS"/>
              </a:rPr>
              <a:t> </a:t>
            </a:r>
            <a:r>
              <a:rPr sz="1300" spc="-10" dirty="0">
                <a:latin typeface="Trebuchet MS"/>
                <a:cs typeface="Trebuchet MS"/>
              </a:rPr>
              <a:t>your</a:t>
            </a:r>
            <a:r>
              <a:rPr sz="1300" spc="-55" dirty="0">
                <a:latin typeface="Trebuchet MS"/>
                <a:cs typeface="Trebuchet MS"/>
              </a:rPr>
              <a:t> </a:t>
            </a:r>
            <a:r>
              <a:rPr sz="1300" spc="-5" dirty="0">
                <a:latin typeface="Trebuchet MS"/>
                <a:cs typeface="Trebuchet MS"/>
              </a:rPr>
              <a:t>prompt </a:t>
            </a:r>
            <a:r>
              <a:rPr sz="1300" spc="-375" dirty="0">
                <a:latin typeface="Trebuchet MS"/>
                <a:cs typeface="Trebuchet MS"/>
              </a:rPr>
              <a:t> </a:t>
            </a:r>
            <a:r>
              <a:rPr sz="1300" spc="-75" dirty="0">
                <a:latin typeface="Trebuchet MS"/>
                <a:cs typeface="Trebuchet MS"/>
              </a:rPr>
              <a:t>if</a:t>
            </a:r>
            <a:r>
              <a:rPr sz="1300" spc="-60" dirty="0">
                <a:latin typeface="Trebuchet MS"/>
                <a:cs typeface="Trebuchet MS"/>
              </a:rPr>
              <a:t> you’re </a:t>
            </a:r>
            <a:r>
              <a:rPr sz="1300" spc="-5" dirty="0">
                <a:latin typeface="Trebuchet MS"/>
                <a:cs typeface="Trebuchet MS"/>
              </a:rPr>
              <a:t>not</a:t>
            </a:r>
            <a:r>
              <a:rPr sz="1300" spc="-60" dirty="0">
                <a:latin typeface="Trebuchet MS"/>
                <a:cs typeface="Trebuchet MS"/>
              </a:rPr>
              <a:t> </a:t>
            </a:r>
            <a:r>
              <a:rPr sz="1300" dirty="0">
                <a:latin typeface="Trebuchet MS"/>
                <a:cs typeface="Trebuchet MS"/>
              </a:rPr>
              <a:t>happy</a:t>
            </a:r>
            <a:r>
              <a:rPr sz="1300" spc="-60" dirty="0">
                <a:latin typeface="Trebuchet MS"/>
                <a:cs typeface="Trebuchet MS"/>
              </a:rPr>
              <a:t> </a:t>
            </a:r>
            <a:r>
              <a:rPr sz="1300" spc="-40" dirty="0">
                <a:latin typeface="Trebuchet MS"/>
                <a:cs typeface="Trebuchet MS"/>
              </a:rPr>
              <a:t>with</a:t>
            </a:r>
            <a:r>
              <a:rPr sz="1300" spc="-60" dirty="0">
                <a:latin typeface="Trebuchet MS"/>
                <a:cs typeface="Trebuchet MS"/>
              </a:rPr>
              <a:t> </a:t>
            </a:r>
            <a:r>
              <a:rPr sz="1300" spc="-35" dirty="0">
                <a:latin typeface="Trebuchet MS"/>
                <a:cs typeface="Trebuchet MS"/>
              </a:rPr>
              <a:t>the</a:t>
            </a:r>
            <a:r>
              <a:rPr sz="1300" spc="-60" dirty="0">
                <a:latin typeface="Trebuchet MS"/>
                <a:cs typeface="Trebuchet MS"/>
              </a:rPr>
              <a:t> initial </a:t>
            </a:r>
            <a:r>
              <a:rPr sz="1300" spc="-55" dirty="0">
                <a:latin typeface="Trebuchet MS"/>
                <a:cs typeface="Trebuchet MS"/>
              </a:rPr>
              <a:t>results.</a:t>
            </a:r>
            <a:endParaRPr sz="1300">
              <a:latin typeface="Trebuchet MS"/>
              <a:cs typeface="Trebuchet MS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10387118" y="8458655"/>
            <a:ext cx="4032885" cy="993775"/>
            <a:chOff x="10387118" y="8458655"/>
            <a:chExt cx="4032885" cy="993775"/>
          </a:xfrm>
        </p:grpSpPr>
        <p:sp>
          <p:nvSpPr>
            <p:cNvPr id="24" name="object 24"/>
            <p:cNvSpPr/>
            <p:nvPr/>
          </p:nvSpPr>
          <p:spPr>
            <a:xfrm>
              <a:off x="10388427" y="8459964"/>
              <a:ext cx="4030345" cy="990600"/>
            </a:xfrm>
            <a:custGeom>
              <a:avLst/>
              <a:gdLst/>
              <a:ahLst/>
              <a:cxnLst/>
              <a:rect l="l" t="t" r="r" b="b"/>
              <a:pathLst>
                <a:path w="4030344" h="990600">
                  <a:moveTo>
                    <a:pt x="3988098" y="0"/>
                  </a:moveTo>
                  <a:lnTo>
                    <a:pt x="41883" y="0"/>
                  </a:lnTo>
                  <a:lnTo>
                    <a:pt x="25581" y="3291"/>
                  </a:lnTo>
                  <a:lnTo>
                    <a:pt x="12267" y="12267"/>
                  </a:lnTo>
                  <a:lnTo>
                    <a:pt x="3291" y="25581"/>
                  </a:lnTo>
                  <a:lnTo>
                    <a:pt x="0" y="41883"/>
                  </a:lnTo>
                  <a:lnTo>
                    <a:pt x="0" y="969603"/>
                  </a:lnTo>
                  <a:lnTo>
                    <a:pt x="1645" y="977757"/>
                  </a:lnTo>
                  <a:lnTo>
                    <a:pt x="6132" y="984413"/>
                  </a:lnTo>
                  <a:lnTo>
                    <a:pt x="12788" y="988900"/>
                  </a:lnTo>
                  <a:lnTo>
                    <a:pt x="20941" y="990545"/>
                  </a:lnTo>
                  <a:lnTo>
                    <a:pt x="4009040" y="990545"/>
                  </a:lnTo>
                  <a:lnTo>
                    <a:pt x="4017189" y="988900"/>
                  </a:lnTo>
                  <a:lnTo>
                    <a:pt x="4023846" y="984413"/>
                  </a:lnTo>
                  <a:lnTo>
                    <a:pt x="4028335" y="977757"/>
                  </a:lnTo>
                  <a:lnTo>
                    <a:pt x="4029982" y="969603"/>
                  </a:lnTo>
                  <a:lnTo>
                    <a:pt x="4029982" y="41883"/>
                  </a:lnTo>
                  <a:lnTo>
                    <a:pt x="4026690" y="25581"/>
                  </a:lnTo>
                  <a:lnTo>
                    <a:pt x="4017714" y="12267"/>
                  </a:lnTo>
                  <a:lnTo>
                    <a:pt x="4004400" y="3291"/>
                  </a:lnTo>
                  <a:lnTo>
                    <a:pt x="398809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0388427" y="8459964"/>
              <a:ext cx="4030345" cy="990600"/>
            </a:xfrm>
            <a:custGeom>
              <a:avLst/>
              <a:gdLst/>
              <a:ahLst/>
              <a:cxnLst/>
              <a:rect l="l" t="t" r="r" b="b"/>
              <a:pathLst>
                <a:path w="4030344" h="990600">
                  <a:moveTo>
                    <a:pt x="41883" y="0"/>
                  </a:moveTo>
                  <a:lnTo>
                    <a:pt x="25581" y="3291"/>
                  </a:lnTo>
                  <a:lnTo>
                    <a:pt x="12267" y="12267"/>
                  </a:lnTo>
                  <a:lnTo>
                    <a:pt x="3291" y="25581"/>
                  </a:lnTo>
                  <a:lnTo>
                    <a:pt x="0" y="41883"/>
                  </a:lnTo>
                  <a:lnTo>
                    <a:pt x="0" y="969603"/>
                  </a:lnTo>
                  <a:lnTo>
                    <a:pt x="1645" y="977757"/>
                  </a:lnTo>
                  <a:lnTo>
                    <a:pt x="6132" y="984413"/>
                  </a:lnTo>
                  <a:lnTo>
                    <a:pt x="12788" y="988900"/>
                  </a:lnTo>
                  <a:lnTo>
                    <a:pt x="20941" y="990545"/>
                  </a:lnTo>
                  <a:lnTo>
                    <a:pt x="4009040" y="990545"/>
                  </a:lnTo>
                  <a:lnTo>
                    <a:pt x="4017189" y="988900"/>
                  </a:lnTo>
                  <a:lnTo>
                    <a:pt x="4023846" y="984413"/>
                  </a:lnTo>
                  <a:lnTo>
                    <a:pt x="4028335" y="977757"/>
                  </a:lnTo>
                  <a:lnTo>
                    <a:pt x="4029982" y="969603"/>
                  </a:lnTo>
                  <a:lnTo>
                    <a:pt x="4029982" y="41883"/>
                  </a:lnTo>
                  <a:lnTo>
                    <a:pt x="4026690" y="25581"/>
                  </a:lnTo>
                  <a:lnTo>
                    <a:pt x="4017714" y="12267"/>
                  </a:lnTo>
                  <a:lnTo>
                    <a:pt x="4004400" y="3291"/>
                  </a:lnTo>
                  <a:lnTo>
                    <a:pt x="3988098" y="0"/>
                  </a:lnTo>
                  <a:lnTo>
                    <a:pt x="41883" y="0"/>
                  </a:lnTo>
                  <a:close/>
                </a:path>
              </a:pathLst>
            </a:custGeom>
            <a:ln w="3175">
              <a:solidFill>
                <a:srgbClr val="7373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388427" y="9401808"/>
              <a:ext cx="4029982" cy="50008"/>
            </a:xfrm>
            <a:prstGeom prst="rect">
              <a:avLst/>
            </a:prstGeom>
          </p:spPr>
        </p:pic>
      </p:grpSp>
      <p:sp>
        <p:nvSpPr>
          <p:cNvPr id="27" name="object 27"/>
          <p:cNvSpPr txBox="1"/>
          <p:nvPr/>
        </p:nvSpPr>
        <p:spPr>
          <a:xfrm>
            <a:off x="10395870" y="8592089"/>
            <a:ext cx="4015104" cy="712470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203835" marR="557530">
              <a:lnSpc>
                <a:spcPct val="104200"/>
              </a:lnSpc>
              <a:spcBef>
                <a:spcPts val="60"/>
              </a:spcBef>
            </a:pPr>
            <a:r>
              <a:rPr sz="1450" b="1" spc="70" dirty="0">
                <a:solidFill>
                  <a:srgbClr val="737373"/>
                </a:solidFill>
                <a:latin typeface="Trebuchet MS"/>
                <a:cs typeface="Trebuchet MS"/>
              </a:rPr>
              <a:t>Ask </a:t>
            </a:r>
            <a:r>
              <a:rPr sz="1450" b="1" spc="5" dirty="0">
                <a:solidFill>
                  <a:srgbClr val="737373"/>
                </a:solidFill>
                <a:latin typeface="Trebuchet MS"/>
                <a:cs typeface="Trebuchet MS"/>
              </a:rPr>
              <a:t>Copilot: </a:t>
            </a:r>
            <a:r>
              <a:rPr sz="1450" i="1" spc="-10" dirty="0">
                <a:solidFill>
                  <a:srgbClr val="737373"/>
                </a:solidFill>
                <a:latin typeface="Segoe UI"/>
                <a:cs typeface="Segoe UI"/>
              </a:rPr>
              <a:t>Write </a:t>
            </a:r>
            <a:r>
              <a:rPr sz="1450" i="1" spc="5" dirty="0">
                <a:solidFill>
                  <a:srgbClr val="737373"/>
                </a:solidFill>
                <a:latin typeface="Segoe UI"/>
                <a:cs typeface="Segoe UI"/>
              </a:rPr>
              <a:t>an </a:t>
            </a:r>
            <a:r>
              <a:rPr sz="1450" i="1" spc="-5" dirty="0">
                <a:solidFill>
                  <a:srgbClr val="737373"/>
                </a:solidFill>
                <a:latin typeface="Segoe UI"/>
                <a:cs typeface="Segoe UI"/>
              </a:rPr>
              <a:t>article </a:t>
            </a:r>
            <a:r>
              <a:rPr sz="1450" i="1" spc="5" dirty="0">
                <a:solidFill>
                  <a:srgbClr val="737373"/>
                </a:solidFill>
                <a:latin typeface="Segoe UI"/>
                <a:cs typeface="Segoe UI"/>
              </a:rPr>
              <a:t>about </a:t>
            </a:r>
            <a:r>
              <a:rPr sz="1450" i="1" spc="10" dirty="0">
                <a:solidFill>
                  <a:srgbClr val="737373"/>
                </a:solidFill>
                <a:latin typeface="Segoe UI"/>
                <a:cs typeface="Segoe UI"/>
              </a:rPr>
              <a:t> </a:t>
            </a:r>
            <a:r>
              <a:rPr sz="1450" i="1" dirty="0">
                <a:solidFill>
                  <a:srgbClr val="737373"/>
                </a:solidFill>
                <a:latin typeface="Segoe UI"/>
                <a:cs typeface="Segoe UI"/>
              </a:rPr>
              <a:t>[cybersecurity</a:t>
            </a:r>
            <a:r>
              <a:rPr sz="1450" i="1" spc="-55" dirty="0">
                <a:solidFill>
                  <a:srgbClr val="737373"/>
                </a:solidFill>
                <a:latin typeface="Segoe UI"/>
                <a:cs typeface="Segoe UI"/>
              </a:rPr>
              <a:t> </a:t>
            </a:r>
            <a:r>
              <a:rPr sz="1450" i="1" spc="-25" dirty="0">
                <a:solidFill>
                  <a:srgbClr val="737373"/>
                </a:solidFill>
                <a:latin typeface="Segoe UI"/>
                <a:cs typeface="Segoe UI"/>
              </a:rPr>
              <a:t>tips].</a:t>
            </a:r>
            <a:r>
              <a:rPr sz="1450" i="1" spc="-50" dirty="0">
                <a:solidFill>
                  <a:srgbClr val="737373"/>
                </a:solidFill>
                <a:latin typeface="Segoe UI"/>
                <a:cs typeface="Segoe UI"/>
              </a:rPr>
              <a:t> </a:t>
            </a:r>
            <a:r>
              <a:rPr sz="1450" i="1" spc="-10" dirty="0">
                <a:solidFill>
                  <a:srgbClr val="737373"/>
                </a:solidFill>
                <a:latin typeface="Segoe UI"/>
                <a:cs typeface="Segoe UI"/>
              </a:rPr>
              <a:t>Include:</a:t>
            </a:r>
            <a:r>
              <a:rPr sz="1450" i="1" spc="-50" dirty="0">
                <a:solidFill>
                  <a:srgbClr val="737373"/>
                </a:solidFill>
                <a:latin typeface="Segoe UI"/>
                <a:cs typeface="Segoe UI"/>
              </a:rPr>
              <a:t> </a:t>
            </a:r>
            <a:r>
              <a:rPr sz="1450" i="1" spc="-10" dirty="0">
                <a:solidFill>
                  <a:srgbClr val="737373"/>
                </a:solidFill>
                <a:latin typeface="Segoe UI"/>
                <a:cs typeface="Segoe UI"/>
              </a:rPr>
              <a:t>[secure</a:t>
            </a:r>
            <a:r>
              <a:rPr sz="1450" i="1" spc="-50" dirty="0">
                <a:solidFill>
                  <a:srgbClr val="737373"/>
                </a:solidFill>
                <a:latin typeface="Segoe UI"/>
                <a:cs typeface="Segoe UI"/>
              </a:rPr>
              <a:t> </a:t>
            </a:r>
            <a:r>
              <a:rPr sz="1450" i="1" spc="5" dirty="0">
                <a:solidFill>
                  <a:srgbClr val="737373"/>
                </a:solidFill>
                <a:latin typeface="Segoe UI"/>
                <a:cs typeface="Segoe UI"/>
              </a:rPr>
              <a:t>home </a:t>
            </a:r>
            <a:r>
              <a:rPr sz="1450" i="1" spc="-385" dirty="0">
                <a:solidFill>
                  <a:srgbClr val="737373"/>
                </a:solidFill>
                <a:latin typeface="Segoe UI"/>
                <a:cs typeface="Segoe UI"/>
              </a:rPr>
              <a:t> </a:t>
            </a:r>
            <a:r>
              <a:rPr sz="1450" i="1" spc="10" dirty="0">
                <a:solidFill>
                  <a:srgbClr val="737373"/>
                </a:solidFill>
                <a:latin typeface="Segoe UI"/>
                <a:cs typeface="Segoe UI"/>
              </a:rPr>
              <a:t>networks,</a:t>
            </a:r>
            <a:r>
              <a:rPr sz="1450" i="1" spc="-55" dirty="0">
                <a:solidFill>
                  <a:srgbClr val="737373"/>
                </a:solidFill>
                <a:latin typeface="Segoe UI"/>
                <a:cs typeface="Segoe UI"/>
              </a:rPr>
              <a:t> </a:t>
            </a:r>
            <a:r>
              <a:rPr sz="1450" i="1" spc="-5" dirty="0">
                <a:solidFill>
                  <a:srgbClr val="737373"/>
                </a:solidFill>
                <a:latin typeface="Segoe UI"/>
                <a:cs typeface="Segoe UI"/>
              </a:rPr>
              <a:t>multifactor</a:t>
            </a:r>
            <a:r>
              <a:rPr sz="1450" i="1" spc="-55" dirty="0">
                <a:solidFill>
                  <a:srgbClr val="737373"/>
                </a:solidFill>
                <a:latin typeface="Segoe UI"/>
                <a:cs typeface="Segoe UI"/>
              </a:rPr>
              <a:t> </a:t>
            </a:r>
            <a:r>
              <a:rPr sz="1450" i="1" spc="-15" dirty="0">
                <a:solidFill>
                  <a:srgbClr val="737373"/>
                </a:solidFill>
                <a:latin typeface="Segoe UI"/>
                <a:cs typeface="Segoe UI"/>
              </a:rPr>
              <a:t>authentication].</a:t>
            </a:r>
            <a:endParaRPr sz="1450">
              <a:latin typeface="Segoe UI"/>
              <a:cs typeface="Segoe U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5065375" y="6967912"/>
            <a:ext cx="3471545" cy="7169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6300"/>
              </a:lnSpc>
              <a:spcBef>
                <a:spcPts val="95"/>
              </a:spcBef>
            </a:pPr>
            <a:r>
              <a:rPr sz="1300" dirty="0">
                <a:latin typeface="Trebuchet MS"/>
                <a:cs typeface="Trebuchet MS"/>
              </a:rPr>
              <a:t>C</a:t>
            </a:r>
            <a:r>
              <a:rPr sz="1300" spc="65" dirty="0">
                <a:latin typeface="Trebuchet MS"/>
                <a:cs typeface="Trebuchet MS"/>
              </a:rPr>
              <a:t>o</a:t>
            </a:r>
            <a:r>
              <a:rPr sz="1300" spc="40" dirty="0">
                <a:latin typeface="Trebuchet MS"/>
                <a:cs typeface="Trebuchet MS"/>
              </a:rPr>
              <a:t>p</a:t>
            </a:r>
            <a:r>
              <a:rPr sz="1300" spc="-75" dirty="0">
                <a:latin typeface="Trebuchet MS"/>
                <a:cs typeface="Trebuchet MS"/>
              </a:rPr>
              <a:t>il</a:t>
            </a:r>
            <a:r>
              <a:rPr sz="1300" spc="60" dirty="0">
                <a:latin typeface="Trebuchet MS"/>
                <a:cs typeface="Trebuchet MS"/>
              </a:rPr>
              <a:t>o</a:t>
            </a:r>
            <a:r>
              <a:rPr sz="1300" spc="-70" dirty="0">
                <a:latin typeface="Trebuchet MS"/>
                <a:cs typeface="Trebuchet MS"/>
              </a:rPr>
              <a:t>t</a:t>
            </a:r>
            <a:r>
              <a:rPr sz="1300" spc="-30" dirty="0">
                <a:latin typeface="Trebuchet MS"/>
                <a:cs typeface="Trebuchet MS"/>
              </a:rPr>
              <a:t> </a:t>
            </a:r>
            <a:r>
              <a:rPr sz="1300" spc="-75" dirty="0">
                <a:latin typeface="Trebuchet MS"/>
                <a:cs typeface="Trebuchet MS"/>
              </a:rPr>
              <a:t>i</a:t>
            </a:r>
            <a:r>
              <a:rPr sz="1300" spc="30" dirty="0">
                <a:latin typeface="Trebuchet MS"/>
                <a:cs typeface="Trebuchet MS"/>
              </a:rPr>
              <a:t>s</a:t>
            </a:r>
            <a:r>
              <a:rPr sz="1300" spc="-35" dirty="0">
                <a:latin typeface="Trebuchet MS"/>
                <a:cs typeface="Trebuchet MS"/>
              </a:rPr>
              <a:t> </a:t>
            </a:r>
            <a:r>
              <a:rPr sz="1300" spc="30" dirty="0">
                <a:latin typeface="Trebuchet MS"/>
                <a:cs typeface="Trebuchet MS"/>
              </a:rPr>
              <a:t>n</a:t>
            </a:r>
            <a:r>
              <a:rPr sz="1300" spc="60" dirty="0">
                <a:latin typeface="Trebuchet MS"/>
                <a:cs typeface="Trebuchet MS"/>
              </a:rPr>
              <a:t>o</a:t>
            </a:r>
            <a:r>
              <a:rPr sz="1300" spc="-70" dirty="0">
                <a:latin typeface="Trebuchet MS"/>
                <a:cs typeface="Trebuchet MS"/>
              </a:rPr>
              <a:t>t</a:t>
            </a:r>
            <a:r>
              <a:rPr sz="1300" spc="-30" dirty="0">
                <a:latin typeface="Trebuchet MS"/>
                <a:cs typeface="Trebuchet MS"/>
              </a:rPr>
              <a:t> a</a:t>
            </a:r>
            <a:r>
              <a:rPr sz="1300" spc="-70" dirty="0">
                <a:latin typeface="Trebuchet MS"/>
                <a:cs typeface="Trebuchet MS"/>
              </a:rPr>
              <a:t>l</a:t>
            </a:r>
            <a:r>
              <a:rPr sz="1300" spc="-15" dirty="0">
                <a:latin typeface="Trebuchet MS"/>
                <a:cs typeface="Trebuchet MS"/>
              </a:rPr>
              <a:t>w</a:t>
            </a:r>
            <a:r>
              <a:rPr sz="1300" spc="-40" dirty="0">
                <a:latin typeface="Trebuchet MS"/>
                <a:cs typeface="Trebuchet MS"/>
              </a:rPr>
              <a:t>a</a:t>
            </a:r>
            <a:r>
              <a:rPr sz="1300" spc="-5" dirty="0">
                <a:latin typeface="Trebuchet MS"/>
                <a:cs typeface="Trebuchet MS"/>
              </a:rPr>
              <a:t>y</a:t>
            </a:r>
            <a:r>
              <a:rPr sz="1300" spc="30" dirty="0">
                <a:latin typeface="Trebuchet MS"/>
                <a:cs typeface="Trebuchet MS"/>
              </a:rPr>
              <a:t>s</a:t>
            </a:r>
            <a:r>
              <a:rPr sz="1300" spc="-35" dirty="0">
                <a:latin typeface="Trebuchet MS"/>
                <a:cs typeface="Trebuchet MS"/>
              </a:rPr>
              <a:t> </a:t>
            </a:r>
            <a:r>
              <a:rPr sz="1300" spc="-50" dirty="0">
                <a:latin typeface="Trebuchet MS"/>
                <a:cs typeface="Trebuchet MS"/>
              </a:rPr>
              <a:t>r</a:t>
            </a:r>
            <a:r>
              <a:rPr sz="1300" spc="-70" dirty="0">
                <a:latin typeface="Trebuchet MS"/>
                <a:cs typeface="Trebuchet MS"/>
              </a:rPr>
              <a:t>i</a:t>
            </a:r>
            <a:r>
              <a:rPr sz="1300" spc="100" dirty="0">
                <a:latin typeface="Trebuchet MS"/>
                <a:cs typeface="Trebuchet MS"/>
              </a:rPr>
              <a:t>g</a:t>
            </a:r>
            <a:r>
              <a:rPr sz="1300" spc="20" dirty="0">
                <a:latin typeface="Trebuchet MS"/>
                <a:cs typeface="Trebuchet MS"/>
              </a:rPr>
              <a:t>h</a:t>
            </a:r>
            <a:r>
              <a:rPr sz="1300" spc="-90" dirty="0">
                <a:latin typeface="Trebuchet MS"/>
                <a:cs typeface="Trebuchet MS"/>
              </a:rPr>
              <a:t>t</a:t>
            </a:r>
            <a:r>
              <a:rPr sz="1300" spc="380" dirty="0">
                <a:latin typeface="Trebuchet MS"/>
                <a:cs typeface="Trebuchet MS"/>
              </a:rPr>
              <a:t>—</a:t>
            </a:r>
            <a:r>
              <a:rPr sz="1300" spc="-30" dirty="0">
                <a:latin typeface="Trebuchet MS"/>
                <a:cs typeface="Trebuchet MS"/>
              </a:rPr>
              <a:t>a</a:t>
            </a:r>
            <a:r>
              <a:rPr sz="1300" spc="30" dirty="0">
                <a:latin typeface="Trebuchet MS"/>
                <a:cs typeface="Trebuchet MS"/>
              </a:rPr>
              <a:t>n</a:t>
            </a:r>
            <a:r>
              <a:rPr sz="1300" spc="50" dirty="0">
                <a:latin typeface="Trebuchet MS"/>
                <a:cs typeface="Trebuchet MS"/>
              </a:rPr>
              <a:t>d</a:t>
            </a:r>
            <a:r>
              <a:rPr sz="1300" spc="-30" dirty="0">
                <a:latin typeface="Trebuchet MS"/>
                <a:cs typeface="Trebuchet MS"/>
              </a:rPr>
              <a:t> </a:t>
            </a:r>
            <a:r>
              <a:rPr sz="1300" spc="-65" dirty="0">
                <a:latin typeface="Trebuchet MS"/>
                <a:cs typeface="Trebuchet MS"/>
              </a:rPr>
              <a:t>i</a:t>
            </a:r>
            <a:r>
              <a:rPr sz="1300" spc="-45" dirty="0">
                <a:latin typeface="Trebuchet MS"/>
                <a:cs typeface="Trebuchet MS"/>
              </a:rPr>
              <a:t>t</a:t>
            </a:r>
            <a:r>
              <a:rPr sz="1300" spc="-235" dirty="0">
                <a:latin typeface="Trebuchet MS"/>
                <a:cs typeface="Trebuchet MS"/>
              </a:rPr>
              <a:t>’</a:t>
            </a:r>
            <a:r>
              <a:rPr sz="1300" spc="30" dirty="0">
                <a:latin typeface="Trebuchet MS"/>
                <a:cs typeface="Trebuchet MS"/>
              </a:rPr>
              <a:t>s</a:t>
            </a:r>
            <a:r>
              <a:rPr sz="1300" spc="-35" dirty="0">
                <a:latin typeface="Trebuchet MS"/>
                <a:cs typeface="Trebuchet MS"/>
              </a:rPr>
              <a:t> </a:t>
            </a:r>
            <a:r>
              <a:rPr sz="1300" spc="110" dirty="0">
                <a:latin typeface="Trebuchet MS"/>
                <a:cs typeface="Trebuchet MS"/>
              </a:rPr>
              <a:t>g</a:t>
            </a:r>
            <a:r>
              <a:rPr sz="1300" spc="70" dirty="0">
                <a:latin typeface="Trebuchet MS"/>
                <a:cs typeface="Trebuchet MS"/>
              </a:rPr>
              <a:t>oo</a:t>
            </a:r>
            <a:r>
              <a:rPr sz="1300" spc="50" dirty="0">
                <a:latin typeface="Trebuchet MS"/>
                <a:cs typeface="Trebuchet MS"/>
              </a:rPr>
              <a:t>d</a:t>
            </a:r>
            <a:r>
              <a:rPr sz="1300" spc="-30" dirty="0">
                <a:latin typeface="Trebuchet MS"/>
                <a:cs typeface="Trebuchet MS"/>
              </a:rPr>
              <a:t> </a:t>
            </a:r>
            <a:r>
              <a:rPr sz="1300" spc="-95" dirty="0">
                <a:latin typeface="Trebuchet MS"/>
                <a:cs typeface="Trebuchet MS"/>
              </a:rPr>
              <a:t>t</a:t>
            </a:r>
            <a:r>
              <a:rPr sz="1300" spc="50" dirty="0">
                <a:latin typeface="Trebuchet MS"/>
                <a:cs typeface="Trebuchet MS"/>
              </a:rPr>
              <a:t>o  </a:t>
            </a:r>
            <a:r>
              <a:rPr sz="1300" spc="-15" dirty="0">
                <a:latin typeface="Trebuchet MS"/>
                <a:cs typeface="Trebuchet MS"/>
              </a:rPr>
              <a:t>embrace </a:t>
            </a:r>
            <a:r>
              <a:rPr sz="1300" spc="25" dirty="0">
                <a:latin typeface="Trebuchet MS"/>
                <a:cs typeface="Trebuchet MS"/>
              </a:rPr>
              <a:t>how </a:t>
            </a:r>
            <a:r>
              <a:rPr sz="1300" spc="-80" dirty="0">
                <a:latin typeface="Trebuchet MS"/>
                <a:cs typeface="Trebuchet MS"/>
              </a:rPr>
              <a:t>it’s </a:t>
            </a:r>
            <a:r>
              <a:rPr sz="1300" spc="-25" dirty="0">
                <a:latin typeface="Trebuchet MS"/>
                <a:cs typeface="Trebuchet MS"/>
              </a:rPr>
              <a:t>usefully </a:t>
            </a:r>
            <a:r>
              <a:rPr sz="1300" spc="-15" dirty="0">
                <a:latin typeface="Trebuchet MS"/>
                <a:cs typeface="Trebuchet MS"/>
              </a:rPr>
              <a:t>wrong. </a:t>
            </a:r>
            <a:r>
              <a:rPr sz="1300" spc="-35" dirty="0">
                <a:latin typeface="Trebuchet MS"/>
                <a:cs typeface="Trebuchet MS"/>
              </a:rPr>
              <a:t>Instead, </a:t>
            </a:r>
            <a:r>
              <a:rPr sz="1300" spc="10" dirty="0">
                <a:latin typeface="Trebuchet MS"/>
                <a:cs typeface="Trebuchet MS"/>
              </a:rPr>
              <a:t>use </a:t>
            </a:r>
            <a:r>
              <a:rPr sz="1300" spc="-65" dirty="0">
                <a:latin typeface="Trebuchet MS"/>
                <a:cs typeface="Trebuchet MS"/>
              </a:rPr>
              <a:t>it </a:t>
            </a:r>
            <a:r>
              <a:rPr sz="1300" spc="-380" dirty="0">
                <a:latin typeface="Trebuchet MS"/>
                <a:cs typeface="Trebuchet MS"/>
              </a:rPr>
              <a:t> </a:t>
            </a:r>
            <a:r>
              <a:rPr sz="1300" spc="-10" dirty="0">
                <a:latin typeface="Trebuchet MS"/>
                <a:cs typeface="Trebuchet MS"/>
              </a:rPr>
              <a:t>to</a:t>
            </a:r>
            <a:r>
              <a:rPr sz="1300" spc="-35" dirty="0">
                <a:latin typeface="Trebuchet MS"/>
                <a:cs typeface="Trebuchet MS"/>
              </a:rPr>
              <a:t> </a:t>
            </a:r>
            <a:r>
              <a:rPr sz="1300" spc="-15" dirty="0">
                <a:latin typeface="Trebuchet MS"/>
                <a:cs typeface="Trebuchet MS"/>
              </a:rPr>
              <a:t>generate</a:t>
            </a:r>
            <a:r>
              <a:rPr sz="1300" spc="-35" dirty="0">
                <a:latin typeface="Trebuchet MS"/>
                <a:cs typeface="Trebuchet MS"/>
              </a:rPr>
              <a:t> </a:t>
            </a:r>
            <a:r>
              <a:rPr sz="1300" spc="-10" dirty="0">
                <a:latin typeface="Trebuchet MS"/>
                <a:cs typeface="Trebuchet MS"/>
              </a:rPr>
              <a:t>ideas</a:t>
            </a:r>
            <a:r>
              <a:rPr sz="1300" spc="-35" dirty="0">
                <a:latin typeface="Trebuchet MS"/>
                <a:cs typeface="Trebuchet MS"/>
              </a:rPr>
              <a:t> </a:t>
            </a:r>
            <a:r>
              <a:rPr sz="1300" spc="-10" dirty="0">
                <a:latin typeface="Trebuchet MS"/>
                <a:cs typeface="Trebuchet MS"/>
              </a:rPr>
              <a:t>to</a:t>
            </a:r>
            <a:r>
              <a:rPr sz="1300" spc="-30" dirty="0">
                <a:latin typeface="Trebuchet MS"/>
                <a:cs typeface="Trebuchet MS"/>
              </a:rPr>
              <a:t> </a:t>
            </a:r>
            <a:r>
              <a:rPr sz="1300" spc="-20" dirty="0">
                <a:latin typeface="Trebuchet MS"/>
                <a:cs typeface="Trebuchet MS"/>
              </a:rPr>
              <a:t>jump-start</a:t>
            </a:r>
            <a:r>
              <a:rPr sz="1300" spc="-35" dirty="0">
                <a:latin typeface="Trebuchet MS"/>
                <a:cs typeface="Trebuchet MS"/>
              </a:rPr>
              <a:t> </a:t>
            </a:r>
            <a:r>
              <a:rPr sz="1300" spc="-60" dirty="0">
                <a:latin typeface="Trebuchet MS"/>
                <a:cs typeface="Trebuchet MS"/>
              </a:rPr>
              <a:t>creativity.</a:t>
            </a:r>
            <a:endParaRPr sz="1300">
              <a:latin typeface="Trebuchet MS"/>
              <a:cs typeface="Trebuchet MS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15078075" y="8458655"/>
            <a:ext cx="4032885" cy="993775"/>
            <a:chOff x="15078075" y="8458655"/>
            <a:chExt cx="4032885" cy="993775"/>
          </a:xfrm>
        </p:grpSpPr>
        <p:sp>
          <p:nvSpPr>
            <p:cNvPr id="30" name="object 30"/>
            <p:cNvSpPr/>
            <p:nvPr/>
          </p:nvSpPr>
          <p:spPr>
            <a:xfrm>
              <a:off x="15079384" y="8459964"/>
              <a:ext cx="4030345" cy="990600"/>
            </a:xfrm>
            <a:custGeom>
              <a:avLst/>
              <a:gdLst/>
              <a:ahLst/>
              <a:cxnLst/>
              <a:rect l="l" t="t" r="r" b="b"/>
              <a:pathLst>
                <a:path w="4030344" h="990600">
                  <a:moveTo>
                    <a:pt x="3988098" y="0"/>
                  </a:moveTo>
                  <a:lnTo>
                    <a:pt x="41883" y="0"/>
                  </a:lnTo>
                  <a:lnTo>
                    <a:pt x="25581" y="3291"/>
                  </a:lnTo>
                  <a:lnTo>
                    <a:pt x="12267" y="12267"/>
                  </a:lnTo>
                  <a:lnTo>
                    <a:pt x="3291" y="25581"/>
                  </a:lnTo>
                  <a:lnTo>
                    <a:pt x="0" y="41883"/>
                  </a:lnTo>
                  <a:lnTo>
                    <a:pt x="0" y="969603"/>
                  </a:lnTo>
                  <a:lnTo>
                    <a:pt x="1646" y="977757"/>
                  </a:lnTo>
                  <a:lnTo>
                    <a:pt x="6135" y="984413"/>
                  </a:lnTo>
                  <a:lnTo>
                    <a:pt x="12792" y="988900"/>
                  </a:lnTo>
                  <a:lnTo>
                    <a:pt x="20941" y="990545"/>
                  </a:lnTo>
                  <a:lnTo>
                    <a:pt x="4009040" y="990545"/>
                  </a:lnTo>
                  <a:lnTo>
                    <a:pt x="4017189" y="988900"/>
                  </a:lnTo>
                  <a:lnTo>
                    <a:pt x="4023846" y="984413"/>
                  </a:lnTo>
                  <a:lnTo>
                    <a:pt x="4028335" y="977757"/>
                  </a:lnTo>
                  <a:lnTo>
                    <a:pt x="4029982" y="969603"/>
                  </a:lnTo>
                  <a:lnTo>
                    <a:pt x="4029982" y="41883"/>
                  </a:lnTo>
                  <a:lnTo>
                    <a:pt x="4026690" y="25581"/>
                  </a:lnTo>
                  <a:lnTo>
                    <a:pt x="4017714" y="12267"/>
                  </a:lnTo>
                  <a:lnTo>
                    <a:pt x="4004400" y="3291"/>
                  </a:lnTo>
                  <a:lnTo>
                    <a:pt x="398809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5079384" y="8459964"/>
              <a:ext cx="4030345" cy="990600"/>
            </a:xfrm>
            <a:custGeom>
              <a:avLst/>
              <a:gdLst/>
              <a:ahLst/>
              <a:cxnLst/>
              <a:rect l="l" t="t" r="r" b="b"/>
              <a:pathLst>
                <a:path w="4030344" h="990600">
                  <a:moveTo>
                    <a:pt x="41883" y="0"/>
                  </a:moveTo>
                  <a:lnTo>
                    <a:pt x="25581" y="3291"/>
                  </a:lnTo>
                  <a:lnTo>
                    <a:pt x="12267" y="12267"/>
                  </a:lnTo>
                  <a:lnTo>
                    <a:pt x="3291" y="25581"/>
                  </a:lnTo>
                  <a:lnTo>
                    <a:pt x="0" y="41883"/>
                  </a:lnTo>
                  <a:lnTo>
                    <a:pt x="0" y="969603"/>
                  </a:lnTo>
                  <a:lnTo>
                    <a:pt x="1646" y="977757"/>
                  </a:lnTo>
                  <a:lnTo>
                    <a:pt x="6135" y="984413"/>
                  </a:lnTo>
                  <a:lnTo>
                    <a:pt x="12792" y="988900"/>
                  </a:lnTo>
                  <a:lnTo>
                    <a:pt x="20941" y="990545"/>
                  </a:lnTo>
                  <a:lnTo>
                    <a:pt x="4009040" y="990545"/>
                  </a:lnTo>
                  <a:lnTo>
                    <a:pt x="4017189" y="988900"/>
                  </a:lnTo>
                  <a:lnTo>
                    <a:pt x="4023846" y="984413"/>
                  </a:lnTo>
                  <a:lnTo>
                    <a:pt x="4028335" y="977757"/>
                  </a:lnTo>
                  <a:lnTo>
                    <a:pt x="4029982" y="969603"/>
                  </a:lnTo>
                  <a:lnTo>
                    <a:pt x="4029982" y="41883"/>
                  </a:lnTo>
                  <a:lnTo>
                    <a:pt x="4026690" y="25581"/>
                  </a:lnTo>
                  <a:lnTo>
                    <a:pt x="4017714" y="12267"/>
                  </a:lnTo>
                  <a:lnTo>
                    <a:pt x="4004400" y="3291"/>
                  </a:lnTo>
                  <a:lnTo>
                    <a:pt x="3988098" y="0"/>
                  </a:lnTo>
                  <a:lnTo>
                    <a:pt x="41883" y="0"/>
                  </a:lnTo>
                  <a:close/>
                </a:path>
              </a:pathLst>
            </a:custGeom>
            <a:ln w="3175">
              <a:solidFill>
                <a:srgbClr val="7373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078075" y="9401808"/>
              <a:ext cx="4029982" cy="50008"/>
            </a:xfrm>
            <a:prstGeom prst="rect">
              <a:avLst/>
            </a:prstGeom>
          </p:spPr>
        </p:pic>
      </p:grpSp>
      <p:sp>
        <p:nvSpPr>
          <p:cNvPr id="33" name="object 33"/>
          <p:cNvSpPr txBox="1"/>
          <p:nvPr/>
        </p:nvSpPr>
        <p:spPr>
          <a:xfrm>
            <a:off x="15086826" y="8707269"/>
            <a:ext cx="4015104" cy="481965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203835" marR="874394">
              <a:lnSpc>
                <a:spcPct val="104200"/>
              </a:lnSpc>
              <a:spcBef>
                <a:spcPts val="60"/>
              </a:spcBef>
            </a:pPr>
            <a:r>
              <a:rPr sz="1450" b="1" spc="70" dirty="0">
                <a:solidFill>
                  <a:srgbClr val="737373"/>
                </a:solidFill>
                <a:latin typeface="Trebuchet MS"/>
                <a:cs typeface="Trebuchet MS"/>
              </a:rPr>
              <a:t>Ask</a:t>
            </a:r>
            <a:r>
              <a:rPr sz="1450" b="1" spc="-35" dirty="0">
                <a:solidFill>
                  <a:srgbClr val="737373"/>
                </a:solidFill>
                <a:latin typeface="Trebuchet MS"/>
                <a:cs typeface="Trebuchet MS"/>
              </a:rPr>
              <a:t> </a:t>
            </a:r>
            <a:r>
              <a:rPr sz="1450" b="1" spc="5" dirty="0">
                <a:solidFill>
                  <a:srgbClr val="737373"/>
                </a:solidFill>
                <a:latin typeface="Trebuchet MS"/>
                <a:cs typeface="Trebuchet MS"/>
              </a:rPr>
              <a:t>Copilot:</a:t>
            </a:r>
            <a:r>
              <a:rPr sz="1450" b="1" spc="-30" dirty="0">
                <a:solidFill>
                  <a:srgbClr val="737373"/>
                </a:solidFill>
                <a:latin typeface="Trebuchet MS"/>
                <a:cs typeface="Trebuchet MS"/>
              </a:rPr>
              <a:t> </a:t>
            </a:r>
            <a:r>
              <a:rPr sz="1450" i="1" dirty="0">
                <a:solidFill>
                  <a:srgbClr val="737373"/>
                </a:solidFill>
                <a:latin typeface="Segoe UI"/>
                <a:cs typeface="Segoe UI"/>
              </a:rPr>
              <a:t>Create</a:t>
            </a:r>
            <a:r>
              <a:rPr sz="1450" i="1" spc="-60" dirty="0">
                <a:solidFill>
                  <a:srgbClr val="737373"/>
                </a:solidFill>
                <a:latin typeface="Segoe UI"/>
                <a:cs typeface="Segoe UI"/>
              </a:rPr>
              <a:t> </a:t>
            </a:r>
            <a:r>
              <a:rPr sz="1450" i="1" spc="15" dirty="0">
                <a:solidFill>
                  <a:srgbClr val="737373"/>
                </a:solidFill>
                <a:latin typeface="Segoe UI"/>
                <a:cs typeface="Segoe UI"/>
              </a:rPr>
              <a:t>a</a:t>
            </a:r>
            <a:r>
              <a:rPr sz="1450" i="1" spc="-55" dirty="0">
                <a:solidFill>
                  <a:srgbClr val="737373"/>
                </a:solidFill>
                <a:latin typeface="Segoe UI"/>
                <a:cs typeface="Segoe UI"/>
              </a:rPr>
              <a:t> </a:t>
            </a:r>
            <a:r>
              <a:rPr sz="1450" i="1" spc="-20" dirty="0">
                <a:solidFill>
                  <a:srgbClr val="737373"/>
                </a:solidFill>
                <a:latin typeface="Segoe UI"/>
                <a:cs typeface="Segoe UI"/>
              </a:rPr>
              <a:t>list</a:t>
            </a:r>
            <a:r>
              <a:rPr sz="1450" i="1" spc="-55" dirty="0">
                <a:solidFill>
                  <a:srgbClr val="737373"/>
                </a:solidFill>
                <a:latin typeface="Segoe UI"/>
                <a:cs typeface="Segoe UI"/>
              </a:rPr>
              <a:t> </a:t>
            </a:r>
            <a:r>
              <a:rPr sz="1450" i="1" dirty="0">
                <a:solidFill>
                  <a:srgbClr val="737373"/>
                </a:solidFill>
                <a:latin typeface="Segoe UI"/>
                <a:cs typeface="Segoe UI"/>
              </a:rPr>
              <a:t>of</a:t>
            </a:r>
            <a:r>
              <a:rPr sz="1450" i="1" spc="-60" dirty="0">
                <a:solidFill>
                  <a:srgbClr val="737373"/>
                </a:solidFill>
                <a:latin typeface="Segoe UI"/>
                <a:cs typeface="Segoe UI"/>
              </a:rPr>
              <a:t> </a:t>
            </a:r>
            <a:r>
              <a:rPr sz="1450" i="1" spc="-15" dirty="0">
                <a:solidFill>
                  <a:srgbClr val="737373"/>
                </a:solidFill>
                <a:latin typeface="Segoe UI"/>
                <a:cs typeface="Segoe UI"/>
              </a:rPr>
              <a:t>titles</a:t>
            </a:r>
            <a:r>
              <a:rPr sz="1450" i="1" spc="-55" dirty="0">
                <a:solidFill>
                  <a:srgbClr val="737373"/>
                </a:solidFill>
                <a:latin typeface="Segoe UI"/>
                <a:cs typeface="Segoe UI"/>
              </a:rPr>
              <a:t> </a:t>
            </a:r>
            <a:r>
              <a:rPr sz="1450" i="1" spc="5" dirty="0">
                <a:solidFill>
                  <a:srgbClr val="737373"/>
                </a:solidFill>
                <a:latin typeface="Segoe UI"/>
                <a:cs typeface="Segoe UI"/>
              </a:rPr>
              <a:t>for </a:t>
            </a:r>
            <a:r>
              <a:rPr sz="1450" i="1" spc="-385" dirty="0">
                <a:solidFill>
                  <a:srgbClr val="737373"/>
                </a:solidFill>
                <a:latin typeface="Segoe UI"/>
                <a:cs typeface="Segoe UI"/>
              </a:rPr>
              <a:t> </a:t>
            </a:r>
            <a:r>
              <a:rPr sz="1450" i="1" spc="-15" dirty="0">
                <a:solidFill>
                  <a:srgbClr val="737373"/>
                </a:solidFill>
                <a:latin typeface="Segoe UI"/>
                <a:cs typeface="Segoe UI"/>
              </a:rPr>
              <a:t>[this</a:t>
            </a:r>
            <a:r>
              <a:rPr sz="1450" i="1" spc="-60" dirty="0">
                <a:solidFill>
                  <a:srgbClr val="737373"/>
                </a:solidFill>
                <a:latin typeface="Segoe UI"/>
                <a:cs typeface="Segoe UI"/>
              </a:rPr>
              <a:t> </a:t>
            </a:r>
            <a:r>
              <a:rPr sz="1450" i="1" spc="-10" dirty="0">
                <a:solidFill>
                  <a:srgbClr val="737373"/>
                </a:solidFill>
                <a:latin typeface="Segoe UI"/>
                <a:cs typeface="Segoe UI"/>
              </a:rPr>
              <a:t>presentation].</a:t>
            </a:r>
            <a:endParaRPr sz="1450">
              <a:latin typeface="Segoe UI"/>
              <a:cs typeface="Segoe UI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971905" y="10144059"/>
            <a:ext cx="4812030" cy="2019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975" spc="30" baseline="34188" dirty="0">
                <a:solidFill>
                  <a:srgbClr val="091F2C"/>
                </a:solidFill>
                <a:latin typeface="Trebuchet MS"/>
                <a:cs typeface="Trebuchet MS"/>
              </a:rPr>
              <a:t>6</a:t>
            </a:r>
            <a:r>
              <a:rPr sz="975" spc="179" baseline="34188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150" u="sng" spc="-25" dirty="0">
                <a:solidFill>
                  <a:srgbClr val="091F2C"/>
                </a:solidFill>
                <a:uFill>
                  <a:solidFill>
                    <a:srgbClr val="091F2C"/>
                  </a:solidFill>
                </a:uFill>
                <a:latin typeface="Trebuchet MS"/>
                <a:cs typeface="Trebuchet MS"/>
                <a:hlinkClick r:id="rId6"/>
              </a:rPr>
              <a:t>Will</a:t>
            </a:r>
            <a:r>
              <a:rPr sz="1150" u="sng" spc="-35" dirty="0">
                <a:solidFill>
                  <a:srgbClr val="091F2C"/>
                </a:solidFill>
                <a:uFill>
                  <a:solidFill>
                    <a:srgbClr val="091F2C"/>
                  </a:solidFill>
                </a:uFill>
                <a:latin typeface="Trebuchet MS"/>
                <a:cs typeface="Trebuchet MS"/>
                <a:hlinkClick r:id="rId6"/>
              </a:rPr>
              <a:t> </a:t>
            </a:r>
            <a:r>
              <a:rPr sz="1150" u="sng" spc="20" dirty="0">
                <a:solidFill>
                  <a:srgbClr val="091F2C"/>
                </a:solidFill>
                <a:uFill>
                  <a:solidFill>
                    <a:srgbClr val="091F2C"/>
                  </a:solidFill>
                </a:uFill>
                <a:latin typeface="Trebuchet MS"/>
                <a:cs typeface="Trebuchet MS"/>
                <a:hlinkClick r:id="rId6"/>
              </a:rPr>
              <a:t>AI</a:t>
            </a:r>
            <a:r>
              <a:rPr sz="1150" u="sng" spc="-30" dirty="0">
                <a:solidFill>
                  <a:srgbClr val="091F2C"/>
                </a:solidFill>
                <a:uFill>
                  <a:solidFill>
                    <a:srgbClr val="091F2C"/>
                  </a:solidFill>
                </a:uFill>
                <a:latin typeface="Trebuchet MS"/>
                <a:cs typeface="Trebuchet MS"/>
                <a:hlinkClick r:id="rId6"/>
              </a:rPr>
              <a:t> </a:t>
            </a:r>
            <a:r>
              <a:rPr sz="1150" u="sng" spc="-50" dirty="0">
                <a:solidFill>
                  <a:srgbClr val="091F2C"/>
                </a:solidFill>
                <a:uFill>
                  <a:solidFill>
                    <a:srgbClr val="091F2C"/>
                  </a:solidFill>
                </a:uFill>
                <a:latin typeface="Trebuchet MS"/>
                <a:cs typeface="Trebuchet MS"/>
                <a:hlinkClick r:id="rId6"/>
              </a:rPr>
              <a:t>Fix</a:t>
            </a:r>
            <a:r>
              <a:rPr sz="1150" u="sng" spc="-30" dirty="0">
                <a:solidFill>
                  <a:srgbClr val="091F2C"/>
                </a:solidFill>
                <a:uFill>
                  <a:solidFill>
                    <a:srgbClr val="091F2C"/>
                  </a:solidFill>
                </a:uFill>
                <a:latin typeface="Trebuchet MS"/>
                <a:cs typeface="Trebuchet MS"/>
                <a:hlinkClick r:id="rId6"/>
              </a:rPr>
              <a:t> </a:t>
            </a:r>
            <a:r>
              <a:rPr sz="1150" u="sng" spc="-25" dirty="0">
                <a:solidFill>
                  <a:srgbClr val="091F2C"/>
                </a:solidFill>
                <a:uFill>
                  <a:solidFill>
                    <a:srgbClr val="091F2C"/>
                  </a:solidFill>
                </a:uFill>
                <a:latin typeface="Trebuchet MS"/>
                <a:cs typeface="Trebuchet MS"/>
                <a:hlinkClick r:id="rId6"/>
              </a:rPr>
              <a:t>Work?</a:t>
            </a:r>
            <a:r>
              <a:rPr sz="1150" spc="-25" dirty="0">
                <a:solidFill>
                  <a:srgbClr val="091F2C"/>
                </a:solidFill>
                <a:latin typeface="Trebuchet MS"/>
                <a:cs typeface="Trebuchet MS"/>
              </a:rPr>
              <a:t>, </a:t>
            </a:r>
            <a:r>
              <a:rPr sz="1150" spc="10" dirty="0">
                <a:solidFill>
                  <a:srgbClr val="091F2C"/>
                </a:solidFill>
                <a:latin typeface="Trebuchet MS"/>
                <a:cs typeface="Trebuchet MS"/>
              </a:rPr>
              <a:t>Work</a:t>
            </a:r>
            <a:r>
              <a:rPr sz="1150" spc="-3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150" spc="-40" dirty="0">
                <a:solidFill>
                  <a:srgbClr val="091F2C"/>
                </a:solidFill>
                <a:latin typeface="Trebuchet MS"/>
                <a:cs typeface="Trebuchet MS"/>
              </a:rPr>
              <a:t>Trend</a:t>
            </a:r>
            <a:r>
              <a:rPr sz="1150" spc="-2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150" spc="-10" dirty="0">
                <a:solidFill>
                  <a:srgbClr val="091F2C"/>
                </a:solidFill>
                <a:latin typeface="Trebuchet MS"/>
                <a:cs typeface="Trebuchet MS"/>
              </a:rPr>
              <a:t>Index</a:t>
            </a:r>
            <a:r>
              <a:rPr sz="1150" spc="-3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150" dirty="0">
                <a:solidFill>
                  <a:srgbClr val="091F2C"/>
                </a:solidFill>
                <a:latin typeface="Trebuchet MS"/>
                <a:cs typeface="Trebuchet MS"/>
              </a:rPr>
              <a:t>Annual</a:t>
            </a:r>
            <a:r>
              <a:rPr sz="1150" spc="-30" dirty="0">
                <a:solidFill>
                  <a:srgbClr val="091F2C"/>
                </a:solidFill>
                <a:latin typeface="Trebuchet MS"/>
                <a:cs typeface="Trebuchet MS"/>
              </a:rPr>
              <a:t> Report, </a:t>
            </a:r>
            <a:r>
              <a:rPr sz="1150" spc="-10" dirty="0">
                <a:solidFill>
                  <a:srgbClr val="091F2C"/>
                </a:solidFill>
                <a:latin typeface="Trebuchet MS"/>
                <a:cs typeface="Trebuchet MS"/>
              </a:rPr>
              <a:t>Microsoft,</a:t>
            </a:r>
            <a:r>
              <a:rPr sz="1150" spc="-2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150" spc="50" dirty="0">
                <a:solidFill>
                  <a:srgbClr val="091F2C"/>
                </a:solidFill>
                <a:latin typeface="Trebuchet MS"/>
                <a:cs typeface="Trebuchet MS"/>
              </a:rPr>
              <a:t>May</a:t>
            </a:r>
            <a:r>
              <a:rPr sz="1150" spc="-2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150" spc="-35" dirty="0">
                <a:solidFill>
                  <a:srgbClr val="091F2C"/>
                </a:solidFill>
                <a:latin typeface="Trebuchet MS"/>
                <a:cs typeface="Trebuchet MS"/>
              </a:rPr>
              <a:t>2023.</a:t>
            </a:r>
            <a:endParaRPr sz="1150">
              <a:latin typeface="Trebuchet MS"/>
              <a:cs typeface="Trebuchet MS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17228794" y="877631"/>
            <a:ext cx="1340485" cy="0"/>
          </a:xfrm>
          <a:custGeom>
            <a:avLst/>
            <a:gdLst/>
            <a:ahLst/>
            <a:cxnLst/>
            <a:rect l="l" t="t" r="r" b="b"/>
            <a:pathLst>
              <a:path w="1340484">
                <a:moveTo>
                  <a:pt x="0" y="0"/>
                </a:moveTo>
                <a:lnTo>
                  <a:pt x="1340273" y="0"/>
                </a:lnTo>
              </a:path>
            </a:pathLst>
          </a:custGeom>
          <a:ln w="5235">
            <a:solidFill>
              <a:srgbClr val="091F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5802660" y="877631"/>
            <a:ext cx="1340485" cy="0"/>
          </a:xfrm>
          <a:custGeom>
            <a:avLst/>
            <a:gdLst/>
            <a:ahLst/>
            <a:cxnLst/>
            <a:rect l="l" t="t" r="r" b="b"/>
            <a:pathLst>
              <a:path w="1340484">
                <a:moveTo>
                  <a:pt x="0" y="0"/>
                </a:moveTo>
                <a:lnTo>
                  <a:pt x="1340273" y="0"/>
                </a:lnTo>
              </a:path>
            </a:pathLst>
          </a:custGeom>
          <a:ln w="5235">
            <a:solidFill>
              <a:srgbClr val="091F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4377572" y="877631"/>
            <a:ext cx="1340485" cy="0"/>
          </a:xfrm>
          <a:custGeom>
            <a:avLst/>
            <a:gdLst/>
            <a:ahLst/>
            <a:cxnLst/>
            <a:rect l="l" t="t" r="r" b="b"/>
            <a:pathLst>
              <a:path w="1340484">
                <a:moveTo>
                  <a:pt x="0" y="0"/>
                </a:moveTo>
                <a:lnTo>
                  <a:pt x="1340273" y="0"/>
                </a:lnTo>
              </a:path>
            </a:pathLst>
          </a:custGeom>
          <a:ln w="5235">
            <a:solidFill>
              <a:srgbClr val="091F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2900131" y="877631"/>
            <a:ext cx="1340485" cy="0"/>
          </a:xfrm>
          <a:custGeom>
            <a:avLst/>
            <a:gdLst/>
            <a:ahLst/>
            <a:cxnLst/>
            <a:rect l="l" t="t" r="r" b="b"/>
            <a:pathLst>
              <a:path w="1340484">
                <a:moveTo>
                  <a:pt x="0" y="0"/>
                </a:moveTo>
                <a:lnTo>
                  <a:pt x="1340273" y="0"/>
                </a:lnTo>
              </a:path>
            </a:pathLst>
          </a:custGeom>
          <a:ln w="5235">
            <a:solidFill>
              <a:srgbClr val="091F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0052050" y="873276"/>
            <a:ext cx="1340485" cy="0"/>
          </a:xfrm>
          <a:custGeom>
            <a:avLst/>
            <a:gdLst/>
            <a:ahLst/>
            <a:cxnLst/>
            <a:rect l="l" t="t" r="r" b="b"/>
            <a:pathLst>
              <a:path w="1340484">
                <a:moveTo>
                  <a:pt x="0" y="0"/>
                </a:moveTo>
                <a:lnTo>
                  <a:pt x="1340273" y="0"/>
                </a:lnTo>
              </a:path>
            </a:pathLst>
          </a:custGeom>
          <a:ln w="523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1476090" y="873276"/>
            <a:ext cx="1340485" cy="0"/>
          </a:xfrm>
          <a:custGeom>
            <a:avLst/>
            <a:gdLst/>
            <a:ahLst/>
            <a:cxnLst/>
            <a:rect l="l" t="t" r="r" b="b"/>
            <a:pathLst>
              <a:path w="1340484">
                <a:moveTo>
                  <a:pt x="0" y="0"/>
                </a:moveTo>
                <a:lnTo>
                  <a:pt x="1340273" y="0"/>
                </a:lnTo>
              </a:path>
            </a:pathLst>
          </a:custGeom>
          <a:ln w="523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10309721" y="982544"/>
            <a:ext cx="824865" cy="2019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50" spc="-10" dirty="0">
                <a:solidFill>
                  <a:srgbClr val="091F2C"/>
                </a:solidFill>
                <a:latin typeface="Trebuchet MS"/>
                <a:cs typeface="Trebuchet MS"/>
              </a:rPr>
              <a:t>Introduction</a:t>
            </a:r>
            <a:endParaRPr sz="1150">
              <a:latin typeface="Trebuchet MS"/>
              <a:cs typeface="Trebuchet MS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11820264" y="982544"/>
            <a:ext cx="652780" cy="2019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50" spc="-35" dirty="0">
                <a:solidFill>
                  <a:srgbClr val="091F2C"/>
                </a:solidFill>
                <a:latin typeface="Trebuchet MS"/>
                <a:cs typeface="Trebuchet MS"/>
              </a:rPr>
              <a:t>Ge</a:t>
            </a:r>
            <a:r>
              <a:rPr sz="1150" spc="-20" dirty="0">
                <a:solidFill>
                  <a:srgbClr val="091F2C"/>
                </a:solidFill>
                <a:latin typeface="Trebuchet MS"/>
                <a:cs typeface="Trebuchet MS"/>
              </a:rPr>
              <a:t>t</a:t>
            </a:r>
            <a:r>
              <a:rPr sz="1150" spc="-3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150" spc="-15" dirty="0">
                <a:solidFill>
                  <a:srgbClr val="091F2C"/>
                </a:solidFill>
                <a:latin typeface="Trebuchet MS"/>
                <a:cs typeface="Trebuchet MS"/>
              </a:rPr>
              <a:t>ready</a:t>
            </a:r>
            <a:endParaRPr sz="1150">
              <a:latin typeface="Trebuchet MS"/>
              <a:cs typeface="Trebuchet MS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12891189" y="982544"/>
            <a:ext cx="1410970" cy="2019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50" spc="25" dirty="0">
                <a:solidFill>
                  <a:srgbClr val="091F2C"/>
                </a:solidFill>
                <a:latin typeface="Trebuchet MS"/>
                <a:cs typeface="Trebuchet MS"/>
              </a:rPr>
              <a:t>Onboard</a:t>
            </a:r>
            <a:r>
              <a:rPr sz="1150" spc="-6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150" spc="15" dirty="0">
                <a:solidFill>
                  <a:srgbClr val="091F2C"/>
                </a:solidFill>
                <a:latin typeface="Trebuchet MS"/>
                <a:cs typeface="Trebuchet MS"/>
              </a:rPr>
              <a:t>and</a:t>
            </a:r>
            <a:r>
              <a:rPr sz="1150" spc="-5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150" spc="25" dirty="0">
                <a:solidFill>
                  <a:srgbClr val="091F2C"/>
                </a:solidFill>
                <a:latin typeface="Trebuchet MS"/>
                <a:cs typeface="Trebuchet MS"/>
              </a:rPr>
              <a:t>engage</a:t>
            </a:r>
            <a:endParaRPr sz="1150">
              <a:latin typeface="Trebuchet MS"/>
              <a:cs typeface="Trebuchet MS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14569775" y="982544"/>
            <a:ext cx="953769" cy="2019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50" spc="-25" dirty="0">
                <a:solidFill>
                  <a:srgbClr val="091F2C"/>
                </a:solidFill>
                <a:latin typeface="Trebuchet MS"/>
                <a:cs typeface="Trebuchet MS"/>
              </a:rPr>
              <a:t>Delive</a:t>
            </a:r>
            <a:r>
              <a:rPr sz="1150" spc="-15" dirty="0">
                <a:solidFill>
                  <a:srgbClr val="091F2C"/>
                </a:solidFill>
                <a:latin typeface="Trebuchet MS"/>
                <a:cs typeface="Trebuchet MS"/>
              </a:rPr>
              <a:t>r</a:t>
            </a:r>
            <a:r>
              <a:rPr sz="1150" spc="-3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150" spc="-20" dirty="0">
                <a:solidFill>
                  <a:srgbClr val="091F2C"/>
                </a:solidFill>
                <a:latin typeface="Trebuchet MS"/>
                <a:cs typeface="Trebuchet MS"/>
              </a:rPr>
              <a:t>impact</a:t>
            </a:r>
            <a:endParaRPr sz="1150">
              <a:latin typeface="Trebuchet MS"/>
              <a:cs typeface="Trebuchet MS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15798499" y="982544"/>
            <a:ext cx="1349375" cy="2019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50" spc="-20" dirty="0">
                <a:solidFill>
                  <a:srgbClr val="091F2C"/>
                </a:solidFill>
                <a:latin typeface="Trebuchet MS"/>
                <a:cs typeface="Trebuchet MS"/>
              </a:rPr>
              <a:t>Extend</a:t>
            </a:r>
            <a:r>
              <a:rPr sz="1150" spc="-6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150" spc="15" dirty="0">
                <a:solidFill>
                  <a:srgbClr val="091F2C"/>
                </a:solidFill>
                <a:latin typeface="Trebuchet MS"/>
                <a:cs typeface="Trebuchet MS"/>
              </a:rPr>
              <a:t>and</a:t>
            </a:r>
            <a:r>
              <a:rPr sz="1150" spc="-6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150" spc="-10" dirty="0">
                <a:solidFill>
                  <a:srgbClr val="091F2C"/>
                </a:solidFill>
                <a:latin typeface="Trebuchet MS"/>
                <a:cs typeface="Trebuchet MS"/>
              </a:rPr>
              <a:t>optimize</a:t>
            </a:r>
            <a:endParaRPr sz="1150">
              <a:latin typeface="Trebuchet MS"/>
              <a:cs typeface="Trebuchet MS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17546056" y="982544"/>
            <a:ext cx="705485" cy="2019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50" spc="-10" dirty="0">
                <a:solidFill>
                  <a:srgbClr val="091F2C"/>
                </a:solidFill>
                <a:latin typeface="Trebuchet MS"/>
                <a:cs typeface="Trebuchet MS"/>
              </a:rPr>
              <a:t>Nex</a:t>
            </a:r>
            <a:r>
              <a:rPr sz="1150" spc="-5" dirty="0">
                <a:solidFill>
                  <a:srgbClr val="091F2C"/>
                </a:solidFill>
                <a:latin typeface="Trebuchet MS"/>
                <a:cs typeface="Trebuchet MS"/>
              </a:rPr>
              <a:t>t</a:t>
            </a:r>
            <a:r>
              <a:rPr sz="1150" spc="-3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150" spc="-10" dirty="0">
                <a:solidFill>
                  <a:srgbClr val="091F2C"/>
                </a:solidFill>
                <a:latin typeface="Trebuchet MS"/>
                <a:cs typeface="Trebuchet MS"/>
              </a:rPr>
              <a:t>steps</a:t>
            </a:r>
            <a:endParaRPr sz="1150">
              <a:latin typeface="Trebuchet MS"/>
              <a:cs typeface="Trebuchet MS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18956348" y="983057"/>
            <a:ext cx="151130" cy="2019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50" spc="-114" dirty="0">
                <a:solidFill>
                  <a:srgbClr val="091F2C"/>
                </a:solidFill>
                <a:latin typeface="Trebuchet MS"/>
                <a:cs typeface="Trebuchet MS"/>
              </a:rPr>
              <a:t>12</a:t>
            </a:r>
            <a:endParaRPr sz="11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225B6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017776" y="1675341"/>
            <a:ext cx="589915" cy="1167765"/>
          </a:xfrm>
          <a:custGeom>
            <a:avLst/>
            <a:gdLst/>
            <a:ahLst/>
            <a:cxnLst/>
            <a:rect l="l" t="t" r="r" b="b"/>
            <a:pathLst>
              <a:path w="589915" h="1167764">
                <a:moveTo>
                  <a:pt x="553323" y="0"/>
                </a:moveTo>
                <a:lnTo>
                  <a:pt x="115064" y="0"/>
                </a:lnTo>
                <a:lnTo>
                  <a:pt x="70276" y="9125"/>
                </a:lnTo>
                <a:lnTo>
                  <a:pt x="33701" y="34010"/>
                </a:lnTo>
                <a:lnTo>
                  <a:pt x="9042" y="70921"/>
                </a:lnTo>
                <a:lnTo>
                  <a:pt x="0" y="116122"/>
                </a:lnTo>
                <a:lnTo>
                  <a:pt x="0" y="512539"/>
                </a:lnTo>
                <a:lnTo>
                  <a:pt x="2841" y="526736"/>
                </a:lnTo>
                <a:lnTo>
                  <a:pt x="10588" y="538329"/>
                </a:lnTo>
                <a:lnTo>
                  <a:pt x="22078" y="546144"/>
                </a:lnTo>
                <a:lnTo>
                  <a:pt x="36145" y="549009"/>
                </a:lnTo>
                <a:lnTo>
                  <a:pt x="319204" y="549009"/>
                </a:lnTo>
                <a:lnTo>
                  <a:pt x="325351" y="554956"/>
                </a:lnTo>
                <a:lnTo>
                  <a:pt x="325086" y="601447"/>
                </a:lnTo>
                <a:lnTo>
                  <a:pt x="319185" y="641059"/>
                </a:lnTo>
                <a:lnTo>
                  <a:pt x="308032" y="681337"/>
                </a:lnTo>
                <a:lnTo>
                  <a:pt x="291624" y="722281"/>
                </a:lnTo>
                <a:lnTo>
                  <a:pt x="269067" y="766934"/>
                </a:lnTo>
                <a:lnTo>
                  <a:pt x="241315" y="807616"/>
                </a:lnTo>
                <a:lnTo>
                  <a:pt x="208369" y="844326"/>
                </a:lnTo>
                <a:lnTo>
                  <a:pt x="170228" y="877067"/>
                </a:lnTo>
                <a:lnTo>
                  <a:pt x="126893" y="905839"/>
                </a:lnTo>
                <a:lnTo>
                  <a:pt x="78363" y="930643"/>
                </a:lnTo>
                <a:lnTo>
                  <a:pt x="24637" y="951478"/>
                </a:lnTo>
                <a:lnTo>
                  <a:pt x="16072" y="954347"/>
                </a:lnTo>
                <a:lnTo>
                  <a:pt x="10345" y="962494"/>
                </a:lnTo>
                <a:lnTo>
                  <a:pt x="10345" y="1146802"/>
                </a:lnTo>
                <a:lnTo>
                  <a:pt x="12521" y="1156235"/>
                </a:lnTo>
                <a:lnTo>
                  <a:pt x="18297" y="1163447"/>
                </a:lnTo>
                <a:lnTo>
                  <a:pt x="26548" y="1167527"/>
                </a:lnTo>
                <a:lnTo>
                  <a:pt x="36145" y="1167566"/>
                </a:lnTo>
                <a:lnTo>
                  <a:pt x="91766" y="1153017"/>
                </a:lnTo>
                <a:lnTo>
                  <a:pt x="144628" y="1135709"/>
                </a:lnTo>
                <a:lnTo>
                  <a:pt x="194731" y="1115641"/>
                </a:lnTo>
                <a:lnTo>
                  <a:pt x="242077" y="1092814"/>
                </a:lnTo>
                <a:lnTo>
                  <a:pt x="286664" y="1067228"/>
                </a:lnTo>
                <a:lnTo>
                  <a:pt x="328494" y="1038882"/>
                </a:lnTo>
                <a:lnTo>
                  <a:pt x="367567" y="1007777"/>
                </a:lnTo>
                <a:lnTo>
                  <a:pt x="403883" y="973913"/>
                </a:lnTo>
                <a:lnTo>
                  <a:pt x="437442" y="937290"/>
                </a:lnTo>
                <a:lnTo>
                  <a:pt x="463825" y="903506"/>
                </a:lnTo>
                <a:lnTo>
                  <a:pt x="487696" y="867446"/>
                </a:lnTo>
                <a:lnTo>
                  <a:pt x="509054" y="829110"/>
                </a:lnTo>
                <a:lnTo>
                  <a:pt x="527899" y="788498"/>
                </a:lnTo>
                <a:lnTo>
                  <a:pt x="544231" y="745609"/>
                </a:lnTo>
                <a:lnTo>
                  <a:pt x="558051" y="700444"/>
                </a:lnTo>
                <a:lnTo>
                  <a:pt x="569358" y="653003"/>
                </a:lnTo>
                <a:lnTo>
                  <a:pt x="578152" y="603284"/>
                </a:lnTo>
                <a:lnTo>
                  <a:pt x="584433" y="551289"/>
                </a:lnTo>
                <a:lnTo>
                  <a:pt x="588202" y="497017"/>
                </a:lnTo>
                <a:lnTo>
                  <a:pt x="589458" y="440468"/>
                </a:lnTo>
                <a:lnTo>
                  <a:pt x="589458" y="36470"/>
                </a:lnTo>
                <a:lnTo>
                  <a:pt x="586618" y="22276"/>
                </a:lnTo>
                <a:lnTo>
                  <a:pt x="578875" y="10684"/>
                </a:lnTo>
                <a:lnTo>
                  <a:pt x="567389" y="2866"/>
                </a:lnTo>
                <a:lnTo>
                  <a:pt x="553323" y="0"/>
                </a:lnTo>
                <a:close/>
              </a:path>
            </a:pathLst>
          </a:custGeom>
          <a:solidFill>
            <a:srgbClr val="B9DC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756024" y="1675341"/>
            <a:ext cx="589915" cy="1167765"/>
          </a:xfrm>
          <a:custGeom>
            <a:avLst/>
            <a:gdLst/>
            <a:ahLst/>
            <a:cxnLst/>
            <a:rect l="l" t="t" r="r" b="b"/>
            <a:pathLst>
              <a:path w="589914" h="1167764">
                <a:moveTo>
                  <a:pt x="474749" y="0"/>
                </a:moveTo>
                <a:lnTo>
                  <a:pt x="35988" y="0"/>
                </a:lnTo>
                <a:lnTo>
                  <a:pt x="21981" y="2854"/>
                </a:lnTo>
                <a:lnTo>
                  <a:pt x="10541" y="10638"/>
                </a:lnTo>
                <a:lnTo>
                  <a:pt x="2828" y="22184"/>
                </a:lnTo>
                <a:lnTo>
                  <a:pt x="0" y="36323"/>
                </a:lnTo>
                <a:lnTo>
                  <a:pt x="0" y="512539"/>
                </a:lnTo>
                <a:lnTo>
                  <a:pt x="2839" y="526736"/>
                </a:lnTo>
                <a:lnTo>
                  <a:pt x="10583" y="538329"/>
                </a:lnTo>
                <a:lnTo>
                  <a:pt x="22069" y="546144"/>
                </a:lnTo>
                <a:lnTo>
                  <a:pt x="36135" y="549009"/>
                </a:lnTo>
                <a:lnTo>
                  <a:pt x="319204" y="549009"/>
                </a:lnTo>
                <a:lnTo>
                  <a:pt x="325340" y="554956"/>
                </a:lnTo>
                <a:lnTo>
                  <a:pt x="325076" y="601447"/>
                </a:lnTo>
                <a:lnTo>
                  <a:pt x="319176" y="641059"/>
                </a:lnTo>
                <a:lnTo>
                  <a:pt x="308026" y="681337"/>
                </a:lnTo>
                <a:lnTo>
                  <a:pt x="291624" y="722281"/>
                </a:lnTo>
                <a:lnTo>
                  <a:pt x="269067" y="766934"/>
                </a:lnTo>
                <a:lnTo>
                  <a:pt x="241315" y="807616"/>
                </a:lnTo>
                <a:lnTo>
                  <a:pt x="208368" y="844326"/>
                </a:lnTo>
                <a:lnTo>
                  <a:pt x="170226" y="877067"/>
                </a:lnTo>
                <a:lnTo>
                  <a:pt x="126889" y="905839"/>
                </a:lnTo>
                <a:lnTo>
                  <a:pt x="78356" y="930643"/>
                </a:lnTo>
                <a:lnTo>
                  <a:pt x="24627" y="951478"/>
                </a:lnTo>
                <a:lnTo>
                  <a:pt x="16072" y="954347"/>
                </a:lnTo>
                <a:lnTo>
                  <a:pt x="10334" y="962494"/>
                </a:lnTo>
                <a:lnTo>
                  <a:pt x="10334" y="1146802"/>
                </a:lnTo>
                <a:lnTo>
                  <a:pt x="12510" y="1156235"/>
                </a:lnTo>
                <a:lnTo>
                  <a:pt x="18287" y="1163447"/>
                </a:lnTo>
                <a:lnTo>
                  <a:pt x="26537" y="1167527"/>
                </a:lnTo>
                <a:lnTo>
                  <a:pt x="36135" y="1167566"/>
                </a:lnTo>
                <a:lnTo>
                  <a:pt x="91755" y="1153017"/>
                </a:lnTo>
                <a:lnTo>
                  <a:pt x="144617" y="1135709"/>
                </a:lnTo>
                <a:lnTo>
                  <a:pt x="194721" y="1115641"/>
                </a:lnTo>
                <a:lnTo>
                  <a:pt x="242067" y="1092814"/>
                </a:lnTo>
                <a:lnTo>
                  <a:pt x="286656" y="1067228"/>
                </a:lnTo>
                <a:lnTo>
                  <a:pt x="328487" y="1038882"/>
                </a:lnTo>
                <a:lnTo>
                  <a:pt x="367562" y="1007777"/>
                </a:lnTo>
                <a:lnTo>
                  <a:pt x="403880" y="973913"/>
                </a:lnTo>
                <a:lnTo>
                  <a:pt x="437442" y="937290"/>
                </a:lnTo>
                <a:lnTo>
                  <a:pt x="463823" y="903506"/>
                </a:lnTo>
                <a:lnTo>
                  <a:pt x="487692" y="867446"/>
                </a:lnTo>
                <a:lnTo>
                  <a:pt x="509048" y="829110"/>
                </a:lnTo>
                <a:lnTo>
                  <a:pt x="527891" y="788498"/>
                </a:lnTo>
                <a:lnTo>
                  <a:pt x="544223" y="745609"/>
                </a:lnTo>
                <a:lnTo>
                  <a:pt x="558041" y="700444"/>
                </a:lnTo>
                <a:lnTo>
                  <a:pt x="569348" y="653003"/>
                </a:lnTo>
                <a:lnTo>
                  <a:pt x="578141" y="603284"/>
                </a:lnTo>
                <a:lnTo>
                  <a:pt x="584423" y="551289"/>
                </a:lnTo>
                <a:lnTo>
                  <a:pt x="588191" y="497017"/>
                </a:lnTo>
                <a:lnTo>
                  <a:pt x="589448" y="440468"/>
                </a:lnTo>
                <a:lnTo>
                  <a:pt x="589448" y="115766"/>
                </a:lnTo>
                <a:lnTo>
                  <a:pt x="580434" y="70704"/>
                </a:lnTo>
                <a:lnTo>
                  <a:pt x="555854" y="33907"/>
                </a:lnTo>
                <a:lnTo>
                  <a:pt x="519396" y="9097"/>
                </a:lnTo>
                <a:lnTo>
                  <a:pt x="474749" y="0"/>
                </a:lnTo>
                <a:close/>
              </a:path>
            </a:pathLst>
          </a:custGeom>
          <a:solidFill>
            <a:srgbClr val="B9DC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92505" y="3131584"/>
            <a:ext cx="17291050" cy="53028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0400"/>
              </a:lnSpc>
              <a:spcBef>
                <a:spcPts val="90"/>
              </a:spcBef>
            </a:pPr>
            <a:r>
              <a:rPr sz="5750" spc="-630" dirty="0">
                <a:solidFill>
                  <a:srgbClr val="B9DCD2"/>
                </a:solidFill>
                <a:latin typeface="Trebuchet MS"/>
                <a:cs typeface="Trebuchet MS"/>
              </a:rPr>
              <a:t>T</a:t>
            </a:r>
            <a:r>
              <a:rPr sz="5750" spc="-150" dirty="0">
                <a:solidFill>
                  <a:srgbClr val="B9DCD2"/>
                </a:solidFill>
                <a:latin typeface="Trebuchet MS"/>
                <a:cs typeface="Trebuchet MS"/>
              </a:rPr>
              <a:t>h</a:t>
            </a:r>
            <a:r>
              <a:rPr sz="5750" spc="-130" dirty="0">
                <a:solidFill>
                  <a:srgbClr val="B9DCD2"/>
                </a:solidFill>
                <a:latin typeface="Trebuchet MS"/>
                <a:cs typeface="Trebuchet MS"/>
              </a:rPr>
              <a:t>e</a:t>
            </a:r>
            <a:r>
              <a:rPr sz="5750" spc="-615" dirty="0">
                <a:solidFill>
                  <a:srgbClr val="B9DCD2"/>
                </a:solidFill>
                <a:latin typeface="Trebuchet MS"/>
                <a:cs typeface="Trebuchet MS"/>
              </a:rPr>
              <a:t> </a:t>
            </a:r>
            <a:r>
              <a:rPr sz="5750" spc="-50" dirty="0">
                <a:solidFill>
                  <a:srgbClr val="B9DCD2"/>
                </a:solidFill>
                <a:latin typeface="Trebuchet MS"/>
                <a:cs typeface="Trebuchet MS"/>
              </a:rPr>
              <a:t>p</a:t>
            </a:r>
            <a:r>
              <a:rPr sz="5750" spc="-480" dirty="0">
                <a:solidFill>
                  <a:srgbClr val="B9DCD2"/>
                </a:solidFill>
                <a:latin typeface="Trebuchet MS"/>
                <a:cs typeface="Trebuchet MS"/>
              </a:rPr>
              <a:t>r</a:t>
            </a:r>
            <a:r>
              <a:rPr sz="5750" spc="45" dirty="0">
                <a:solidFill>
                  <a:srgbClr val="B9DCD2"/>
                </a:solidFill>
                <a:latin typeface="Trebuchet MS"/>
                <a:cs typeface="Trebuchet MS"/>
              </a:rPr>
              <a:t>o</a:t>
            </a:r>
            <a:r>
              <a:rPr sz="5750" spc="-110" dirty="0">
                <a:solidFill>
                  <a:srgbClr val="B9DCD2"/>
                </a:solidFill>
                <a:latin typeface="Trebuchet MS"/>
                <a:cs typeface="Trebuchet MS"/>
              </a:rPr>
              <a:t>m</a:t>
            </a:r>
            <a:r>
              <a:rPr sz="5750" spc="-595" dirty="0">
                <a:solidFill>
                  <a:srgbClr val="B9DCD2"/>
                </a:solidFill>
                <a:latin typeface="Trebuchet MS"/>
                <a:cs typeface="Trebuchet MS"/>
              </a:rPr>
              <a:t>i</a:t>
            </a:r>
            <a:r>
              <a:rPr sz="5750" spc="20" dirty="0">
                <a:solidFill>
                  <a:srgbClr val="B9DCD2"/>
                </a:solidFill>
                <a:latin typeface="Trebuchet MS"/>
                <a:cs typeface="Trebuchet MS"/>
              </a:rPr>
              <a:t>s</a:t>
            </a:r>
            <a:r>
              <a:rPr sz="5750" spc="-130" dirty="0">
                <a:solidFill>
                  <a:srgbClr val="B9DCD2"/>
                </a:solidFill>
                <a:latin typeface="Trebuchet MS"/>
                <a:cs typeface="Trebuchet MS"/>
              </a:rPr>
              <a:t>e</a:t>
            </a:r>
            <a:r>
              <a:rPr sz="5750" spc="-615" dirty="0">
                <a:solidFill>
                  <a:srgbClr val="B9DCD2"/>
                </a:solidFill>
                <a:latin typeface="Trebuchet MS"/>
                <a:cs typeface="Trebuchet MS"/>
              </a:rPr>
              <a:t> </a:t>
            </a:r>
            <a:r>
              <a:rPr sz="5750" spc="-30" dirty="0">
                <a:solidFill>
                  <a:srgbClr val="B9DCD2"/>
                </a:solidFill>
                <a:latin typeface="Trebuchet MS"/>
                <a:cs typeface="Trebuchet MS"/>
              </a:rPr>
              <a:t>o</a:t>
            </a:r>
            <a:r>
              <a:rPr sz="5750" spc="-325" dirty="0">
                <a:solidFill>
                  <a:srgbClr val="B9DCD2"/>
                </a:solidFill>
                <a:latin typeface="Trebuchet MS"/>
                <a:cs typeface="Trebuchet MS"/>
              </a:rPr>
              <a:t>f</a:t>
            </a:r>
            <a:r>
              <a:rPr sz="5750" spc="-615" dirty="0">
                <a:solidFill>
                  <a:srgbClr val="B9DCD2"/>
                </a:solidFill>
                <a:latin typeface="Trebuchet MS"/>
                <a:cs typeface="Trebuchet MS"/>
              </a:rPr>
              <a:t> </a:t>
            </a:r>
            <a:r>
              <a:rPr sz="5750" spc="30" dirty="0">
                <a:solidFill>
                  <a:srgbClr val="B9DCD2"/>
                </a:solidFill>
                <a:latin typeface="Trebuchet MS"/>
                <a:cs typeface="Trebuchet MS"/>
              </a:rPr>
              <a:t>A</a:t>
            </a:r>
            <a:r>
              <a:rPr sz="5750" spc="-125" dirty="0">
                <a:solidFill>
                  <a:srgbClr val="B9DCD2"/>
                </a:solidFill>
                <a:latin typeface="Trebuchet MS"/>
                <a:cs typeface="Trebuchet MS"/>
              </a:rPr>
              <a:t>I</a:t>
            </a:r>
            <a:r>
              <a:rPr sz="5750" spc="-620" dirty="0">
                <a:solidFill>
                  <a:srgbClr val="B9DCD2"/>
                </a:solidFill>
                <a:latin typeface="Trebuchet MS"/>
                <a:cs typeface="Trebuchet MS"/>
              </a:rPr>
              <a:t> </a:t>
            </a:r>
            <a:r>
              <a:rPr sz="5750" spc="-155" dirty="0">
                <a:solidFill>
                  <a:srgbClr val="B9DCD2"/>
                </a:solidFill>
                <a:latin typeface="Trebuchet MS"/>
                <a:cs typeface="Trebuchet MS"/>
              </a:rPr>
              <a:t>h</a:t>
            </a:r>
            <a:r>
              <a:rPr sz="5750" spc="-440" dirty="0">
                <a:solidFill>
                  <a:srgbClr val="B9DCD2"/>
                </a:solidFill>
                <a:latin typeface="Trebuchet MS"/>
                <a:cs typeface="Trebuchet MS"/>
              </a:rPr>
              <a:t>a</a:t>
            </a:r>
            <a:r>
              <a:rPr sz="5750" spc="270" dirty="0">
                <a:solidFill>
                  <a:srgbClr val="B9DCD2"/>
                </a:solidFill>
                <a:latin typeface="Trebuchet MS"/>
                <a:cs typeface="Trebuchet MS"/>
              </a:rPr>
              <a:t>s</a:t>
            </a:r>
            <a:r>
              <a:rPr sz="5750" spc="-615" dirty="0">
                <a:solidFill>
                  <a:srgbClr val="B9DCD2"/>
                </a:solidFill>
                <a:latin typeface="Trebuchet MS"/>
                <a:cs typeface="Trebuchet MS"/>
              </a:rPr>
              <a:t> </a:t>
            </a:r>
            <a:r>
              <a:rPr sz="5750" spc="-150" dirty="0">
                <a:solidFill>
                  <a:srgbClr val="B9DCD2"/>
                </a:solidFill>
                <a:latin typeface="Trebuchet MS"/>
                <a:cs typeface="Trebuchet MS"/>
              </a:rPr>
              <a:t>n</a:t>
            </a:r>
            <a:r>
              <a:rPr sz="5750" spc="-390" dirty="0">
                <a:solidFill>
                  <a:srgbClr val="B9DCD2"/>
                </a:solidFill>
                <a:latin typeface="Trebuchet MS"/>
                <a:cs typeface="Trebuchet MS"/>
              </a:rPr>
              <a:t>e</a:t>
            </a:r>
            <a:r>
              <a:rPr sz="5750" spc="-350" dirty="0">
                <a:solidFill>
                  <a:srgbClr val="B9DCD2"/>
                </a:solidFill>
                <a:latin typeface="Trebuchet MS"/>
                <a:cs typeface="Trebuchet MS"/>
              </a:rPr>
              <a:t>v</a:t>
            </a:r>
            <a:r>
              <a:rPr sz="5750" spc="-335" dirty="0">
                <a:solidFill>
                  <a:srgbClr val="B9DCD2"/>
                </a:solidFill>
                <a:latin typeface="Trebuchet MS"/>
                <a:cs typeface="Trebuchet MS"/>
              </a:rPr>
              <a:t>e</a:t>
            </a:r>
            <a:r>
              <a:rPr sz="5750" spc="-145" dirty="0">
                <a:solidFill>
                  <a:srgbClr val="B9DCD2"/>
                </a:solidFill>
                <a:latin typeface="Trebuchet MS"/>
                <a:cs typeface="Trebuchet MS"/>
              </a:rPr>
              <a:t>r</a:t>
            </a:r>
            <a:r>
              <a:rPr sz="5750" spc="-615" dirty="0">
                <a:solidFill>
                  <a:srgbClr val="B9DCD2"/>
                </a:solidFill>
                <a:latin typeface="Trebuchet MS"/>
                <a:cs typeface="Trebuchet MS"/>
              </a:rPr>
              <a:t> </a:t>
            </a:r>
            <a:r>
              <a:rPr sz="5750" spc="-20" dirty="0">
                <a:solidFill>
                  <a:srgbClr val="B9DCD2"/>
                </a:solidFill>
                <a:latin typeface="Trebuchet MS"/>
                <a:cs typeface="Trebuchet MS"/>
              </a:rPr>
              <a:t>b</a:t>
            </a:r>
            <a:r>
              <a:rPr sz="5750" spc="-315" dirty="0">
                <a:solidFill>
                  <a:srgbClr val="B9DCD2"/>
                </a:solidFill>
                <a:latin typeface="Trebuchet MS"/>
                <a:cs typeface="Trebuchet MS"/>
              </a:rPr>
              <a:t>e</a:t>
            </a:r>
            <a:r>
              <a:rPr sz="5750" spc="-335" dirty="0">
                <a:solidFill>
                  <a:srgbClr val="B9DCD2"/>
                </a:solidFill>
                <a:latin typeface="Trebuchet MS"/>
                <a:cs typeface="Trebuchet MS"/>
              </a:rPr>
              <a:t>e</a:t>
            </a:r>
            <a:r>
              <a:rPr sz="5750" spc="65" dirty="0">
                <a:solidFill>
                  <a:srgbClr val="B9DCD2"/>
                </a:solidFill>
                <a:latin typeface="Trebuchet MS"/>
                <a:cs typeface="Trebuchet MS"/>
              </a:rPr>
              <a:t>n</a:t>
            </a:r>
            <a:r>
              <a:rPr sz="5750" spc="-615" dirty="0">
                <a:solidFill>
                  <a:srgbClr val="B9DCD2"/>
                </a:solidFill>
                <a:latin typeface="Trebuchet MS"/>
                <a:cs typeface="Trebuchet MS"/>
              </a:rPr>
              <a:t> </a:t>
            </a:r>
            <a:r>
              <a:rPr sz="5750" spc="-75" dirty="0">
                <a:solidFill>
                  <a:srgbClr val="B9DCD2"/>
                </a:solidFill>
                <a:latin typeface="Trebuchet MS"/>
                <a:cs typeface="Trebuchet MS"/>
              </a:rPr>
              <a:t>m</a:t>
            </a:r>
            <a:r>
              <a:rPr sz="5750" spc="45" dirty="0">
                <a:solidFill>
                  <a:srgbClr val="B9DCD2"/>
                </a:solidFill>
                <a:latin typeface="Trebuchet MS"/>
                <a:cs typeface="Trebuchet MS"/>
              </a:rPr>
              <a:t>o</a:t>
            </a:r>
            <a:r>
              <a:rPr sz="5750" spc="-465" dirty="0">
                <a:solidFill>
                  <a:srgbClr val="B9DCD2"/>
                </a:solidFill>
                <a:latin typeface="Trebuchet MS"/>
                <a:cs typeface="Trebuchet MS"/>
              </a:rPr>
              <a:t>r</a:t>
            </a:r>
            <a:r>
              <a:rPr sz="5750" spc="-130" dirty="0">
                <a:solidFill>
                  <a:srgbClr val="B9DCD2"/>
                </a:solidFill>
                <a:latin typeface="Trebuchet MS"/>
                <a:cs typeface="Trebuchet MS"/>
              </a:rPr>
              <a:t>e</a:t>
            </a:r>
            <a:r>
              <a:rPr sz="5750" spc="-615" dirty="0">
                <a:solidFill>
                  <a:srgbClr val="B9DCD2"/>
                </a:solidFill>
                <a:latin typeface="Trebuchet MS"/>
                <a:cs typeface="Trebuchet MS"/>
              </a:rPr>
              <a:t> </a:t>
            </a:r>
            <a:r>
              <a:rPr sz="5750" spc="-465" dirty="0">
                <a:solidFill>
                  <a:srgbClr val="B9DCD2"/>
                </a:solidFill>
                <a:latin typeface="Trebuchet MS"/>
                <a:cs typeface="Trebuchet MS"/>
              </a:rPr>
              <a:t>r</a:t>
            </a:r>
            <a:r>
              <a:rPr sz="5750" spc="-345" dirty="0">
                <a:solidFill>
                  <a:srgbClr val="B9DCD2"/>
                </a:solidFill>
                <a:latin typeface="Trebuchet MS"/>
                <a:cs typeface="Trebuchet MS"/>
              </a:rPr>
              <a:t>e</a:t>
            </a:r>
            <a:r>
              <a:rPr sz="5750" spc="-400" dirty="0">
                <a:solidFill>
                  <a:srgbClr val="B9DCD2"/>
                </a:solidFill>
                <a:latin typeface="Trebuchet MS"/>
                <a:cs typeface="Trebuchet MS"/>
              </a:rPr>
              <a:t>a</a:t>
            </a:r>
            <a:r>
              <a:rPr sz="5750" spc="-440" dirty="0">
                <a:solidFill>
                  <a:srgbClr val="B9DCD2"/>
                </a:solidFill>
                <a:latin typeface="Trebuchet MS"/>
                <a:cs typeface="Trebuchet MS"/>
              </a:rPr>
              <a:t>l</a:t>
            </a:r>
            <a:r>
              <a:rPr sz="5750" spc="1545" dirty="0">
                <a:solidFill>
                  <a:srgbClr val="B9DCD2"/>
                </a:solidFill>
                <a:latin typeface="Trebuchet MS"/>
                <a:cs typeface="Trebuchet MS"/>
              </a:rPr>
              <a:t>—</a:t>
            </a:r>
            <a:r>
              <a:rPr sz="5750" spc="-35" dirty="0">
                <a:solidFill>
                  <a:srgbClr val="B9DCD2"/>
                </a:solidFill>
                <a:latin typeface="Trebuchet MS"/>
                <a:cs typeface="Trebuchet MS"/>
              </a:rPr>
              <a:t>b</a:t>
            </a:r>
            <a:r>
              <a:rPr sz="5750" spc="-180" dirty="0">
                <a:solidFill>
                  <a:srgbClr val="B9DCD2"/>
                </a:solidFill>
                <a:latin typeface="Trebuchet MS"/>
                <a:cs typeface="Trebuchet MS"/>
              </a:rPr>
              <a:t>u</a:t>
            </a:r>
            <a:r>
              <a:rPr sz="5750" spc="-185" dirty="0">
                <a:solidFill>
                  <a:srgbClr val="B9DCD2"/>
                </a:solidFill>
                <a:latin typeface="Trebuchet MS"/>
                <a:cs typeface="Trebuchet MS"/>
              </a:rPr>
              <a:t>t  </a:t>
            </a:r>
            <a:r>
              <a:rPr sz="5750" spc="-100" dirty="0">
                <a:solidFill>
                  <a:srgbClr val="B9DCD2"/>
                </a:solidFill>
                <a:latin typeface="Trebuchet MS"/>
                <a:cs typeface="Trebuchet MS"/>
              </a:rPr>
              <a:t>becoming </a:t>
            </a:r>
            <a:r>
              <a:rPr sz="5750" spc="-170" dirty="0">
                <a:solidFill>
                  <a:srgbClr val="B9DCD2"/>
                </a:solidFill>
                <a:latin typeface="Trebuchet MS"/>
                <a:cs typeface="Trebuchet MS"/>
              </a:rPr>
              <a:t>an </a:t>
            </a:r>
            <a:r>
              <a:rPr sz="5750" spc="-180" dirty="0">
                <a:solidFill>
                  <a:srgbClr val="B9DCD2"/>
                </a:solidFill>
                <a:latin typeface="Trebuchet MS"/>
                <a:cs typeface="Trebuchet MS"/>
              </a:rPr>
              <a:t>AI-powered </a:t>
            </a:r>
            <a:r>
              <a:rPr sz="5750" spc="-260" dirty="0">
                <a:solidFill>
                  <a:srgbClr val="B9DCD2"/>
                </a:solidFill>
                <a:latin typeface="Trebuchet MS"/>
                <a:cs typeface="Trebuchet MS"/>
              </a:rPr>
              <a:t>organization </a:t>
            </a:r>
            <a:r>
              <a:rPr sz="5750" spc="-275" dirty="0">
                <a:solidFill>
                  <a:srgbClr val="B9DCD2"/>
                </a:solidFill>
                <a:latin typeface="Trebuchet MS"/>
                <a:cs typeface="Trebuchet MS"/>
              </a:rPr>
              <a:t>doesn’t </a:t>
            </a:r>
            <a:r>
              <a:rPr sz="5750" spc="-150" dirty="0">
                <a:solidFill>
                  <a:srgbClr val="B9DCD2"/>
                </a:solidFill>
                <a:latin typeface="Trebuchet MS"/>
                <a:cs typeface="Trebuchet MS"/>
              </a:rPr>
              <a:t>happen </a:t>
            </a:r>
            <a:r>
              <a:rPr sz="5750" spc="-145" dirty="0">
                <a:solidFill>
                  <a:srgbClr val="B9DCD2"/>
                </a:solidFill>
                <a:latin typeface="Trebuchet MS"/>
                <a:cs typeface="Trebuchet MS"/>
              </a:rPr>
              <a:t> </a:t>
            </a:r>
            <a:r>
              <a:rPr sz="5750" spc="-370" dirty="0">
                <a:solidFill>
                  <a:srgbClr val="B9DCD2"/>
                </a:solidFill>
                <a:latin typeface="Trebuchet MS"/>
                <a:cs typeface="Trebuchet MS"/>
              </a:rPr>
              <a:t>w</a:t>
            </a:r>
            <a:r>
              <a:rPr sz="5750" spc="-545" dirty="0">
                <a:solidFill>
                  <a:srgbClr val="B9DCD2"/>
                </a:solidFill>
                <a:latin typeface="Trebuchet MS"/>
                <a:cs typeface="Trebuchet MS"/>
              </a:rPr>
              <a:t>i</a:t>
            </a:r>
            <a:r>
              <a:rPr sz="5750" spc="-484" dirty="0">
                <a:solidFill>
                  <a:srgbClr val="B9DCD2"/>
                </a:solidFill>
                <a:latin typeface="Trebuchet MS"/>
                <a:cs typeface="Trebuchet MS"/>
              </a:rPr>
              <a:t>t</a:t>
            </a:r>
            <a:r>
              <a:rPr sz="5750" spc="65" dirty="0">
                <a:solidFill>
                  <a:srgbClr val="B9DCD2"/>
                </a:solidFill>
                <a:latin typeface="Trebuchet MS"/>
                <a:cs typeface="Trebuchet MS"/>
              </a:rPr>
              <a:t>h</a:t>
            </a:r>
            <a:r>
              <a:rPr sz="5750" spc="-615" dirty="0">
                <a:solidFill>
                  <a:srgbClr val="B9DCD2"/>
                </a:solidFill>
                <a:latin typeface="Trebuchet MS"/>
                <a:cs typeface="Trebuchet MS"/>
              </a:rPr>
              <a:t> </a:t>
            </a:r>
            <a:r>
              <a:rPr sz="5750" spc="-484" dirty="0">
                <a:solidFill>
                  <a:srgbClr val="B9DCD2"/>
                </a:solidFill>
                <a:latin typeface="Trebuchet MS"/>
                <a:cs typeface="Trebuchet MS"/>
              </a:rPr>
              <a:t>t</a:t>
            </a:r>
            <a:r>
              <a:rPr sz="5750" spc="-150" dirty="0">
                <a:solidFill>
                  <a:srgbClr val="B9DCD2"/>
                </a:solidFill>
                <a:latin typeface="Trebuchet MS"/>
                <a:cs typeface="Trebuchet MS"/>
              </a:rPr>
              <a:t>h</a:t>
            </a:r>
            <a:r>
              <a:rPr sz="5750" spc="-130" dirty="0">
                <a:solidFill>
                  <a:srgbClr val="B9DCD2"/>
                </a:solidFill>
                <a:latin typeface="Trebuchet MS"/>
                <a:cs typeface="Trebuchet MS"/>
              </a:rPr>
              <a:t>e</a:t>
            </a:r>
            <a:r>
              <a:rPr sz="5750" spc="-615" dirty="0">
                <a:solidFill>
                  <a:srgbClr val="B9DCD2"/>
                </a:solidFill>
                <a:latin typeface="Trebuchet MS"/>
                <a:cs typeface="Trebuchet MS"/>
              </a:rPr>
              <a:t> </a:t>
            </a:r>
            <a:r>
              <a:rPr sz="5750" spc="-605" dirty="0">
                <a:solidFill>
                  <a:srgbClr val="B9DCD2"/>
                </a:solidFill>
                <a:latin typeface="Trebuchet MS"/>
                <a:cs typeface="Trebuchet MS"/>
              </a:rPr>
              <a:t>fl</a:t>
            </a:r>
            <a:r>
              <a:rPr sz="5750" spc="-565" dirty="0">
                <a:solidFill>
                  <a:srgbClr val="B9DCD2"/>
                </a:solidFill>
                <a:latin typeface="Trebuchet MS"/>
                <a:cs typeface="Trebuchet MS"/>
              </a:rPr>
              <a:t>i</a:t>
            </a:r>
            <a:r>
              <a:rPr sz="5750" spc="175" dirty="0">
                <a:solidFill>
                  <a:srgbClr val="B9DCD2"/>
                </a:solidFill>
                <a:latin typeface="Trebuchet MS"/>
                <a:cs typeface="Trebuchet MS"/>
              </a:rPr>
              <a:t>p</a:t>
            </a:r>
            <a:r>
              <a:rPr sz="5750" spc="-615" dirty="0">
                <a:solidFill>
                  <a:srgbClr val="B9DCD2"/>
                </a:solidFill>
                <a:latin typeface="Trebuchet MS"/>
                <a:cs typeface="Trebuchet MS"/>
              </a:rPr>
              <a:t> </a:t>
            </a:r>
            <a:r>
              <a:rPr sz="5750" spc="-30" dirty="0">
                <a:solidFill>
                  <a:srgbClr val="B9DCD2"/>
                </a:solidFill>
                <a:latin typeface="Trebuchet MS"/>
                <a:cs typeface="Trebuchet MS"/>
              </a:rPr>
              <a:t>o</a:t>
            </a:r>
            <a:r>
              <a:rPr sz="5750" spc="-325" dirty="0">
                <a:solidFill>
                  <a:srgbClr val="B9DCD2"/>
                </a:solidFill>
                <a:latin typeface="Trebuchet MS"/>
                <a:cs typeface="Trebuchet MS"/>
              </a:rPr>
              <a:t>f</a:t>
            </a:r>
            <a:r>
              <a:rPr sz="5750" spc="-615" dirty="0">
                <a:solidFill>
                  <a:srgbClr val="B9DCD2"/>
                </a:solidFill>
                <a:latin typeface="Trebuchet MS"/>
                <a:cs typeface="Trebuchet MS"/>
              </a:rPr>
              <a:t> </a:t>
            </a:r>
            <a:r>
              <a:rPr sz="5750" spc="-165" dirty="0">
                <a:solidFill>
                  <a:srgbClr val="B9DCD2"/>
                </a:solidFill>
                <a:latin typeface="Trebuchet MS"/>
                <a:cs typeface="Trebuchet MS"/>
              </a:rPr>
              <a:t>a</a:t>
            </a:r>
            <a:r>
              <a:rPr sz="5750" spc="-615" dirty="0">
                <a:solidFill>
                  <a:srgbClr val="B9DCD2"/>
                </a:solidFill>
                <a:latin typeface="Trebuchet MS"/>
                <a:cs typeface="Trebuchet MS"/>
              </a:rPr>
              <a:t> </a:t>
            </a:r>
            <a:r>
              <a:rPr sz="5750" spc="75" dirty="0">
                <a:solidFill>
                  <a:srgbClr val="B9DCD2"/>
                </a:solidFill>
                <a:latin typeface="Trebuchet MS"/>
                <a:cs typeface="Trebuchet MS"/>
              </a:rPr>
              <a:t>s</a:t>
            </a:r>
            <a:r>
              <a:rPr sz="5750" spc="-370" dirty="0">
                <a:solidFill>
                  <a:srgbClr val="B9DCD2"/>
                </a:solidFill>
                <a:latin typeface="Trebuchet MS"/>
                <a:cs typeface="Trebuchet MS"/>
              </a:rPr>
              <a:t>w</a:t>
            </a:r>
            <a:r>
              <a:rPr sz="5750" spc="-545" dirty="0">
                <a:solidFill>
                  <a:srgbClr val="B9DCD2"/>
                </a:solidFill>
                <a:latin typeface="Trebuchet MS"/>
                <a:cs typeface="Trebuchet MS"/>
              </a:rPr>
              <a:t>i</a:t>
            </a:r>
            <a:r>
              <a:rPr sz="5750" spc="-585" dirty="0">
                <a:solidFill>
                  <a:srgbClr val="B9DCD2"/>
                </a:solidFill>
                <a:latin typeface="Trebuchet MS"/>
                <a:cs typeface="Trebuchet MS"/>
              </a:rPr>
              <a:t>t</a:t>
            </a:r>
            <a:r>
              <a:rPr sz="5750" spc="-175" dirty="0">
                <a:solidFill>
                  <a:srgbClr val="B9DCD2"/>
                </a:solidFill>
                <a:latin typeface="Trebuchet MS"/>
                <a:cs typeface="Trebuchet MS"/>
              </a:rPr>
              <a:t>c</a:t>
            </a:r>
            <a:r>
              <a:rPr sz="5750" spc="-130" dirty="0">
                <a:solidFill>
                  <a:srgbClr val="B9DCD2"/>
                </a:solidFill>
                <a:latin typeface="Trebuchet MS"/>
                <a:cs typeface="Trebuchet MS"/>
              </a:rPr>
              <a:t>h</a:t>
            </a:r>
            <a:r>
              <a:rPr sz="5750" spc="-900" dirty="0">
                <a:solidFill>
                  <a:srgbClr val="B9DCD2"/>
                </a:solidFill>
                <a:latin typeface="Trebuchet MS"/>
                <a:cs typeface="Trebuchet MS"/>
              </a:rPr>
              <a:t>.</a:t>
            </a:r>
            <a:r>
              <a:rPr sz="5750" spc="-620" dirty="0">
                <a:solidFill>
                  <a:srgbClr val="B9DCD2"/>
                </a:solidFill>
                <a:latin typeface="Trebuchet MS"/>
                <a:cs typeface="Trebuchet MS"/>
              </a:rPr>
              <a:t> </a:t>
            </a:r>
            <a:r>
              <a:rPr sz="5750" spc="-409" dirty="0">
                <a:solidFill>
                  <a:srgbClr val="B9DCD2"/>
                </a:solidFill>
                <a:latin typeface="Trebuchet MS"/>
                <a:cs typeface="Trebuchet MS"/>
              </a:rPr>
              <a:t>I</a:t>
            </a:r>
            <a:r>
              <a:rPr sz="5750" spc="-220" dirty="0">
                <a:solidFill>
                  <a:srgbClr val="B9DCD2"/>
                </a:solidFill>
                <a:latin typeface="Trebuchet MS"/>
                <a:cs typeface="Trebuchet MS"/>
              </a:rPr>
              <a:t>t</a:t>
            </a:r>
            <a:r>
              <a:rPr sz="5750" spc="-615" dirty="0">
                <a:solidFill>
                  <a:srgbClr val="B9DCD2"/>
                </a:solidFill>
                <a:latin typeface="Trebuchet MS"/>
                <a:cs typeface="Trebuchet MS"/>
              </a:rPr>
              <a:t> </a:t>
            </a:r>
            <a:r>
              <a:rPr sz="5750" spc="-465" dirty="0">
                <a:solidFill>
                  <a:srgbClr val="B9DCD2"/>
                </a:solidFill>
                <a:latin typeface="Trebuchet MS"/>
                <a:cs typeface="Trebuchet MS"/>
              </a:rPr>
              <a:t>r</a:t>
            </a:r>
            <a:r>
              <a:rPr sz="5750" spc="-315" dirty="0">
                <a:solidFill>
                  <a:srgbClr val="B9DCD2"/>
                </a:solidFill>
                <a:latin typeface="Trebuchet MS"/>
                <a:cs typeface="Trebuchet MS"/>
              </a:rPr>
              <a:t>e</a:t>
            </a:r>
            <a:r>
              <a:rPr sz="5750" spc="-65" dirty="0">
                <a:solidFill>
                  <a:srgbClr val="B9DCD2"/>
                </a:solidFill>
                <a:latin typeface="Trebuchet MS"/>
                <a:cs typeface="Trebuchet MS"/>
              </a:rPr>
              <a:t>q</a:t>
            </a:r>
            <a:r>
              <a:rPr sz="5750" spc="-204" dirty="0">
                <a:solidFill>
                  <a:srgbClr val="B9DCD2"/>
                </a:solidFill>
                <a:latin typeface="Trebuchet MS"/>
                <a:cs typeface="Trebuchet MS"/>
              </a:rPr>
              <a:t>u</a:t>
            </a:r>
            <a:r>
              <a:rPr sz="5750" spc="-565" dirty="0">
                <a:solidFill>
                  <a:srgbClr val="B9DCD2"/>
                </a:solidFill>
                <a:latin typeface="Trebuchet MS"/>
                <a:cs typeface="Trebuchet MS"/>
              </a:rPr>
              <a:t>i</a:t>
            </a:r>
            <a:r>
              <a:rPr sz="5750" spc="-465" dirty="0">
                <a:solidFill>
                  <a:srgbClr val="B9DCD2"/>
                </a:solidFill>
                <a:latin typeface="Trebuchet MS"/>
                <a:cs typeface="Trebuchet MS"/>
              </a:rPr>
              <a:t>r</a:t>
            </a:r>
            <a:r>
              <a:rPr sz="5750" spc="-365" dirty="0">
                <a:solidFill>
                  <a:srgbClr val="B9DCD2"/>
                </a:solidFill>
                <a:latin typeface="Trebuchet MS"/>
                <a:cs typeface="Trebuchet MS"/>
              </a:rPr>
              <a:t>e</a:t>
            </a:r>
            <a:r>
              <a:rPr sz="5750" spc="270" dirty="0">
                <a:solidFill>
                  <a:srgbClr val="B9DCD2"/>
                </a:solidFill>
                <a:latin typeface="Trebuchet MS"/>
                <a:cs typeface="Trebuchet MS"/>
              </a:rPr>
              <a:t>s</a:t>
            </a:r>
            <a:r>
              <a:rPr sz="5750" spc="-615" dirty="0">
                <a:solidFill>
                  <a:srgbClr val="B9DCD2"/>
                </a:solidFill>
                <a:latin typeface="Trebuchet MS"/>
                <a:cs typeface="Trebuchet MS"/>
              </a:rPr>
              <a:t> </a:t>
            </a:r>
            <a:r>
              <a:rPr sz="5750" spc="-400" dirty="0">
                <a:solidFill>
                  <a:srgbClr val="B9DCD2"/>
                </a:solidFill>
                <a:latin typeface="Trebuchet MS"/>
                <a:cs typeface="Trebuchet MS"/>
              </a:rPr>
              <a:t>a</a:t>
            </a:r>
            <a:r>
              <a:rPr sz="5750" spc="65" dirty="0">
                <a:solidFill>
                  <a:srgbClr val="B9DCD2"/>
                </a:solidFill>
                <a:latin typeface="Trebuchet MS"/>
                <a:cs typeface="Trebuchet MS"/>
              </a:rPr>
              <a:t>n</a:t>
            </a:r>
            <a:r>
              <a:rPr sz="5750" spc="-615" dirty="0">
                <a:solidFill>
                  <a:srgbClr val="B9DCD2"/>
                </a:solidFill>
                <a:latin typeface="Trebuchet MS"/>
                <a:cs typeface="Trebuchet MS"/>
              </a:rPr>
              <a:t> </a:t>
            </a:r>
            <a:r>
              <a:rPr sz="5750" spc="-565" dirty="0">
                <a:solidFill>
                  <a:srgbClr val="B9DCD2"/>
                </a:solidFill>
                <a:latin typeface="Trebuchet MS"/>
                <a:cs typeface="Trebuchet MS"/>
              </a:rPr>
              <a:t>i</a:t>
            </a:r>
            <a:r>
              <a:rPr sz="5750" spc="-210" dirty="0">
                <a:solidFill>
                  <a:srgbClr val="B9DCD2"/>
                </a:solidFill>
                <a:latin typeface="Trebuchet MS"/>
                <a:cs typeface="Trebuchet MS"/>
              </a:rPr>
              <a:t>n</a:t>
            </a:r>
            <a:r>
              <a:rPr sz="5750" spc="-565" dirty="0">
                <a:solidFill>
                  <a:srgbClr val="B9DCD2"/>
                </a:solidFill>
                <a:latin typeface="Trebuchet MS"/>
                <a:cs typeface="Trebuchet MS"/>
              </a:rPr>
              <a:t>t</a:t>
            </a:r>
            <a:r>
              <a:rPr sz="5750" spc="-335" dirty="0">
                <a:solidFill>
                  <a:srgbClr val="B9DCD2"/>
                </a:solidFill>
                <a:latin typeface="Trebuchet MS"/>
                <a:cs typeface="Trebuchet MS"/>
              </a:rPr>
              <a:t>e</a:t>
            </a:r>
            <a:r>
              <a:rPr sz="5750" spc="-210" dirty="0">
                <a:solidFill>
                  <a:srgbClr val="B9DCD2"/>
                </a:solidFill>
                <a:latin typeface="Trebuchet MS"/>
                <a:cs typeface="Trebuchet MS"/>
              </a:rPr>
              <a:t>n</a:t>
            </a:r>
            <a:r>
              <a:rPr sz="5750" spc="-490" dirty="0">
                <a:solidFill>
                  <a:srgbClr val="B9DCD2"/>
                </a:solidFill>
                <a:latin typeface="Trebuchet MS"/>
                <a:cs typeface="Trebuchet MS"/>
              </a:rPr>
              <a:t>t</a:t>
            </a:r>
            <a:r>
              <a:rPr sz="5750" spc="-555" dirty="0">
                <a:solidFill>
                  <a:srgbClr val="B9DCD2"/>
                </a:solidFill>
                <a:latin typeface="Trebuchet MS"/>
                <a:cs typeface="Trebuchet MS"/>
              </a:rPr>
              <a:t>i</a:t>
            </a:r>
            <a:r>
              <a:rPr sz="5750" spc="45" dirty="0">
                <a:solidFill>
                  <a:srgbClr val="B9DCD2"/>
                </a:solidFill>
                <a:latin typeface="Trebuchet MS"/>
                <a:cs typeface="Trebuchet MS"/>
              </a:rPr>
              <a:t>o</a:t>
            </a:r>
            <a:r>
              <a:rPr sz="5750" spc="-155" dirty="0">
                <a:solidFill>
                  <a:srgbClr val="B9DCD2"/>
                </a:solidFill>
                <a:latin typeface="Trebuchet MS"/>
                <a:cs typeface="Trebuchet MS"/>
              </a:rPr>
              <a:t>n</a:t>
            </a:r>
            <a:r>
              <a:rPr sz="5750" spc="-400" dirty="0">
                <a:solidFill>
                  <a:srgbClr val="B9DCD2"/>
                </a:solidFill>
                <a:latin typeface="Trebuchet MS"/>
                <a:cs typeface="Trebuchet MS"/>
              </a:rPr>
              <a:t>a</a:t>
            </a:r>
            <a:r>
              <a:rPr sz="5750" spc="-355" dirty="0">
                <a:solidFill>
                  <a:srgbClr val="B9DCD2"/>
                </a:solidFill>
                <a:latin typeface="Trebuchet MS"/>
                <a:cs typeface="Trebuchet MS"/>
              </a:rPr>
              <a:t>l</a:t>
            </a:r>
            <a:r>
              <a:rPr sz="5750" spc="-620" dirty="0">
                <a:solidFill>
                  <a:srgbClr val="B9DCD2"/>
                </a:solidFill>
                <a:latin typeface="Trebuchet MS"/>
                <a:cs typeface="Trebuchet MS"/>
              </a:rPr>
              <a:t> </a:t>
            </a:r>
            <a:r>
              <a:rPr sz="5750" spc="-400" dirty="0">
                <a:solidFill>
                  <a:srgbClr val="B9DCD2"/>
                </a:solidFill>
                <a:latin typeface="Trebuchet MS"/>
                <a:cs typeface="Trebuchet MS"/>
              </a:rPr>
              <a:t>a</a:t>
            </a:r>
            <a:r>
              <a:rPr sz="5750" spc="-50" dirty="0">
                <a:solidFill>
                  <a:srgbClr val="B9DCD2"/>
                </a:solidFill>
                <a:latin typeface="Trebuchet MS"/>
                <a:cs typeface="Trebuchet MS"/>
              </a:rPr>
              <a:t>pp</a:t>
            </a:r>
            <a:r>
              <a:rPr sz="5750" spc="-480" dirty="0">
                <a:solidFill>
                  <a:srgbClr val="B9DCD2"/>
                </a:solidFill>
                <a:latin typeface="Trebuchet MS"/>
                <a:cs typeface="Trebuchet MS"/>
              </a:rPr>
              <a:t>r</a:t>
            </a:r>
            <a:r>
              <a:rPr sz="5750" spc="40" dirty="0">
                <a:solidFill>
                  <a:srgbClr val="B9DCD2"/>
                </a:solidFill>
                <a:latin typeface="Trebuchet MS"/>
                <a:cs typeface="Trebuchet MS"/>
              </a:rPr>
              <a:t>o</a:t>
            </a:r>
            <a:r>
              <a:rPr sz="5750" spc="-380" dirty="0">
                <a:solidFill>
                  <a:srgbClr val="B9DCD2"/>
                </a:solidFill>
                <a:latin typeface="Trebuchet MS"/>
                <a:cs typeface="Trebuchet MS"/>
              </a:rPr>
              <a:t>a</a:t>
            </a:r>
            <a:r>
              <a:rPr sz="5750" spc="-175" dirty="0">
                <a:solidFill>
                  <a:srgbClr val="B9DCD2"/>
                </a:solidFill>
                <a:latin typeface="Trebuchet MS"/>
                <a:cs typeface="Trebuchet MS"/>
              </a:rPr>
              <a:t>c</a:t>
            </a:r>
            <a:r>
              <a:rPr sz="5750" spc="-114" dirty="0">
                <a:solidFill>
                  <a:srgbClr val="B9DCD2"/>
                </a:solidFill>
                <a:latin typeface="Trebuchet MS"/>
                <a:cs typeface="Trebuchet MS"/>
              </a:rPr>
              <a:t>h</a:t>
            </a:r>
            <a:r>
              <a:rPr sz="5750" spc="-810" dirty="0">
                <a:solidFill>
                  <a:srgbClr val="B9DCD2"/>
                </a:solidFill>
                <a:latin typeface="Trebuchet MS"/>
                <a:cs typeface="Trebuchet MS"/>
              </a:rPr>
              <a:t>,  </a:t>
            </a:r>
            <a:r>
              <a:rPr sz="5750" spc="-335" dirty="0">
                <a:solidFill>
                  <a:srgbClr val="B9DCD2"/>
                </a:solidFill>
                <a:latin typeface="Trebuchet MS"/>
                <a:cs typeface="Trebuchet MS"/>
              </a:rPr>
              <a:t>with </a:t>
            </a:r>
            <a:r>
              <a:rPr sz="5750" spc="-235" dirty="0">
                <a:solidFill>
                  <a:srgbClr val="B9DCD2"/>
                </a:solidFill>
                <a:latin typeface="Trebuchet MS"/>
                <a:cs typeface="Trebuchet MS"/>
              </a:rPr>
              <a:t>employee </a:t>
            </a:r>
            <a:r>
              <a:rPr sz="5750" spc="-290" dirty="0">
                <a:solidFill>
                  <a:srgbClr val="B9DCD2"/>
                </a:solidFill>
                <a:latin typeface="Trebuchet MS"/>
                <a:cs typeface="Trebuchet MS"/>
              </a:rPr>
              <a:t>skilling </a:t>
            </a:r>
            <a:r>
              <a:rPr sz="5750" spc="-325" dirty="0">
                <a:solidFill>
                  <a:srgbClr val="B9DCD2"/>
                </a:solidFill>
                <a:latin typeface="Trebuchet MS"/>
                <a:cs typeface="Trebuchet MS"/>
              </a:rPr>
              <a:t>at </a:t>
            </a:r>
            <a:r>
              <a:rPr sz="5750" spc="-254" dirty="0">
                <a:solidFill>
                  <a:srgbClr val="B9DCD2"/>
                </a:solidFill>
                <a:latin typeface="Trebuchet MS"/>
                <a:cs typeface="Trebuchet MS"/>
              </a:rPr>
              <a:t>the </a:t>
            </a:r>
            <a:r>
              <a:rPr sz="5750" spc="-375" dirty="0">
                <a:solidFill>
                  <a:srgbClr val="B9DCD2"/>
                </a:solidFill>
                <a:latin typeface="Trebuchet MS"/>
                <a:cs typeface="Trebuchet MS"/>
              </a:rPr>
              <a:t>core. </a:t>
            </a:r>
            <a:r>
              <a:rPr sz="5750" spc="-229" dirty="0">
                <a:solidFill>
                  <a:srgbClr val="B9DCD2"/>
                </a:solidFill>
                <a:latin typeface="Trebuchet MS"/>
                <a:cs typeface="Trebuchet MS"/>
              </a:rPr>
              <a:t>Organizations </a:t>
            </a:r>
            <a:r>
              <a:rPr sz="5750" spc="-390" dirty="0">
                <a:solidFill>
                  <a:srgbClr val="B9DCD2"/>
                </a:solidFill>
                <a:latin typeface="Trebuchet MS"/>
                <a:cs typeface="Trebuchet MS"/>
              </a:rPr>
              <a:t>that </a:t>
            </a:r>
            <a:r>
              <a:rPr sz="5750" spc="-385" dirty="0">
                <a:solidFill>
                  <a:srgbClr val="B9DCD2"/>
                </a:solidFill>
                <a:latin typeface="Trebuchet MS"/>
                <a:cs typeface="Trebuchet MS"/>
              </a:rPr>
              <a:t> </a:t>
            </a:r>
            <a:r>
              <a:rPr sz="5750" spc="-50" dirty="0">
                <a:solidFill>
                  <a:srgbClr val="B9DCD2"/>
                </a:solidFill>
                <a:latin typeface="Trebuchet MS"/>
                <a:cs typeface="Trebuchet MS"/>
              </a:rPr>
              <a:t>p</a:t>
            </a:r>
            <a:r>
              <a:rPr sz="5750" spc="-350" dirty="0">
                <a:solidFill>
                  <a:srgbClr val="B9DCD2"/>
                </a:solidFill>
                <a:latin typeface="Trebuchet MS"/>
                <a:cs typeface="Trebuchet MS"/>
              </a:rPr>
              <a:t>r</a:t>
            </a:r>
            <a:r>
              <a:rPr sz="5750" spc="-555" dirty="0">
                <a:solidFill>
                  <a:srgbClr val="B9DCD2"/>
                </a:solidFill>
                <a:latin typeface="Trebuchet MS"/>
                <a:cs typeface="Trebuchet MS"/>
              </a:rPr>
              <a:t>i</a:t>
            </a:r>
            <a:r>
              <a:rPr sz="5750" spc="45" dirty="0">
                <a:solidFill>
                  <a:srgbClr val="B9DCD2"/>
                </a:solidFill>
                <a:latin typeface="Trebuchet MS"/>
                <a:cs typeface="Trebuchet MS"/>
              </a:rPr>
              <a:t>o</a:t>
            </a:r>
            <a:r>
              <a:rPr sz="5750" spc="-350" dirty="0">
                <a:solidFill>
                  <a:srgbClr val="B9DCD2"/>
                </a:solidFill>
                <a:latin typeface="Trebuchet MS"/>
                <a:cs typeface="Trebuchet MS"/>
              </a:rPr>
              <a:t>r</a:t>
            </a:r>
            <a:r>
              <a:rPr sz="5750" spc="-545" dirty="0">
                <a:solidFill>
                  <a:srgbClr val="B9DCD2"/>
                </a:solidFill>
                <a:latin typeface="Trebuchet MS"/>
                <a:cs typeface="Trebuchet MS"/>
              </a:rPr>
              <a:t>i</a:t>
            </a:r>
            <a:r>
              <a:rPr sz="5750" spc="-490" dirty="0">
                <a:solidFill>
                  <a:srgbClr val="B9DCD2"/>
                </a:solidFill>
                <a:latin typeface="Trebuchet MS"/>
                <a:cs typeface="Trebuchet MS"/>
              </a:rPr>
              <a:t>t</a:t>
            </a:r>
            <a:r>
              <a:rPr sz="5750" spc="-530" dirty="0">
                <a:solidFill>
                  <a:srgbClr val="B9DCD2"/>
                </a:solidFill>
                <a:latin typeface="Trebuchet MS"/>
                <a:cs typeface="Trebuchet MS"/>
              </a:rPr>
              <a:t>i</a:t>
            </a:r>
            <a:r>
              <a:rPr sz="5750" spc="-600" dirty="0">
                <a:solidFill>
                  <a:srgbClr val="B9DCD2"/>
                </a:solidFill>
                <a:latin typeface="Trebuchet MS"/>
                <a:cs typeface="Trebuchet MS"/>
              </a:rPr>
              <a:t>z</a:t>
            </a:r>
            <a:r>
              <a:rPr sz="5750" spc="-130" dirty="0">
                <a:solidFill>
                  <a:srgbClr val="B9DCD2"/>
                </a:solidFill>
                <a:latin typeface="Trebuchet MS"/>
                <a:cs typeface="Trebuchet MS"/>
              </a:rPr>
              <a:t>e</a:t>
            </a:r>
            <a:r>
              <a:rPr sz="5750" spc="-615" dirty="0">
                <a:solidFill>
                  <a:srgbClr val="B9DCD2"/>
                </a:solidFill>
                <a:latin typeface="Trebuchet MS"/>
                <a:cs typeface="Trebuchet MS"/>
              </a:rPr>
              <a:t> </a:t>
            </a:r>
            <a:r>
              <a:rPr sz="5750" spc="-484" dirty="0">
                <a:solidFill>
                  <a:srgbClr val="B9DCD2"/>
                </a:solidFill>
                <a:latin typeface="Trebuchet MS"/>
                <a:cs typeface="Trebuchet MS"/>
              </a:rPr>
              <a:t>t</a:t>
            </a:r>
            <a:r>
              <a:rPr sz="5750" spc="-185" dirty="0">
                <a:solidFill>
                  <a:srgbClr val="B9DCD2"/>
                </a:solidFill>
                <a:latin typeface="Trebuchet MS"/>
                <a:cs typeface="Trebuchet MS"/>
              </a:rPr>
              <a:t>h</a:t>
            </a:r>
            <a:r>
              <a:rPr sz="5750" spc="-595" dirty="0">
                <a:solidFill>
                  <a:srgbClr val="B9DCD2"/>
                </a:solidFill>
                <a:latin typeface="Trebuchet MS"/>
                <a:cs typeface="Trebuchet MS"/>
              </a:rPr>
              <a:t>i</a:t>
            </a:r>
            <a:r>
              <a:rPr sz="5750" spc="270" dirty="0">
                <a:solidFill>
                  <a:srgbClr val="B9DCD2"/>
                </a:solidFill>
                <a:latin typeface="Trebuchet MS"/>
                <a:cs typeface="Trebuchet MS"/>
              </a:rPr>
              <a:t>s</a:t>
            </a:r>
            <a:r>
              <a:rPr sz="5750" spc="-615" dirty="0">
                <a:solidFill>
                  <a:srgbClr val="B9DCD2"/>
                </a:solidFill>
                <a:latin typeface="Trebuchet MS"/>
                <a:cs typeface="Trebuchet MS"/>
              </a:rPr>
              <a:t> </a:t>
            </a:r>
            <a:r>
              <a:rPr sz="5750" spc="-285" dirty="0">
                <a:solidFill>
                  <a:srgbClr val="B9DCD2"/>
                </a:solidFill>
                <a:latin typeface="Trebuchet MS"/>
                <a:cs typeface="Trebuchet MS"/>
              </a:rPr>
              <a:t>k</a:t>
            </a:r>
            <a:r>
              <a:rPr sz="5750" spc="-565" dirty="0">
                <a:solidFill>
                  <a:srgbClr val="B9DCD2"/>
                </a:solidFill>
                <a:latin typeface="Trebuchet MS"/>
                <a:cs typeface="Trebuchet MS"/>
              </a:rPr>
              <a:t>i</a:t>
            </a:r>
            <a:r>
              <a:rPr sz="5750" spc="-140" dirty="0">
                <a:solidFill>
                  <a:srgbClr val="B9DCD2"/>
                </a:solidFill>
                <a:latin typeface="Trebuchet MS"/>
                <a:cs typeface="Trebuchet MS"/>
              </a:rPr>
              <a:t>n</a:t>
            </a:r>
            <a:r>
              <a:rPr sz="5750" spc="180" dirty="0">
                <a:solidFill>
                  <a:srgbClr val="B9DCD2"/>
                </a:solidFill>
                <a:latin typeface="Trebuchet MS"/>
                <a:cs typeface="Trebuchet MS"/>
              </a:rPr>
              <a:t>d</a:t>
            </a:r>
            <a:r>
              <a:rPr sz="5750" spc="-615" dirty="0">
                <a:solidFill>
                  <a:srgbClr val="B9DCD2"/>
                </a:solidFill>
                <a:latin typeface="Trebuchet MS"/>
                <a:cs typeface="Trebuchet MS"/>
              </a:rPr>
              <a:t> </a:t>
            </a:r>
            <a:r>
              <a:rPr sz="5750" spc="-30" dirty="0">
                <a:solidFill>
                  <a:srgbClr val="B9DCD2"/>
                </a:solidFill>
                <a:latin typeface="Trebuchet MS"/>
                <a:cs typeface="Trebuchet MS"/>
              </a:rPr>
              <a:t>o</a:t>
            </a:r>
            <a:r>
              <a:rPr sz="5750" spc="-325" dirty="0">
                <a:solidFill>
                  <a:srgbClr val="B9DCD2"/>
                </a:solidFill>
                <a:latin typeface="Trebuchet MS"/>
                <a:cs typeface="Trebuchet MS"/>
              </a:rPr>
              <a:t>f</a:t>
            </a:r>
            <a:r>
              <a:rPr sz="5750" spc="-615" dirty="0">
                <a:solidFill>
                  <a:srgbClr val="B9DCD2"/>
                </a:solidFill>
                <a:latin typeface="Trebuchet MS"/>
                <a:cs typeface="Trebuchet MS"/>
              </a:rPr>
              <a:t> </a:t>
            </a:r>
            <a:r>
              <a:rPr sz="5750" spc="-565" dirty="0">
                <a:solidFill>
                  <a:srgbClr val="B9DCD2"/>
                </a:solidFill>
                <a:latin typeface="Trebuchet MS"/>
                <a:cs typeface="Trebuchet MS"/>
              </a:rPr>
              <a:t>i</a:t>
            </a:r>
            <a:r>
              <a:rPr sz="5750" spc="-254" dirty="0">
                <a:solidFill>
                  <a:srgbClr val="B9DCD2"/>
                </a:solidFill>
                <a:latin typeface="Trebuchet MS"/>
                <a:cs typeface="Trebuchet MS"/>
              </a:rPr>
              <a:t>n</a:t>
            </a:r>
            <a:r>
              <a:rPr sz="5750" spc="-350" dirty="0">
                <a:solidFill>
                  <a:srgbClr val="B9DCD2"/>
                </a:solidFill>
                <a:latin typeface="Trebuchet MS"/>
                <a:cs typeface="Trebuchet MS"/>
              </a:rPr>
              <a:t>v</a:t>
            </a:r>
            <a:r>
              <a:rPr sz="5750" spc="-365" dirty="0">
                <a:solidFill>
                  <a:srgbClr val="B9DCD2"/>
                </a:solidFill>
                <a:latin typeface="Trebuchet MS"/>
                <a:cs typeface="Trebuchet MS"/>
              </a:rPr>
              <a:t>e</a:t>
            </a:r>
            <a:r>
              <a:rPr sz="5750" spc="105" dirty="0">
                <a:solidFill>
                  <a:srgbClr val="B9DCD2"/>
                </a:solidFill>
                <a:latin typeface="Trebuchet MS"/>
                <a:cs typeface="Trebuchet MS"/>
              </a:rPr>
              <a:t>s</a:t>
            </a:r>
            <a:r>
              <a:rPr sz="5750" spc="-484" dirty="0">
                <a:solidFill>
                  <a:srgbClr val="B9DCD2"/>
                </a:solidFill>
                <a:latin typeface="Trebuchet MS"/>
                <a:cs typeface="Trebuchet MS"/>
              </a:rPr>
              <a:t>t</a:t>
            </a:r>
            <a:r>
              <a:rPr sz="5750" spc="-75" dirty="0">
                <a:solidFill>
                  <a:srgbClr val="B9DCD2"/>
                </a:solidFill>
                <a:latin typeface="Trebuchet MS"/>
                <a:cs typeface="Trebuchet MS"/>
              </a:rPr>
              <a:t>m</a:t>
            </a:r>
            <a:r>
              <a:rPr sz="5750" spc="-335" dirty="0">
                <a:solidFill>
                  <a:srgbClr val="B9DCD2"/>
                </a:solidFill>
                <a:latin typeface="Trebuchet MS"/>
                <a:cs typeface="Trebuchet MS"/>
              </a:rPr>
              <a:t>e</a:t>
            </a:r>
            <a:r>
              <a:rPr sz="5750" spc="-210" dirty="0">
                <a:solidFill>
                  <a:srgbClr val="B9DCD2"/>
                </a:solidFill>
                <a:latin typeface="Trebuchet MS"/>
                <a:cs typeface="Trebuchet MS"/>
              </a:rPr>
              <a:t>n</a:t>
            </a:r>
            <a:r>
              <a:rPr sz="5750" spc="-220" dirty="0">
                <a:solidFill>
                  <a:srgbClr val="B9DCD2"/>
                </a:solidFill>
                <a:latin typeface="Trebuchet MS"/>
                <a:cs typeface="Trebuchet MS"/>
              </a:rPr>
              <a:t>t</a:t>
            </a:r>
            <a:r>
              <a:rPr sz="5750" spc="-615" dirty="0">
                <a:solidFill>
                  <a:srgbClr val="B9DCD2"/>
                </a:solidFill>
                <a:latin typeface="Trebuchet MS"/>
                <a:cs typeface="Trebuchet MS"/>
              </a:rPr>
              <a:t> </a:t>
            </a:r>
            <a:r>
              <a:rPr sz="5750" spc="-565" dirty="0">
                <a:solidFill>
                  <a:srgbClr val="B9DCD2"/>
                </a:solidFill>
                <a:latin typeface="Trebuchet MS"/>
                <a:cs typeface="Trebuchet MS"/>
              </a:rPr>
              <a:t>i</a:t>
            </a:r>
            <a:r>
              <a:rPr sz="5750" spc="65" dirty="0">
                <a:solidFill>
                  <a:srgbClr val="B9DCD2"/>
                </a:solidFill>
                <a:latin typeface="Trebuchet MS"/>
                <a:cs typeface="Trebuchet MS"/>
              </a:rPr>
              <a:t>n</a:t>
            </a:r>
            <a:r>
              <a:rPr sz="5750" spc="-615" dirty="0">
                <a:solidFill>
                  <a:srgbClr val="B9DCD2"/>
                </a:solidFill>
                <a:latin typeface="Trebuchet MS"/>
                <a:cs typeface="Trebuchet MS"/>
              </a:rPr>
              <a:t> </a:t>
            </a:r>
            <a:r>
              <a:rPr sz="5750" spc="-484" dirty="0">
                <a:solidFill>
                  <a:srgbClr val="B9DCD2"/>
                </a:solidFill>
                <a:latin typeface="Trebuchet MS"/>
                <a:cs typeface="Trebuchet MS"/>
              </a:rPr>
              <a:t>t</a:t>
            </a:r>
            <a:r>
              <a:rPr sz="5750" spc="-150" dirty="0">
                <a:solidFill>
                  <a:srgbClr val="B9DCD2"/>
                </a:solidFill>
                <a:latin typeface="Trebuchet MS"/>
                <a:cs typeface="Trebuchet MS"/>
              </a:rPr>
              <a:t>h</a:t>
            </a:r>
            <a:r>
              <a:rPr sz="5750" spc="-355" dirty="0">
                <a:solidFill>
                  <a:srgbClr val="B9DCD2"/>
                </a:solidFill>
                <a:latin typeface="Trebuchet MS"/>
                <a:cs typeface="Trebuchet MS"/>
              </a:rPr>
              <a:t>e</a:t>
            </a:r>
            <a:r>
              <a:rPr sz="5750" spc="-565" dirty="0">
                <a:solidFill>
                  <a:srgbClr val="B9DCD2"/>
                </a:solidFill>
                <a:latin typeface="Trebuchet MS"/>
                <a:cs typeface="Trebuchet MS"/>
              </a:rPr>
              <a:t>i</a:t>
            </a:r>
            <a:r>
              <a:rPr sz="5750" spc="-145" dirty="0">
                <a:solidFill>
                  <a:srgbClr val="B9DCD2"/>
                </a:solidFill>
                <a:latin typeface="Trebuchet MS"/>
                <a:cs typeface="Trebuchet MS"/>
              </a:rPr>
              <a:t>r</a:t>
            </a:r>
            <a:r>
              <a:rPr sz="5750" spc="-615" dirty="0">
                <a:solidFill>
                  <a:srgbClr val="B9DCD2"/>
                </a:solidFill>
                <a:latin typeface="Trebuchet MS"/>
                <a:cs typeface="Trebuchet MS"/>
              </a:rPr>
              <a:t> </a:t>
            </a:r>
            <a:r>
              <a:rPr sz="5750" spc="-20" dirty="0">
                <a:solidFill>
                  <a:srgbClr val="B9DCD2"/>
                </a:solidFill>
                <a:latin typeface="Trebuchet MS"/>
                <a:cs typeface="Trebuchet MS"/>
              </a:rPr>
              <a:t>p</a:t>
            </a:r>
            <a:r>
              <a:rPr sz="5750" spc="-315" dirty="0">
                <a:solidFill>
                  <a:srgbClr val="B9DCD2"/>
                </a:solidFill>
                <a:latin typeface="Trebuchet MS"/>
                <a:cs typeface="Trebuchet MS"/>
              </a:rPr>
              <a:t>e</a:t>
            </a:r>
            <a:r>
              <a:rPr sz="5750" spc="45" dirty="0">
                <a:solidFill>
                  <a:srgbClr val="B9DCD2"/>
                </a:solidFill>
                <a:latin typeface="Trebuchet MS"/>
                <a:cs typeface="Trebuchet MS"/>
              </a:rPr>
              <a:t>o</a:t>
            </a:r>
            <a:r>
              <a:rPr sz="5750" spc="-45" dirty="0">
                <a:solidFill>
                  <a:srgbClr val="B9DCD2"/>
                </a:solidFill>
                <a:latin typeface="Trebuchet MS"/>
                <a:cs typeface="Trebuchet MS"/>
              </a:rPr>
              <a:t>p</a:t>
            </a:r>
            <a:r>
              <a:rPr sz="5750" spc="-590" dirty="0">
                <a:solidFill>
                  <a:srgbClr val="B9DCD2"/>
                </a:solidFill>
                <a:latin typeface="Trebuchet MS"/>
                <a:cs typeface="Trebuchet MS"/>
              </a:rPr>
              <a:t>l</a:t>
            </a:r>
            <a:r>
              <a:rPr sz="5750" spc="-130" dirty="0">
                <a:solidFill>
                  <a:srgbClr val="B9DCD2"/>
                </a:solidFill>
                <a:latin typeface="Trebuchet MS"/>
                <a:cs typeface="Trebuchet MS"/>
              </a:rPr>
              <a:t>e</a:t>
            </a:r>
            <a:r>
              <a:rPr sz="5750" spc="-615" dirty="0">
                <a:solidFill>
                  <a:srgbClr val="B9DCD2"/>
                </a:solidFill>
                <a:latin typeface="Trebuchet MS"/>
                <a:cs typeface="Trebuchet MS"/>
              </a:rPr>
              <a:t> </a:t>
            </a:r>
            <a:r>
              <a:rPr sz="5750" spc="-400" dirty="0">
                <a:solidFill>
                  <a:srgbClr val="B9DCD2"/>
                </a:solidFill>
                <a:latin typeface="Trebuchet MS"/>
                <a:cs typeface="Trebuchet MS"/>
              </a:rPr>
              <a:t>a</a:t>
            </a:r>
            <a:r>
              <a:rPr sz="5750" spc="-465" dirty="0">
                <a:solidFill>
                  <a:srgbClr val="B9DCD2"/>
                </a:solidFill>
                <a:latin typeface="Trebuchet MS"/>
                <a:cs typeface="Trebuchet MS"/>
              </a:rPr>
              <a:t>r</a:t>
            </a:r>
            <a:r>
              <a:rPr sz="5750" spc="-130" dirty="0">
                <a:solidFill>
                  <a:srgbClr val="B9DCD2"/>
                </a:solidFill>
                <a:latin typeface="Trebuchet MS"/>
                <a:cs typeface="Trebuchet MS"/>
              </a:rPr>
              <a:t>e</a:t>
            </a:r>
            <a:r>
              <a:rPr sz="5750" spc="-615" dirty="0">
                <a:solidFill>
                  <a:srgbClr val="B9DCD2"/>
                </a:solidFill>
                <a:latin typeface="Trebuchet MS"/>
                <a:cs typeface="Trebuchet MS"/>
              </a:rPr>
              <a:t> </a:t>
            </a:r>
            <a:r>
              <a:rPr sz="5750" spc="260" dirty="0">
                <a:solidFill>
                  <a:srgbClr val="B9DCD2"/>
                </a:solidFill>
                <a:latin typeface="Trebuchet MS"/>
                <a:cs typeface="Trebuchet MS"/>
              </a:rPr>
              <a:t>g</a:t>
            </a:r>
            <a:r>
              <a:rPr sz="5750" spc="20" dirty="0">
                <a:solidFill>
                  <a:srgbClr val="B9DCD2"/>
                </a:solidFill>
                <a:latin typeface="Trebuchet MS"/>
                <a:cs typeface="Trebuchet MS"/>
              </a:rPr>
              <a:t>o</a:t>
            </a:r>
            <a:r>
              <a:rPr sz="5750" spc="-565" dirty="0">
                <a:solidFill>
                  <a:srgbClr val="B9DCD2"/>
                </a:solidFill>
                <a:latin typeface="Trebuchet MS"/>
                <a:cs typeface="Trebuchet MS"/>
              </a:rPr>
              <a:t>i</a:t>
            </a:r>
            <a:r>
              <a:rPr sz="5750" spc="-140" dirty="0">
                <a:solidFill>
                  <a:srgbClr val="B9DCD2"/>
                </a:solidFill>
                <a:latin typeface="Trebuchet MS"/>
                <a:cs typeface="Trebuchet MS"/>
              </a:rPr>
              <a:t>n</a:t>
            </a:r>
            <a:r>
              <a:rPr sz="5750" spc="400" dirty="0">
                <a:solidFill>
                  <a:srgbClr val="B9DCD2"/>
                </a:solidFill>
                <a:latin typeface="Trebuchet MS"/>
                <a:cs typeface="Trebuchet MS"/>
              </a:rPr>
              <a:t>g </a:t>
            </a:r>
            <a:r>
              <a:rPr sz="5750" spc="300" dirty="0">
                <a:solidFill>
                  <a:srgbClr val="B9DCD2"/>
                </a:solidFill>
                <a:latin typeface="Trebuchet MS"/>
                <a:cs typeface="Trebuchet MS"/>
              </a:rPr>
              <a:t> </a:t>
            </a:r>
            <a:r>
              <a:rPr sz="5750" spc="-580" dirty="0">
                <a:solidFill>
                  <a:srgbClr val="B9DCD2"/>
                </a:solidFill>
                <a:latin typeface="Trebuchet MS"/>
                <a:cs typeface="Trebuchet MS"/>
              </a:rPr>
              <a:t>t</a:t>
            </a:r>
            <a:r>
              <a:rPr sz="5750" spc="280" dirty="0">
                <a:solidFill>
                  <a:srgbClr val="B9DCD2"/>
                </a:solidFill>
                <a:latin typeface="Trebuchet MS"/>
                <a:cs typeface="Trebuchet MS"/>
              </a:rPr>
              <a:t>o</a:t>
            </a:r>
            <a:r>
              <a:rPr sz="5750" spc="-615" dirty="0">
                <a:solidFill>
                  <a:srgbClr val="B9DCD2"/>
                </a:solidFill>
                <a:latin typeface="Trebuchet MS"/>
                <a:cs typeface="Trebuchet MS"/>
              </a:rPr>
              <a:t> </a:t>
            </a:r>
            <a:r>
              <a:rPr sz="5750" spc="-20" dirty="0">
                <a:solidFill>
                  <a:srgbClr val="B9DCD2"/>
                </a:solidFill>
                <a:latin typeface="Trebuchet MS"/>
                <a:cs typeface="Trebuchet MS"/>
              </a:rPr>
              <a:t>b</a:t>
            </a:r>
            <a:r>
              <a:rPr sz="5750" spc="-130" dirty="0">
                <a:solidFill>
                  <a:srgbClr val="B9DCD2"/>
                </a:solidFill>
                <a:latin typeface="Trebuchet MS"/>
                <a:cs typeface="Trebuchet MS"/>
              </a:rPr>
              <a:t>e</a:t>
            </a:r>
            <a:r>
              <a:rPr sz="5750" spc="-615" dirty="0">
                <a:solidFill>
                  <a:srgbClr val="B9DCD2"/>
                </a:solidFill>
                <a:latin typeface="Trebuchet MS"/>
                <a:cs typeface="Trebuchet MS"/>
              </a:rPr>
              <a:t> </a:t>
            </a:r>
            <a:r>
              <a:rPr sz="5750" spc="-484" dirty="0">
                <a:solidFill>
                  <a:srgbClr val="B9DCD2"/>
                </a:solidFill>
                <a:latin typeface="Trebuchet MS"/>
                <a:cs typeface="Trebuchet MS"/>
              </a:rPr>
              <a:t>t</a:t>
            </a:r>
            <a:r>
              <a:rPr sz="5750" spc="-150" dirty="0">
                <a:solidFill>
                  <a:srgbClr val="B9DCD2"/>
                </a:solidFill>
                <a:latin typeface="Trebuchet MS"/>
                <a:cs typeface="Trebuchet MS"/>
              </a:rPr>
              <a:t>h</a:t>
            </a:r>
            <a:r>
              <a:rPr sz="5750" spc="-130" dirty="0">
                <a:solidFill>
                  <a:srgbClr val="B9DCD2"/>
                </a:solidFill>
                <a:latin typeface="Trebuchet MS"/>
                <a:cs typeface="Trebuchet MS"/>
              </a:rPr>
              <a:t>e</a:t>
            </a:r>
            <a:r>
              <a:rPr sz="5750" spc="-615" dirty="0">
                <a:solidFill>
                  <a:srgbClr val="B9DCD2"/>
                </a:solidFill>
                <a:latin typeface="Trebuchet MS"/>
                <a:cs typeface="Trebuchet MS"/>
              </a:rPr>
              <a:t> </a:t>
            </a:r>
            <a:r>
              <a:rPr sz="5750" spc="45" dirty="0">
                <a:solidFill>
                  <a:srgbClr val="B9DCD2"/>
                </a:solidFill>
                <a:latin typeface="Trebuchet MS"/>
                <a:cs typeface="Trebuchet MS"/>
              </a:rPr>
              <a:t>o</a:t>
            </a:r>
            <a:r>
              <a:rPr sz="5750" spc="-150" dirty="0">
                <a:solidFill>
                  <a:srgbClr val="B9DCD2"/>
                </a:solidFill>
                <a:latin typeface="Trebuchet MS"/>
                <a:cs typeface="Trebuchet MS"/>
              </a:rPr>
              <a:t>n</a:t>
            </a:r>
            <a:r>
              <a:rPr sz="5750" spc="-365" dirty="0">
                <a:solidFill>
                  <a:srgbClr val="B9DCD2"/>
                </a:solidFill>
                <a:latin typeface="Trebuchet MS"/>
                <a:cs typeface="Trebuchet MS"/>
              </a:rPr>
              <a:t>e</a:t>
            </a:r>
            <a:r>
              <a:rPr sz="5750" spc="270" dirty="0">
                <a:solidFill>
                  <a:srgbClr val="B9DCD2"/>
                </a:solidFill>
                <a:latin typeface="Trebuchet MS"/>
                <a:cs typeface="Trebuchet MS"/>
              </a:rPr>
              <a:t>s</a:t>
            </a:r>
            <a:r>
              <a:rPr sz="5750" spc="-615" dirty="0">
                <a:solidFill>
                  <a:srgbClr val="B9DCD2"/>
                </a:solidFill>
                <a:latin typeface="Trebuchet MS"/>
                <a:cs typeface="Trebuchet MS"/>
              </a:rPr>
              <a:t> </a:t>
            </a:r>
            <a:r>
              <a:rPr sz="5750" spc="-484" dirty="0">
                <a:solidFill>
                  <a:srgbClr val="B9DCD2"/>
                </a:solidFill>
                <a:latin typeface="Trebuchet MS"/>
                <a:cs typeface="Trebuchet MS"/>
              </a:rPr>
              <a:t>t</a:t>
            </a:r>
            <a:r>
              <a:rPr sz="5750" spc="-155" dirty="0">
                <a:solidFill>
                  <a:srgbClr val="B9DCD2"/>
                </a:solidFill>
                <a:latin typeface="Trebuchet MS"/>
                <a:cs typeface="Trebuchet MS"/>
              </a:rPr>
              <a:t>h</a:t>
            </a:r>
            <a:r>
              <a:rPr sz="5750" spc="-425" dirty="0">
                <a:solidFill>
                  <a:srgbClr val="B9DCD2"/>
                </a:solidFill>
                <a:latin typeface="Trebuchet MS"/>
                <a:cs typeface="Trebuchet MS"/>
              </a:rPr>
              <a:t>a</a:t>
            </a:r>
            <a:r>
              <a:rPr sz="5750" spc="-220" dirty="0">
                <a:solidFill>
                  <a:srgbClr val="B9DCD2"/>
                </a:solidFill>
                <a:latin typeface="Trebuchet MS"/>
                <a:cs typeface="Trebuchet MS"/>
              </a:rPr>
              <a:t>t</a:t>
            </a:r>
            <a:r>
              <a:rPr sz="5750" spc="-615" dirty="0">
                <a:solidFill>
                  <a:srgbClr val="B9DCD2"/>
                </a:solidFill>
                <a:latin typeface="Trebuchet MS"/>
                <a:cs typeface="Trebuchet MS"/>
              </a:rPr>
              <a:t> </a:t>
            </a:r>
            <a:r>
              <a:rPr sz="5750" spc="-465" dirty="0">
                <a:solidFill>
                  <a:srgbClr val="B9DCD2"/>
                </a:solidFill>
                <a:latin typeface="Trebuchet MS"/>
                <a:cs typeface="Trebuchet MS"/>
              </a:rPr>
              <a:t>r</a:t>
            </a:r>
            <a:r>
              <a:rPr sz="5750" spc="-345" dirty="0">
                <a:solidFill>
                  <a:srgbClr val="B9DCD2"/>
                </a:solidFill>
                <a:latin typeface="Trebuchet MS"/>
                <a:cs typeface="Trebuchet MS"/>
              </a:rPr>
              <a:t>e</a:t>
            </a:r>
            <a:r>
              <a:rPr sz="5750" spc="-400" dirty="0">
                <a:solidFill>
                  <a:srgbClr val="B9DCD2"/>
                </a:solidFill>
                <a:latin typeface="Trebuchet MS"/>
                <a:cs typeface="Trebuchet MS"/>
              </a:rPr>
              <a:t>a</a:t>
            </a:r>
            <a:r>
              <a:rPr sz="5750" spc="175" dirty="0">
                <a:solidFill>
                  <a:srgbClr val="B9DCD2"/>
                </a:solidFill>
                <a:latin typeface="Trebuchet MS"/>
                <a:cs typeface="Trebuchet MS"/>
              </a:rPr>
              <a:t>p</a:t>
            </a:r>
            <a:r>
              <a:rPr sz="5750" spc="-615" dirty="0">
                <a:solidFill>
                  <a:srgbClr val="B9DCD2"/>
                </a:solidFill>
                <a:latin typeface="Trebuchet MS"/>
                <a:cs typeface="Trebuchet MS"/>
              </a:rPr>
              <a:t> </a:t>
            </a:r>
            <a:r>
              <a:rPr sz="5750" spc="30" dirty="0">
                <a:solidFill>
                  <a:srgbClr val="B9DCD2"/>
                </a:solidFill>
                <a:latin typeface="Trebuchet MS"/>
                <a:cs typeface="Trebuchet MS"/>
              </a:rPr>
              <a:t>A</a:t>
            </a:r>
            <a:r>
              <a:rPr sz="5750" spc="-340" dirty="0">
                <a:solidFill>
                  <a:srgbClr val="B9DCD2"/>
                </a:solidFill>
                <a:latin typeface="Trebuchet MS"/>
                <a:cs typeface="Trebuchet MS"/>
              </a:rPr>
              <a:t>I</a:t>
            </a:r>
            <a:r>
              <a:rPr sz="5750" spc="-1350" dirty="0">
                <a:solidFill>
                  <a:srgbClr val="B9DCD2"/>
                </a:solidFill>
                <a:latin typeface="Trebuchet MS"/>
                <a:cs typeface="Trebuchet MS"/>
              </a:rPr>
              <a:t>’</a:t>
            </a:r>
            <a:r>
              <a:rPr sz="5750" spc="270" dirty="0">
                <a:solidFill>
                  <a:srgbClr val="B9DCD2"/>
                </a:solidFill>
                <a:latin typeface="Trebuchet MS"/>
                <a:cs typeface="Trebuchet MS"/>
              </a:rPr>
              <a:t>s</a:t>
            </a:r>
            <a:r>
              <a:rPr sz="5750" spc="-615" dirty="0">
                <a:solidFill>
                  <a:srgbClr val="B9DCD2"/>
                </a:solidFill>
                <a:latin typeface="Trebuchet MS"/>
                <a:cs typeface="Trebuchet MS"/>
              </a:rPr>
              <a:t> </a:t>
            </a:r>
            <a:r>
              <a:rPr sz="5750" spc="-15" dirty="0">
                <a:solidFill>
                  <a:srgbClr val="B9DCD2"/>
                </a:solidFill>
                <a:latin typeface="Trebuchet MS"/>
                <a:cs typeface="Trebuchet MS"/>
              </a:rPr>
              <a:t>b</a:t>
            </a:r>
            <a:r>
              <a:rPr sz="5750" spc="-335" dirty="0">
                <a:solidFill>
                  <a:srgbClr val="B9DCD2"/>
                </a:solidFill>
                <a:latin typeface="Trebuchet MS"/>
                <a:cs typeface="Trebuchet MS"/>
              </a:rPr>
              <a:t>e</a:t>
            </a:r>
            <a:r>
              <a:rPr sz="5750" spc="-150" dirty="0">
                <a:solidFill>
                  <a:srgbClr val="B9DCD2"/>
                </a:solidFill>
                <a:latin typeface="Trebuchet MS"/>
                <a:cs typeface="Trebuchet MS"/>
              </a:rPr>
              <a:t>n</a:t>
            </a:r>
            <a:r>
              <a:rPr sz="5750" spc="-370" dirty="0">
                <a:solidFill>
                  <a:srgbClr val="B9DCD2"/>
                </a:solidFill>
                <a:latin typeface="Trebuchet MS"/>
                <a:cs typeface="Trebuchet MS"/>
              </a:rPr>
              <a:t>e</a:t>
            </a:r>
            <a:r>
              <a:rPr sz="5750" spc="-555" dirty="0">
                <a:solidFill>
                  <a:srgbClr val="B9DCD2"/>
                </a:solidFill>
                <a:latin typeface="Trebuchet MS"/>
                <a:cs typeface="Trebuchet MS"/>
              </a:rPr>
              <a:t>fi</a:t>
            </a:r>
            <a:r>
              <a:rPr sz="5750" spc="-470" dirty="0">
                <a:solidFill>
                  <a:srgbClr val="B9DCD2"/>
                </a:solidFill>
                <a:latin typeface="Trebuchet MS"/>
                <a:cs typeface="Trebuchet MS"/>
              </a:rPr>
              <a:t>t</a:t>
            </a:r>
            <a:r>
              <a:rPr sz="5750" spc="55" dirty="0">
                <a:solidFill>
                  <a:srgbClr val="B9DCD2"/>
                </a:solidFill>
                <a:latin typeface="Trebuchet MS"/>
                <a:cs typeface="Trebuchet MS"/>
              </a:rPr>
              <a:t>s</a:t>
            </a:r>
            <a:r>
              <a:rPr sz="5750" spc="-1455" dirty="0">
                <a:solidFill>
                  <a:srgbClr val="B9DCD2"/>
                </a:solidFill>
                <a:latin typeface="Trebuchet MS"/>
                <a:cs typeface="Trebuchet MS"/>
              </a:rPr>
              <a:t>.</a:t>
            </a:r>
            <a:r>
              <a:rPr sz="5750" spc="-900" dirty="0">
                <a:solidFill>
                  <a:srgbClr val="B9DCD2"/>
                </a:solidFill>
                <a:latin typeface="Trebuchet MS"/>
                <a:cs typeface="Trebuchet MS"/>
              </a:rPr>
              <a:t>”</a:t>
            </a:r>
            <a:endParaRPr sz="575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67105" y="9651927"/>
            <a:ext cx="2153285" cy="68326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r>
              <a:rPr sz="1950" spc="-10" dirty="0">
                <a:solidFill>
                  <a:srgbClr val="B9DCD2"/>
                </a:solidFill>
                <a:latin typeface="Segoe UI Semilight"/>
                <a:cs typeface="Segoe UI Semilight"/>
              </a:rPr>
              <a:t>Jared</a:t>
            </a:r>
            <a:r>
              <a:rPr sz="1950" spc="-70" dirty="0">
                <a:solidFill>
                  <a:srgbClr val="B9DCD2"/>
                </a:solidFill>
                <a:latin typeface="Segoe UI Semilight"/>
                <a:cs typeface="Segoe UI Semilight"/>
              </a:rPr>
              <a:t> </a:t>
            </a:r>
            <a:r>
              <a:rPr sz="1950" spc="-10" dirty="0">
                <a:solidFill>
                  <a:srgbClr val="B9DCD2"/>
                </a:solidFill>
                <a:latin typeface="Segoe UI Semilight"/>
                <a:cs typeface="Segoe UI Semilight"/>
              </a:rPr>
              <a:t>Spataro</a:t>
            </a:r>
            <a:endParaRPr sz="1950">
              <a:latin typeface="Segoe UI Semilight"/>
              <a:cs typeface="Segoe UI Semilight"/>
            </a:endParaRPr>
          </a:p>
          <a:p>
            <a:pPr marL="38100">
              <a:lnSpc>
                <a:spcPct val="100000"/>
              </a:lnSpc>
              <a:spcBef>
                <a:spcPts val="1430"/>
              </a:spcBef>
            </a:pPr>
            <a:r>
              <a:rPr sz="1150" spc="45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1150" spc="30" dirty="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sz="1150" spc="-125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1150" spc="-175" dirty="0">
                <a:solidFill>
                  <a:srgbClr val="FFFFFF"/>
                </a:solidFill>
                <a:latin typeface="Trebuchet MS"/>
                <a:cs typeface="Trebuchet MS"/>
              </a:rPr>
              <a:t>,</a:t>
            </a:r>
            <a:r>
              <a:rPr sz="1150" spc="-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50" spc="210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1150" spc="5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1150" spc="-5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115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150" spc="-5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1150" spc="2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1150" spc="-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50" spc="55" dirty="0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sz="1150" spc="-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1150" spc="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1150" spc="-10" dirty="0">
                <a:solidFill>
                  <a:srgbClr val="FFFFFF"/>
                </a:solidFill>
                <a:latin typeface="Trebuchet MS"/>
                <a:cs typeface="Trebuchet MS"/>
              </a:rPr>
              <a:t>k</a:t>
            </a:r>
            <a:r>
              <a:rPr sz="1150" spc="-35" dirty="0">
                <a:solidFill>
                  <a:srgbClr val="FFFFFF"/>
                </a:solidFill>
                <a:latin typeface="Trebuchet MS"/>
                <a:cs typeface="Trebuchet MS"/>
              </a:rPr>
              <a:t> a</a:t>
            </a:r>
            <a:r>
              <a:rPr sz="1150" spc="-6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1150" spc="-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50" spc="204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1150" spc="-6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1150" spc="-45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1150" spc="-6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1150" spc="3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1150" spc="3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1150" spc="4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1150" spc="-30" dirty="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sz="1150" spc="-7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975" spc="30" baseline="34188" dirty="0">
                <a:solidFill>
                  <a:srgbClr val="FFFFFF"/>
                </a:solidFill>
                <a:latin typeface="Trebuchet MS"/>
                <a:cs typeface="Trebuchet MS"/>
              </a:rPr>
              <a:t>8</a:t>
            </a:r>
            <a:endParaRPr sz="975" baseline="34188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669282" y="10133587"/>
            <a:ext cx="9467850" cy="2019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975" spc="30" baseline="34188" dirty="0">
                <a:solidFill>
                  <a:srgbClr val="FFFFFF"/>
                </a:solidFill>
                <a:latin typeface="Trebuchet MS"/>
                <a:cs typeface="Trebuchet MS"/>
              </a:rPr>
              <a:t>8</a:t>
            </a:r>
            <a:r>
              <a:rPr sz="975" spc="179" baseline="34188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50" spc="-45" dirty="0">
                <a:solidFill>
                  <a:srgbClr val="FFFFFF"/>
                </a:solidFill>
                <a:latin typeface="Trebuchet MS"/>
                <a:cs typeface="Trebuchet MS"/>
              </a:rPr>
              <a:t>Jared</a:t>
            </a:r>
            <a:r>
              <a:rPr sz="1150" spc="-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50" spc="-30" dirty="0">
                <a:solidFill>
                  <a:srgbClr val="FFFFFF"/>
                </a:solidFill>
                <a:latin typeface="Trebuchet MS"/>
                <a:cs typeface="Trebuchet MS"/>
              </a:rPr>
              <a:t>Spataro,</a:t>
            </a:r>
            <a:r>
              <a:rPr sz="1150" spc="-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50" u="sng" spc="2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rebuchet MS"/>
                <a:cs typeface="Trebuchet MS"/>
                <a:hlinkClick r:id="rId2"/>
              </a:rPr>
              <a:t>Why</a:t>
            </a:r>
            <a:r>
              <a:rPr sz="1150" u="sng" spc="-2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rebuchet MS"/>
                <a:cs typeface="Trebuchet MS"/>
                <a:hlinkClick r:id="rId2"/>
              </a:rPr>
              <a:t> </a:t>
            </a:r>
            <a:r>
              <a:rPr sz="1150" u="sng" spc="1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rebuchet MS"/>
                <a:cs typeface="Trebuchet MS"/>
                <a:hlinkClick r:id="rId2"/>
              </a:rPr>
              <a:t>boomers</a:t>
            </a:r>
            <a:r>
              <a:rPr sz="1150" u="sng" spc="-2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rebuchet MS"/>
                <a:cs typeface="Trebuchet MS"/>
                <a:hlinkClick r:id="rId2"/>
              </a:rPr>
              <a:t> </a:t>
            </a:r>
            <a:r>
              <a:rPr sz="1150" u="sng" spc="-4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rebuchet MS"/>
                <a:cs typeface="Trebuchet MS"/>
                <a:hlinkClick r:id="rId2"/>
              </a:rPr>
              <a:t>are</a:t>
            </a:r>
            <a:r>
              <a:rPr sz="1150" u="sng" spc="-3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rebuchet MS"/>
                <a:cs typeface="Trebuchet MS"/>
                <a:hlinkClick r:id="rId2"/>
              </a:rPr>
              <a:t> </a:t>
            </a:r>
            <a:r>
              <a:rPr sz="1150" u="sng" spc="-2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rebuchet MS"/>
                <a:cs typeface="Trebuchet MS"/>
                <a:hlinkClick r:id="rId2"/>
              </a:rPr>
              <a:t>catching </a:t>
            </a:r>
            <a:r>
              <a:rPr sz="1150" u="sng" spc="2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rebuchet MS"/>
                <a:cs typeface="Trebuchet MS"/>
                <a:hlinkClick r:id="rId2"/>
              </a:rPr>
              <a:t>up</a:t>
            </a:r>
            <a:r>
              <a:rPr sz="1150" u="sng" spc="-2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rebuchet MS"/>
                <a:cs typeface="Trebuchet MS"/>
                <a:hlinkClick r:id="rId2"/>
              </a:rPr>
              <a:t> </a:t>
            </a:r>
            <a:r>
              <a:rPr sz="1150" u="sng" spc="-3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rebuchet MS"/>
                <a:cs typeface="Trebuchet MS"/>
                <a:hlinkClick r:id="rId2"/>
              </a:rPr>
              <a:t>with</a:t>
            </a:r>
            <a:r>
              <a:rPr sz="1150" u="sng" spc="-2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rebuchet MS"/>
                <a:cs typeface="Trebuchet MS"/>
                <a:hlinkClick r:id="rId2"/>
              </a:rPr>
              <a:t> </a:t>
            </a:r>
            <a:r>
              <a:rPr sz="1150" u="sng" spc="2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rebuchet MS"/>
                <a:cs typeface="Trebuchet MS"/>
                <a:hlinkClick r:id="rId2"/>
              </a:rPr>
              <a:t>AI</a:t>
            </a:r>
            <a:r>
              <a:rPr sz="1150" u="sng" spc="-3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rebuchet MS"/>
                <a:cs typeface="Trebuchet MS"/>
                <a:hlinkClick r:id="rId2"/>
              </a:rPr>
              <a:t> </a:t>
            </a:r>
            <a:r>
              <a:rPr sz="1150" u="sng" spc="-3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rebuchet MS"/>
                <a:cs typeface="Trebuchet MS"/>
                <a:hlinkClick r:id="rId2"/>
              </a:rPr>
              <a:t>faster</a:t>
            </a:r>
            <a:r>
              <a:rPr sz="1150" u="sng" spc="-2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rebuchet MS"/>
                <a:cs typeface="Trebuchet MS"/>
                <a:hlinkClick r:id="rId2"/>
              </a:rPr>
              <a:t> than</a:t>
            </a:r>
            <a:r>
              <a:rPr sz="1150" u="sng" spc="-2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rebuchet MS"/>
                <a:cs typeface="Trebuchet MS"/>
                <a:hlinkClick r:id="rId2"/>
              </a:rPr>
              <a:t> </a:t>
            </a:r>
            <a:r>
              <a:rPr sz="1150" u="sng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rebuchet MS"/>
                <a:cs typeface="Trebuchet MS"/>
                <a:hlinkClick r:id="rId2"/>
              </a:rPr>
              <a:t>Gen</a:t>
            </a:r>
            <a:r>
              <a:rPr sz="1150" u="sng" spc="-2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rebuchet MS"/>
                <a:cs typeface="Trebuchet MS"/>
                <a:hlinkClick r:id="rId2"/>
              </a:rPr>
              <a:t> </a:t>
            </a:r>
            <a:r>
              <a:rPr sz="1150" u="sng" spc="-4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rebuchet MS"/>
                <a:cs typeface="Trebuchet MS"/>
                <a:hlinkClick r:id="rId2"/>
              </a:rPr>
              <a:t>Zers,</a:t>
            </a:r>
            <a:r>
              <a:rPr sz="1150" u="sng" spc="-2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rebuchet MS"/>
                <a:cs typeface="Trebuchet MS"/>
                <a:hlinkClick r:id="rId2"/>
              </a:rPr>
              <a:t> </a:t>
            </a:r>
            <a:r>
              <a:rPr sz="1150" u="sng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rebuchet MS"/>
                <a:cs typeface="Trebuchet MS"/>
                <a:hlinkClick r:id="rId2"/>
              </a:rPr>
              <a:t>according</a:t>
            </a:r>
            <a:r>
              <a:rPr sz="1150" u="sng" spc="-2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rebuchet MS"/>
                <a:cs typeface="Trebuchet MS"/>
                <a:hlinkClick r:id="rId2"/>
              </a:rPr>
              <a:t> </a:t>
            </a:r>
            <a:r>
              <a:rPr sz="1150" u="sng" spc="-1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rebuchet MS"/>
                <a:cs typeface="Trebuchet MS"/>
                <a:hlinkClick r:id="rId2"/>
              </a:rPr>
              <a:t>to</a:t>
            </a:r>
            <a:r>
              <a:rPr sz="1150" u="sng" spc="-2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rebuchet MS"/>
                <a:cs typeface="Trebuchet MS"/>
                <a:hlinkClick r:id="rId2"/>
              </a:rPr>
              <a:t> </a:t>
            </a:r>
            <a:r>
              <a:rPr sz="1150" u="sng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rebuchet MS"/>
                <a:cs typeface="Trebuchet MS"/>
                <a:hlinkClick r:id="rId2"/>
              </a:rPr>
              <a:t>Microsoft’s</a:t>
            </a:r>
            <a:r>
              <a:rPr sz="1150" u="sng" spc="-3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rebuchet MS"/>
                <a:cs typeface="Trebuchet MS"/>
                <a:hlinkClick r:id="rId2"/>
              </a:rPr>
              <a:t> </a:t>
            </a:r>
            <a:r>
              <a:rPr sz="1150" u="sng" spc="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rebuchet MS"/>
                <a:cs typeface="Trebuchet MS"/>
                <a:hlinkClick r:id="rId2"/>
              </a:rPr>
              <a:t>modern</a:t>
            </a:r>
            <a:r>
              <a:rPr sz="1150" u="sng" spc="-2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rebuchet MS"/>
                <a:cs typeface="Trebuchet MS"/>
                <a:hlinkClick r:id="rId2"/>
              </a:rPr>
              <a:t> </a:t>
            </a:r>
            <a:r>
              <a:rPr sz="1150" u="sng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rebuchet MS"/>
                <a:cs typeface="Trebuchet MS"/>
                <a:hlinkClick r:id="rId2"/>
              </a:rPr>
              <a:t>work</a:t>
            </a:r>
            <a:r>
              <a:rPr sz="1150" u="sng" spc="-3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rebuchet MS"/>
                <a:cs typeface="Trebuchet MS"/>
                <a:hlinkClick r:id="rId2"/>
              </a:rPr>
              <a:t> </a:t>
            </a:r>
            <a:r>
              <a:rPr sz="1150" u="sng" spc="-5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rebuchet MS"/>
                <a:cs typeface="Trebuchet MS"/>
                <a:hlinkClick r:id="rId2"/>
              </a:rPr>
              <a:t>lead</a:t>
            </a:r>
            <a:r>
              <a:rPr sz="1150" spc="-55" dirty="0">
                <a:solidFill>
                  <a:srgbClr val="FFFFFF"/>
                </a:solidFill>
                <a:latin typeface="Trebuchet MS"/>
                <a:cs typeface="Trebuchet MS"/>
              </a:rPr>
              <a:t>,</a:t>
            </a:r>
            <a:r>
              <a:rPr sz="1150" spc="-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50" spc="-35" dirty="0">
                <a:solidFill>
                  <a:srgbClr val="FFFFFF"/>
                </a:solidFill>
                <a:latin typeface="Trebuchet MS"/>
                <a:cs typeface="Trebuchet MS"/>
              </a:rPr>
              <a:t>Fortune,</a:t>
            </a:r>
            <a:r>
              <a:rPr sz="1150" spc="-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50" dirty="0">
                <a:solidFill>
                  <a:srgbClr val="FFFFFF"/>
                </a:solidFill>
                <a:latin typeface="Trebuchet MS"/>
                <a:cs typeface="Trebuchet MS"/>
              </a:rPr>
              <a:t>October</a:t>
            </a:r>
            <a:r>
              <a:rPr sz="1150" spc="-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50" spc="-55" dirty="0">
                <a:solidFill>
                  <a:srgbClr val="FFFFFF"/>
                </a:solidFill>
                <a:latin typeface="Trebuchet MS"/>
                <a:cs typeface="Trebuchet MS"/>
              </a:rPr>
              <a:t>20,</a:t>
            </a:r>
            <a:r>
              <a:rPr sz="1150" spc="-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50" spc="-35" dirty="0">
                <a:solidFill>
                  <a:srgbClr val="FFFFFF"/>
                </a:solidFill>
                <a:latin typeface="Trebuchet MS"/>
                <a:cs typeface="Trebuchet MS"/>
              </a:rPr>
              <a:t>2023.</a:t>
            </a:r>
            <a:endParaRPr sz="1150">
              <a:latin typeface="Trebuchet MS"/>
              <a:cs typeface="Trebuchet M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7228794" y="877631"/>
            <a:ext cx="1340485" cy="0"/>
          </a:xfrm>
          <a:custGeom>
            <a:avLst/>
            <a:gdLst/>
            <a:ahLst/>
            <a:cxnLst/>
            <a:rect l="l" t="t" r="r" b="b"/>
            <a:pathLst>
              <a:path w="1340484">
                <a:moveTo>
                  <a:pt x="0" y="0"/>
                </a:moveTo>
                <a:lnTo>
                  <a:pt x="1340273" y="0"/>
                </a:lnTo>
              </a:path>
            </a:pathLst>
          </a:custGeom>
          <a:ln w="523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5802660" y="877631"/>
            <a:ext cx="1340485" cy="0"/>
          </a:xfrm>
          <a:custGeom>
            <a:avLst/>
            <a:gdLst/>
            <a:ahLst/>
            <a:cxnLst/>
            <a:rect l="l" t="t" r="r" b="b"/>
            <a:pathLst>
              <a:path w="1340484">
                <a:moveTo>
                  <a:pt x="0" y="0"/>
                </a:moveTo>
                <a:lnTo>
                  <a:pt x="1340273" y="0"/>
                </a:lnTo>
              </a:path>
            </a:pathLst>
          </a:custGeom>
          <a:ln w="523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4377572" y="877631"/>
            <a:ext cx="1340485" cy="0"/>
          </a:xfrm>
          <a:custGeom>
            <a:avLst/>
            <a:gdLst/>
            <a:ahLst/>
            <a:cxnLst/>
            <a:rect l="l" t="t" r="r" b="b"/>
            <a:pathLst>
              <a:path w="1340484">
                <a:moveTo>
                  <a:pt x="0" y="0"/>
                </a:moveTo>
                <a:lnTo>
                  <a:pt x="1340273" y="0"/>
                </a:lnTo>
              </a:path>
            </a:pathLst>
          </a:custGeom>
          <a:ln w="523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2900131" y="877631"/>
            <a:ext cx="1340485" cy="0"/>
          </a:xfrm>
          <a:custGeom>
            <a:avLst/>
            <a:gdLst/>
            <a:ahLst/>
            <a:cxnLst/>
            <a:rect l="l" t="t" r="r" b="b"/>
            <a:pathLst>
              <a:path w="1340484">
                <a:moveTo>
                  <a:pt x="0" y="0"/>
                </a:moveTo>
                <a:lnTo>
                  <a:pt x="1340273" y="0"/>
                </a:lnTo>
              </a:path>
            </a:pathLst>
          </a:custGeom>
          <a:ln w="523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0052050" y="873276"/>
            <a:ext cx="1340485" cy="0"/>
          </a:xfrm>
          <a:custGeom>
            <a:avLst/>
            <a:gdLst/>
            <a:ahLst/>
            <a:cxnLst/>
            <a:rect l="l" t="t" r="r" b="b"/>
            <a:pathLst>
              <a:path w="1340484">
                <a:moveTo>
                  <a:pt x="0" y="0"/>
                </a:moveTo>
                <a:lnTo>
                  <a:pt x="1340273" y="0"/>
                </a:lnTo>
              </a:path>
            </a:pathLst>
          </a:custGeom>
          <a:ln w="523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1476090" y="873276"/>
            <a:ext cx="1340485" cy="0"/>
          </a:xfrm>
          <a:custGeom>
            <a:avLst/>
            <a:gdLst/>
            <a:ahLst/>
            <a:cxnLst/>
            <a:rect l="l" t="t" r="r" b="b"/>
            <a:pathLst>
              <a:path w="1340484">
                <a:moveTo>
                  <a:pt x="0" y="0"/>
                </a:moveTo>
                <a:lnTo>
                  <a:pt x="1340273" y="0"/>
                </a:lnTo>
              </a:path>
            </a:pathLst>
          </a:custGeom>
          <a:ln w="523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0309721" y="982544"/>
            <a:ext cx="824865" cy="2019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50" spc="-10" dirty="0">
                <a:solidFill>
                  <a:srgbClr val="FFF8F3"/>
                </a:solidFill>
                <a:latin typeface="Trebuchet MS"/>
                <a:cs typeface="Trebuchet MS"/>
              </a:rPr>
              <a:t>Introduction</a:t>
            </a:r>
            <a:endParaRPr sz="1150">
              <a:latin typeface="Trebuchet MS"/>
              <a:cs typeface="Trebuchet M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1820264" y="982544"/>
            <a:ext cx="652780" cy="2019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50" spc="-35" dirty="0">
                <a:solidFill>
                  <a:srgbClr val="FFF8F3"/>
                </a:solidFill>
                <a:latin typeface="Trebuchet MS"/>
                <a:cs typeface="Trebuchet MS"/>
              </a:rPr>
              <a:t>Ge</a:t>
            </a:r>
            <a:r>
              <a:rPr sz="1150" spc="-20" dirty="0">
                <a:solidFill>
                  <a:srgbClr val="FFF8F3"/>
                </a:solidFill>
                <a:latin typeface="Trebuchet MS"/>
                <a:cs typeface="Trebuchet MS"/>
              </a:rPr>
              <a:t>t</a:t>
            </a:r>
            <a:r>
              <a:rPr sz="1150" spc="-35" dirty="0">
                <a:solidFill>
                  <a:srgbClr val="FFF8F3"/>
                </a:solidFill>
                <a:latin typeface="Trebuchet MS"/>
                <a:cs typeface="Trebuchet MS"/>
              </a:rPr>
              <a:t> </a:t>
            </a:r>
            <a:r>
              <a:rPr sz="1150" spc="-15" dirty="0">
                <a:solidFill>
                  <a:srgbClr val="FFF8F3"/>
                </a:solidFill>
                <a:latin typeface="Trebuchet MS"/>
                <a:cs typeface="Trebuchet MS"/>
              </a:rPr>
              <a:t>ready</a:t>
            </a:r>
            <a:endParaRPr sz="1150">
              <a:latin typeface="Trebuchet MS"/>
              <a:cs typeface="Trebuchet M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2891189" y="982544"/>
            <a:ext cx="1410970" cy="2019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50" spc="25" dirty="0">
                <a:solidFill>
                  <a:srgbClr val="FFF8F3"/>
                </a:solidFill>
                <a:latin typeface="Trebuchet MS"/>
                <a:cs typeface="Trebuchet MS"/>
              </a:rPr>
              <a:t>Onboard</a:t>
            </a:r>
            <a:r>
              <a:rPr sz="1150" spc="-60" dirty="0">
                <a:solidFill>
                  <a:srgbClr val="FFF8F3"/>
                </a:solidFill>
                <a:latin typeface="Trebuchet MS"/>
                <a:cs typeface="Trebuchet MS"/>
              </a:rPr>
              <a:t> </a:t>
            </a:r>
            <a:r>
              <a:rPr sz="1150" spc="15" dirty="0">
                <a:solidFill>
                  <a:srgbClr val="FFF8F3"/>
                </a:solidFill>
                <a:latin typeface="Trebuchet MS"/>
                <a:cs typeface="Trebuchet MS"/>
              </a:rPr>
              <a:t>and</a:t>
            </a:r>
            <a:r>
              <a:rPr sz="1150" spc="-55" dirty="0">
                <a:solidFill>
                  <a:srgbClr val="FFF8F3"/>
                </a:solidFill>
                <a:latin typeface="Trebuchet MS"/>
                <a:cs typeface="Trebuchet MS"/>
              </a:rPr>
              <a:t> </a:t>
            </a:r>
            <a:r>
              <a:rPr sz="1150" spc="25" dirty="0">
                <a:solidFill>
                  <a:srgbClr val="FFF8F3"/>
                </a:solidFill>
                <a:latin typeface="Trebuchet MS"/>
                <a:cs typeface="Trebuchet MS"/>
              </a:rPr>
              <a:t>engage</a:t>
            </a:r>
            <a:endParaRPr sz="1150">
              <a:latin typeface="Trebuchet MS"/>
              <a:cs typeface="Trebuchet M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4569775" y="982544"/>
            <a:ext cx="953769" cy="2019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50" spc="-25" dirty="0">
                <a:solidFill>
                  <a:srgbClr val="FFF8F3"/>
                </a:solidFill>
                <a:latin typeface="Trebuchet MS"/>
                <a:cs typeface="Trebuchet MS"/>
              </a:rPr>
              <a:t>Delive</a:t>
            </a:r>
            <a:r>
              <a:rPr sz="1150" spc="-15" dirty="0">
                <a:solidFill>
                  <a:srgbClr val="FFF8F3"/>
                </a:solidFill>
                <a:latin typeface="Trebuchet MS"/>
                <a:cs typeface="Trebuchet MS"/>
              </a:rPr>
              <a:t>r</a:t>
            </a:r>
            <a:r>
              <a:rPr sz="1150" spc="-35" dirty="0">
                <a:solidFill>
                  <a:srgbClr val="FFF8F3"/>
                </a:solidFill>
                <a:latin typeface="Trebuchet MS"/>
                <a:cs typeface="Trebuchet MS"/>
              </a:rPr>
              <a:t> </a:t>
            </a:r>
            <a:r>
              <a:rPr sz="1150" spc="-20" dirty="0">
                <a:solidFill>
                  <a:srgbClr val="FFF8F3"/>
                </a:solidFill>
                <a:latin typeface="Trebuchet MS"/>
                <a:cs typeface="Trebuchet MS"/>
              </a:rPr>
              <a:t>impact</a:t>
            </a:r>
            <a:endParaRPr sz="1150">
              <a:latin typeface="Trebuchet MS"/>
              <a:cs typeface="Trebuchet M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5798499" y="982544"/>
            <a:ext cx="1349375" cy="2019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50" spc="-20" dirty="0">
                <a:solidFill>
                  <a:srgbClr val="FFF8F3"/>
                </a:solidFill>
                <a:latin typeface="Trebuchet MS"/>
                <a:cs typeface="Trebuchet MS"/>
              </a:rPr>
              <a:t>Extend</a:t>
            </a:r>
            <a:r>
              <a:rPr sz="1150" spc="-65" dirty="0">
                <a:solidFill>
                  <a:srgbClr val="FFF8F3"/>
                </a:solidFill>
                <a:latin typeface="Trebuchet MS"/>
                <a:cs typeface="Trebuchet MS"/>
              </a:rPr>
              <a:t> </a:t>
            </a:r>
            <a:r>
              <a:rPr sz="1150" spc="15" dirty="0">
                <a:solidFill>
                  <a:srgbClr val="FFF8F3"/>
                </a:solidFill>
                <a:latin typeface="Trebuchet MS"/>
                <a:cs typeface="Trebuchet MS"/>
              </a:rPr>
              <a:t>and</a:t>
            </a:r>
            <a:r>
              <a:rPr sz="1150" spc="-60" dirty="0">
                <a:solidFill>
                  <a:srgbClr val="FFF8F3"/>
                </a:solidFill>
                <a:latin typeface="Trebuchet MS"/>
                <a:cs typeface="Trebuchet MS"/>
              </a:rPr>
              <a:t> </a:t>
            </a:r>
            <a:r>
              <a:rPr sz="1150" spc="-10" dirty="0">
                <a:solidFill>
                  <a:srgbClr val="FFF8F3"/>
                </a:solidFill>
                <a:latin typeface="Trebuchet MS"/>
                <a:cs typeface="Trebuchet MS"/>
              </a:rPr>
              <a:t>optimize</a:t>
            </a:r>
            <a:endParaRPr sz="1150">
              <a:latin typeface="Trebuchet MS"/>
              <a:cs typeface="Trebuchet M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7546056" y="982544"/>
            <a:ext cx="705485" cy="2019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50" spc="-10" dirty="0">
                <a:solidFill>
                  <a:srgbClr val="FFF8F3"/>
                </a:solidFill>
                <a:latin typeface="Trebuchet MS"/>
                <a:cs typeface="Trebuchet MS"/>
              </a:rPr>
              <a:t>Nex</a:t>
            </a:r>
            <a:r>
              <a:rPr sz="1150" spc="-5" dirty="0">
                <a:solidFill>
                  <a:srgbClr val="FFF8F3"/>
                </a:solidFill>
                <a:latin typeface="Trebuchet MS"/>
                <a:cs typeface="Trebuchet MS"/>
              </a:rPr>
              <a:t>t</a:t>
            </a:r>
            <a:r>
              <a:rPr sz="1150" spc="-35" dirty="0">
                <a:solidFill>
                  <a:srgbClr val="FFF8F3"/>
                </a:solidFill>
                <a:latin typeface="Trebuchet MS"/>
                <a:cs typeface="Trebuchet MS"/>
              </a:rPr>
              <a:t> </a:t>
            </a:r>
            <a:r>
              <a:rPr sz="1150" spc="-10" dirty="0">
                <a:solidFill>
                  <a:srgbClr val="FFF8F3"/>
                </a:solidFill>
                <a:latin typeface="Trebuchet MS"/>
                <a:cs typeface="Trebuchet MS"/>
              </a:rPr>
              <a:t>steps</a:t>
            </a:r>
            <a:endParaRPr sz="1150">
              <a:latin typeface="Trebuchet MS"/>
              <a:cs typeface="Trebuchet M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8957256" y="983057"/>
            <a:ext cx="154940" cy="2019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50" spc="-215" dirty="0">
                <a:solidFill>
                  <a:srgbClr val="FFFFFF"/>
                </a:solidFill>
                <a:latin typeface="Trebuchet MS"/>
                <a:cs typeface="Trebuchet MS"/>
              </a:rPr>
              <a:t>1</a:t>
            </a:r>
            <a:r>
              <a:rPr sz="1150" spc="15" dirty="0">
                <a:solidFill>
                  <a:srgbClr val="FFFFFF"/>
                </a:solidFill>
                <a:latin typeface="Trebuchet MS"/>
                <a:cs typeface="Trebuchet MS"/>
              </a:rPr>
              <a:t>3</a:t>
            </a:r>
            <a:endParaRPr sz="11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7853" y="1667488"/>
            <a:ext cx="4371975" cy="8644255"/>
            <a:chOff x="-7853" y="1667488"/>
            <a:chExt cx="4371975" cy="8644255"/>
          </a:xfrm>
        </p:grpSpPr>
        <p:sp>
          <p:nvSpPr>
            <p:cNvPr id="3" name="object 3"/>
            <p:cNvSpPr/>
            <p:nvPr/>
          </p:nvSpPr>
          <p:spPr>
            <a:xfrm>
              <a:off x="0" y="1675341"/>
              <a:ext cx="1005205" cy="8628380"/>
            </a:xfrm>
            <a:custGeom>
              <a:avLst/>
              <a:gdLst/>
              <a:ahLst/>
              <a:cxnLst/>
              <a:rect l="l" t="t" r="r" b="b"/>
              <a:pathLst>
                <a:path w="1005205" h="8628380">
                  <a:moveTo>
                    <a:pt x="1005204" y="0"/>
                  </a:moveTo>
                  <a:lnTo>
                    <a:pt x="0" y="0"/>
                  </a:lnTo>
                  <a:lnTo>
                    <a:pt x="0" y="8628009"/>
                  </a:lnTo>
                  <a:lnTo>
                    <a:pt x="1005204" y="8628009"/>
                  </a:lnTo>
                  <a:lnTo>
                    <a:pt x="1005204" y="0"/>
                  </a:lnTo>
                  <a:close/>
                </a:path>
              </a:pathLst>
            </a:custGeom>
            <a:solidFill>
              <a:srgbClr val="D4EC8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1675341"/>
              <a:ext cx="1005205" cy="8628380"/>
            </a:xfrm>
            <a:custGeom>
              <a:avLst/>
              <a:gdLst/>
              <a:ahLst/>
              <a:cxnLst/>
              <a:rect l="l" t="t" r="r" b="b"/>
              <a:pathLst>
                <a:path w="1005205" h="8628380">
                  <a:moveTo>
                    <a:pt x="0" y="8628009"/>
                  </a:moveTo>
                  <a:lnTo>
                    <a:pt x="1005204" y="8628009"/>
                  </a:lnTo>
                  <a:lnTo>
                    <a:pt x="1005204" y="0"/>
                  </a:lnTo>
                  <a:lnTo>
                    <a:pt x="0" y="0"/>
                  </a:lnTo>
                </a:path>
              </a:pathLst>
            </a:custGeom>
            <a:ln w="15706">
              <a:solidFill>
                <a:srgbClr val="FFF8F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005204" y="1675341"/>
              <a:ext cx="3350895" cy="8628380"/>
            </a:xfrm>
            <a:custGeom>
              <a:avLst/>
              <a:gdLst/>
              <a:ahLst/>
              <a:cxnLst/>
              <a:rect l="l" t="t" r="r" b="b"/>
              <a:pathLst>
                <a:path w="3350895" h="8628380">
                  <a:moveTo>
                    <a:pt x="3350683" y="0"/>
                  </a:moveTo>
                  <a:lnTo>
                    <a:pt x="0" y="0"/>
                  </a:lnTo>
                  <a:lnTo>
                    <a:pt x="0" y="8628009"/>
                  </a:lnTo>
                  <a:lnTo>
                    <a:pt x="3350683" y="8628009"/>
                  </a:lnTo>
                  <a:lnTo>
                    <a:pt x="3350683" y="0"/>
                  </a:lnTo>
                  <a:close/>
                </a:path>
              </a:pathLst>
            </a:custGeom>
            <a:solidFill>
              <a:srgbClr val="B9DC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005204" y="1675341"/>
              <a:ext cx="3350895" cy="8628380"/>
            </a:xfrm>
            <a:custGeom>
              <a:avLst/>
              <a:gdLst/>
              <a:ahLst/>
              <a:cxnLst/>
              <a:rect l="l" t="t" r="r" b="b"/>
              <a:pathLst>
                <a:path w="3350895" h="8628380">
                  <a:moveTo>
                    <a:pt x="0" y="8628009"/>
                  </a:moveTo>
                  <a:lnTo>
                    <a:pt x="3350683" y="8628009"/>
                  </a:lnTo>
                  <a:lnTo>
                    <a:pt x="3350683" y="0"/>
                  </a:lnTo>
                  <a:lnTo>
                    <a:pt x="0" y="0"/>
                  </a:lnTo>
                  <a:lnTo>
                    <a:pt x="0" y="8628009"/>
                  </a:lnTo>
                  <a:close/>
                </a:path>
              </a:pathLst>
            </a:custGeom>
            <a:ln w="15706">
              <a:solidFill>
                <a:srgbClr val="FFF8F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12397528" y="1667488"/>
            <a:ext cx="7714615" cy="8644255"/>
            <a:chOff x="12397528" y="1667488"/>
            <a:chExt cx="7714615" cy="8644255"/>
          </a:xfrm>
        </p:grpSpPr>
        <p:sp>
          <p:nvSpPr>
            <p:cNvPr id="8" name="object 8"/>
            <p:cNvSpPr/>
            <p:nvPr/>
          </p:nvSpPr>
          <p:spPr>
            <a:xfrm>
              <a:off x="12405381" y="1675341"/>
              <a:ext cx="3331845" cy="8628380"/>
            </a:xfrm>
            <a:custGeom>
              <a:avLst/>
              <a:gdLst/>
              <a:ahLst/>
              <a:cxnLst/>
              <a:rect l="l" t="t" r="r" b="b"/>
              <a:pathLst>
                <a:path w="3331844" h="8628380">
                  <a:moveTo>
                    <a:pt x="0" y="8628009"/>
                  </a:moveTo>
                  <a:lnTo>
                    <a:pt x="3331249" y="8628009"/>
                  </a:lnTo>
                  <a:lnTo>
                    <a:pt x="3331249" y="0"/>
                  </a:lnTo>
                  <a:lnTo>
                    <a:pt x="0" y="0"/>
                  </a:lnTo>
                  <a:lnTo>
                    <a:pt x="0" y="8628009"/>
                  </a:lnTo>
                  <a:close/>
                </a:path>
              </a:pathLst>
            </a:custGeom>
            <a:solidFill>
              <a:srgbClr val="C5B4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2405381" y="1675341"/>
              <a:ext cx="3350895" cy="8628380"/>
            </a:xfrm>
            <a:custGeom>
              <a:avLst/>
              <a:gdLst/>
              <a:ahLst/>
              <a:cxnLst/>
              <a:rect l="l" t="t" r="r" b="b"/>
              <a:pathLst>
                <a:path w="3350894" h="8628380">
                  <a:moveTo>
                    <a:pt x="0" y="8628009"/>
                  </a:moveTo>
                  <a:lnTo>
                    <a:pt x="3350683" y="8628009"/>
                  </a:lnTo>
                  <a:lnTo>
                    <a:pt x="3350683" y="0"/>
                  </a:lnTo>
                  <a:lnTo>
                    <a:pt x="0" y="0"/>
                  </a:lnTo>
                  <a:lnTo>
                    <a:pt x="0" y="8628009"/>
                  </a:lnTo>
                  <a:close/>
                </a:path>
              </a:pathLst>
            </a:custGeom>
            <a:ln w="15706">
              <a:solidFill>
                <a:srgbClr val="FFF8F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5736630" y="1675341"/>
              <a:ext cx="3350895" cy="8628380"/>
            </a:xfrm>
            <a:custGeom>
              <a:avLst/>
              <a:gdLst/>
              <a:ahLst/>
              <a:cxnLst/>
              <a:rect l="l" t="t" r="r" b="b"/>
              <a:pathLst>
                <a:path w="3350894" h="8628380">
                  <a:moveTo>
                    <a:pt x="3350683" y="0"/>
                  </a:moveTo>
                  <a:lnTo>
                    <a:pt x="0" y="0"/>
                  </a:lnTo>
                  <a:lnTo>
                    <a:pt x="0" y="8628009"/>
                  </a:lnTo>
                  <a:lnTo>
                    <a:pt x="3350683" y="8628009"/>
                  </a:lnTo>
                  <a:lnTo>
                    <a:pt x="3350683" y="0"/>
                  </a:lnTo>
                  <a:close/>
                </a:path>
              </a:pathLst>
            </a:custGeom>
            <a:solidFill>
              <a:srgbClr val="D59E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5736630" y="1675341"/>
              <a:ext cx="3350895" cy="8628380"/>
            </a:xfrm>
            <a:custGeom>
              <a:avLst/>
              <a:gdLst/>
              <a:ahLst/>
              <a:cxnLst/>
              <a:rect l="l" t="t" r="r" b="b"/>
              <a:pathLst>
                <a:path w="3350894" h="8628380">
                  <a:moveTo>
                    <a:pt x="0" y="8628009"/>
                  </a:moveTo>
                  <a:lnTo>
                    <a:pt x="3350683" y="8628009"/>
                  </a:lnTo>
                  <a:lnTo>
                    <a:pt x="3350683" y="0"/>
                  </a:lnTo>
                  <a:lnTo>
                    <a:pt x="0" y="0"/>
                  </a:lnTo>
                  <a:lnTo>
                    <a:pt x="0" y="8628009"/>
                  </a:lnTo>
                  <a:close/>
                </a:path>
              </a:pathLst>
            </a:custGeom>
            <a:ln w="15706">
              <a:solidFill>
                <a:srgbClr val="FFF8F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9091041" y="1675341"/>
              <a:ext cx="1013460" cy="8628380"/>
            </a:xfrm>
            <a:custGeom>
              <a:avLst/>
              <a:gdLst/>
              <a:ahLst/>
              <a:cxnLst/>
              <a:rect l="l" t="t" r="r" b="b"/>
              <a:pathLst>
                <a:path w="1013459" h="8628380">
                  <a:moveTo>
                    <a:pt x="1013058" y="0"/>
                  </a:moveTo>
                  <a:lnTo>
                    <a:pt x="0" y="0"/>
                  </a:lnTo>
                  <a:lnTo>
                    <a:pt x="0" y="8628009"/>
                  </a:lnTo>
                  <a:lnTo>
                    <a:pt x="1013058" y="8628009"/>
                  </a:lnTo>
                  <a:lnTo>
                    <a:pt x="1013058" y="0"/>
                  </a:lnTo>
                  <a:close/>
                </a:path>
              </a:pathLst>
            </a:custGeom>
            <a:solidFill>
              <a:srgbClr val="FFA3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9091042" y="10295498"/>
              <a:ext cx="1013460" cy="15875"/>
            </a:xfrm>
            <a:custGeom>
              <a:avLst/>
              <a:gdLst/>
              <a:ahLst/>
              <a:cxnLst/>
              <a:rect l="l" t="t" r="r" b="b"/>
              <a:pathLst>
                <a:path w="1013459" h="15875">
                  <a:moveTo>
                    <a:pt x="0" y="15706"/>
                  </a:moveTo>
                  <a:lnTo>
                    <a:pt x="1013058" y="15706"/>
                  </a:lnTo>
                  <a:lnTo>
                    <a:pt x="1013058" y="0"/>
                  </a:lnTo>
                  <a:lnTo>
                    <a:pt x="0" y="0"/>
                  </a:lnTo>
                  <a:lnTo>
                    <a:pt x="0" y="15706"/>
                  </a:lnTo>
                  <a:close/>
                </a:path>
              </a:pathLst>
            </a:custGeom>
            <a:solidFill>
              <a:srgbClr val="FFF8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9091041" y="1675341"/>
              <a:ext cx="1013460" cy="8628380"/>
            </a:xfrm>
            <a:custGeom>
              <a:avLst/>
              <a:gdLst/>
              <a:ahLst/>
              <a:cxnLst/>
              <a:rect l="l" t="t" r="r" b="b"/>
              <a:pathLst>
                <a:path w="1013459" h="8628380">
                  <a:moveTo>
                    <a:pt x="1013058" y="0"/>
                  </a:moveTo>
                  <a:lnTo>
                    <a:pt x="0" y="0"/>
                  </a:lnTo>
                  <a:lnTo>
                    <a:pt x="0" y="8628009"/>
                  </a:lnTo>
                </a:path>
              </a:pathLst>
            </a:custGeom>
            <a:ln w="15706">
              <a:solidFill>
                <a:srgbClr val="FFF8F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1336085" y="4548454"/>
            <a:ext cx="746125" cy="2520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5"/>
              </a:spcBef>
            </a:pPr>
            <a:r>
              <a:rPr sz="1450" spc="70" dirty="0">
                <a:solidFill>
                  <a:srgbClr val="091F2C"/>
                </a:solidFill>
                <a:latin typeface="Trebuchet MS"/>
                <a:cs typeface="Trebuchet MS"/>
              </a:rPr>
              <a:t>PHASE</a:t>
            </a:r>
            <a:r>
              <a:rPr sz="1450" spc="-6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220" dirty="0">
                <a:solidFill>
                  <a:srgbClr val="091F2C"/>
                </a:solidFill>
                <a:latin typeface="Trebuchet MS"/>
                <a:cs typeface="Trebuchet MS"/>
              </a:rPr>
              <a:t>1:</a:t>
            </a:r>
            <a:endParaRPr sz="1450">
              <a:latin typeface="Trebuchet MS"/>
              <a:cs typeface="Trebuchet M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336085" y="5113882"/>
            <a:ext cx="1115695" cy="1035050"/>
          </a:xfrm>
          <a:prstGeom prst="rect">
            <a:avLst/>
          </a:prstGeom>
        </p:spPr>
        <p:txBody>
          <a:bodyPr vert="horz" wrap="square" lIns="0" tIns="67310" rIns="0" bIns="0" rtlCol="0">
            <a:spAutoFit/>
          </a:bodyPr>
          <a:lstStyle/>
          <a:p>
            <a:pPr marR="5080">
              <a:lnSpc>
                <a:spcPts val="3790"/>
              </a:lnSpc>
              <a:spcBef>
                <a:spcPts val="530"/>
              </a:spcBef>
            </a:pPr>
            <a:r>
              <a:rPr sz="3450" spc="-10" dirty="0">
                <a:solidFill>
                  <a:srgbClr val="091F2C"/>
                </a:solidFill>
                <a:latin typeface="Segoe UI Semibold"/>
                <a:cs typeface="Segoe UI Semibold"/>
              </a:rPr>
              <a:t>Get </a:t>
            </a:r>
            <a:r>
              <a:rPr sz="3450" spc="-5" dirty="0">
                <a:solidFill>
                  <a:srgbClr val="091F2C"/>
                </a:solidFill>
                <a:latin typeface="Segoe UI Semibold"/>
                <a:cs typeface="Segoe UI Semibold"/>
              </a:rPr>
              <a:t> </a:t>
            </a:r>
            <a:r>
              <a:rPr sz="3450" spc="-40" dirty="0">
                <a:solidFill>
                  <a:srgbClr val="091F2C"/>
                </a:solidFill>
                <a:latin typeface="Segoe UI Semibold"/>
                <a:cs typeface="Segoe UI Semibold"/>
              </a:rPr>
              <a:t>r</a:t>
            </a:r>
            <a:r>
              <a:rPr sz="3450" spc="-20" dirty="0">
                <a:solidFill>
                  <a:srgbClr val="091F2C"/>
                </a:solidFill>
                <a:latin typeface="Segoe UI Semibold"/>
                <a:cs typeface="Segoe UI Semibold"/>
              </a:rPr>
              <a:t>e</a:t>
            </a:r>
            <a:r>
              <a:rPr sz="3450" spc="-25" dirty="0">
                <a:solidFill>
                  <a:srgbClr val="091F2C"/>
                </a:solidFill>
                <a:latin typeface="Segoe UI Semibold"/>
                <a:cs typeface="Segoe UI Semibold"/>
              </a:rPr>
              <a:t>a</a:t>
            </a:r>
            <a:r>
              <a:rPr sz="3450" spc="-10" dirty="0">
                <a:solidFill>
                  <a:srgbClr val="091F2C"/>
                </a:solidFill>
                <a:latin typeface="Segoe UI Semibold"/>
                <a:cs typeface="Segoe UI Semibold"/>
              </a:rPr>
              <a:t>d</a:t>
            </a:r>
            <a:r>
              <a:rPr sz="3450" spc="15" dirty="0">
                <a:solidFill>
                  <a:srgbClr val="091F2C"/>
                </a:solidFill>
                <a:latin typeface="Segoe UI Semibold"/>
                <a:cs typeface="Segoe UI Semibold"/>
              </a:rPr>
              <a:t>y</a:t>
            </a:r>
            <a:endParaRPr sz="3450">
              <a:latin typeface="Segoe UI Semibold"/>
              <a:cs typeface="Segoe UI Semibold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013325" y="4548454"/>
            <a:ext cx="795655" cy="2520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50" spc="70" dirty="0">
                <a:solidFill>
                  <a:srgbClr val="091F2C"/>
                </a:solidFill>
                <a:latin typeface="Trebuchet MS"/>
                <a:cs typeface="Trebuchet MS"/>
              </a:rPr>
              <a:t>PHASE</a:t>
            </a:r>
            <a:r>
              <a:rPr sz="1450" spc="-6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80" dirty="0">
                <a:solidFill>
                  <a:srgbClr val="091F2C"/>
                </a:solidFill>
                <a:latin typeface="Trebuchet MS"/>
                <a:cs typeface="Trebuchet MS"/>
              </a:rPr>
              <a:t>2:</a:t>
            </a:r>
            <a:endParaRPr sz="1450">
              <a:latin typeface="Trebuchet MS"/>
              <a:cs typeface="Trebuchet MS"/>
            </a:endParaRPr>
          </a:p>
        </p:txBody>
      </p:sp>
      <p:pic>
        <p:nvPicPr>
          <p:cNvPr id="18" name="object 1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36866" y="5185821"/>
            <a:ext cx="589720" cy="905469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075416" y="5219924"/>
            <a:ext cx="811975" cy="871366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949904" y="5460985"/>
            <a:ext cx="508005" cy="630305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282144" y="5460985"/>
            <a:ext cx="622064" cy="630305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983199" y="5460985"/>
            <a:ext cx="540329" cy="616190"/>
          </a:xfrm>
          <a:prstGeom prst="rect">
            <a:avLst/>
          </a:prstGeom>
        </p:spPr>
      </p:pic>
      <p:grpSp>
        <p:nvGrpSpPr>
          <p:cNvPr id="23" name="object 23"/>
          <p:cNvGrpSpPr/>
          <p:nvPr/>
        </p:nvGrpSpPr>
        <p:grpSpPr>
          <a:xfrm>
            <a:off x="8572985" y="5185821"/>
            <a:ext cx="949960" cy="905510"/>
            <a:chOff x="8572985" y="5185821"/>
            <a:chExt cx="949960" cy="905510"/>
          </a:xfrm>
        </p:grpSpPr>
        <p:pic>
          <p:nvPicPr>
            <p:cNvPr id="24" name="object 2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932576" y="5185821"/>
              <a:ext cx="590317" cy="905469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572985" y="5464514"/>
              <a:ext cx="355727" cy="612661"/>
            </a:xfrm>
            <a:prstGeom prst="rect">
              <a:avLst/>
            </a:prstGeom>
          </p:spPr>
        </p:pic>
      </p:grpSp>
      <p:pic>
        <p:nvPicPr>
          <p:cNvPr id="26" name="object 26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6312781" y="6285264"/>
            <a:ext cx="590317" cy="905459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0520004" y="6560428"/>
            <a:ext cx="550925" cy="630294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9842296" y="6560428"/>
            <a:ext cx="590913" cy="898998"/>
          </a:xfrm>
          <a:prstGeom prst="rect">
            <a:avLst/>
          </a:prstGeom>
        </p:spPr>
      </p:pic>
      <p:pic>
        <p:nvPicPr>
          <p:cNvPr id="29" name="object 29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9252723" y="6560428"/>
            <a:ext cx="508005" cy="630294"/>
          </a:xfrm>
          <a:prstGeom prst="rect">
            <a:avLst/>
          </a:prstGeom>
        </p:spPr>
      </p:pic>
      <p:pic>
        <p:nvPicPr>
          <p:cNvPr id="30" name="object 30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8579570" y="6560428"/>
            <a:ext cx="590913" cy="898998"/>
          </a:xfrm>
          <a:prstGeom prst="rect">
            <a:avLst/>
          </a:prstGeom>
        </p:spPr>
      </p:pic>
      <p:pic>
        <p:nvPicPr>
          <p:cNvPr id="31" name="object 31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7959411" y="6560428"/>
            <a:ext cx="540339" cy="616190"/>
          </a:xfrm>
          <a:prstGeom prst="rect">
            <a:avLst/>
          </a:prstGeom>
        </p:spPr>
      </p:pic>
      <p:pic>
        <p:nvPicPr>
          <p:cNvPr id="32" name="object 32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7322959" y="6560428"/>
            <a:ext cx="550915" cy="630294"/>
          </a:xfrm>
          <a:prstGeom prst="rect">
            <a:avLst/>
          </a:prstGeom>
        </p:spPr>
      </p:pic>
      <p:pic>
        <p:nvPicPr>
          <p:cNvPr id="33" name="object 33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5692622" y="6560428"/>
            <a:ext cx="540329" cy="616190"/>
          </a:xfrm>
          <a:prstGeom prst="rect">
            <a:avLst/>
          </a:prstGeom>
        </p:spPr>
      </p:pic>
      <p:pic>
        <p:nvPicPr>
          <p:cNvPr id="34" name="object 34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5069531" y="6560428"/>
            <a:ext cx="508005" cy="630294"/>
          </a:xfrm>
          <a:prstGeom prst="rect">
            <a:avLst/>
          </a:prstGeom>
        </p:spPr>
      </p:pic>
      <p:sp>
        <p:nvSpPr>
          <p:cNvPr id="35" name="object 35"/>
          <p:cNvSpPr txBox="1"/>
          <p:nvPr/>
        </p:nvSpPr>
        <p:spPr>
          <a:xfrm>
            <a:off x="5013325" y="7643611"/>
            <a:ext cx="4022725" cy="3270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950" spc="-35" dirty="0">
                <a:solidFill>
                  <a:srgbClr val="091F2C"/>
                </a:solidFill>
                <a:latin typeface="Trebuchet MS"/>
                <a:cs typeface="Trebuchet MS"/>
              </a:rPr>
              <a:t>Accelerating</a:t>
            </a:r>
            <a:r>
              <a:rPr sz="1950" spc="-7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950" spc="35" dirty="0">
                <a:solidFill>
                  <a:srgbClr val="091F2C"/>
                </a:solidFill>
                <a:latin typeface="Trebuchet MS"/>
                <a:cs typeface="Trebuchet MS"/>
              </a:rPr>
              <a:t>usage</a:t>
            </a:r>
            <a:r>
              <a:rPr sz="1950" spc="-7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950" spc="25" dirty="0">
                <a:solidFill>
                  <a:srgbClr val="091F2C"/>
                </a:solidFill>
                <a:latin typeface="Trebuchet MS"/>
                <a:cs typeface="Trebuchet MS"/>
              </a:rPr>
              <a:t>and</a:t>
            </a:r>
            <a:r>
              <a:rPr sz="1950" spc="-7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950" spc="20" dirty="0">
                <a:solidFill>
                  <a:srgbClr val="091F2C"/>
                </a:solidFill>
                <a:latin typeface="Trebuchet MS"/>
                <a:cs typeface="Trebuchet MS"/>
              </a:rPr>
              <a:t>engagement</a:t>
            </a:r>
            <a:endParaRPr sz="1950">
              <a:latin typeface="Trebuchet MS"/>
              <a:cs typeface="Trebuchet MS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5013325" y="8567559"/>
            <a:ext cx="1383665" cy="842644"/>
          </a:xfrm>
          <a:prstGeom prst="rect">
            <a:avLst/>
          </a:prstGeom>
        </p:spPr>
        <p:txBody>
          <a:bodyPr vert="horz" wrap="square" lIns="0" tIns="628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95"/>
              </a:spcBef>
            </a:pPr>
            <a:r>
              <a:rPr sz="1450" spc="5" dirty="0">
                <a:solidFill>
                  <a:srgbClr val="2A446F"/>
                </a:solidFill>
                <a:latin typeface="Segoe UI Semibold"/>
                <a:cs typeface="Segoe UI Semibold"/>
              </a:rPr>
              <a:t>Step</a:t>
            </a:r>
            <a:r>
              <a:rPr sz="1450" spc="-40" dirty="0">
                <a:solidFill>
                  <a:srgbClr val="2A446F"/>
                </a:solidFill>
                <a:latin typeface="Segoe UI Semibold"/>
                <a:cs typeface="Segoe UI Semibold"/>
              </a:rPr>
              <a:t> </a:t>
            </a:r>
            <a:r>
              <a:rPr sz="1450" spc="20" dirty="0">
                <a:solidFill>
                  <a:srgbClr val="2A446F"/>
                </a:solidFill>
                <a:latin typeface="Segoe UI Semibold"/>
                <a:cs typeface="Segoe UI Semibold"/>
              </a:rPr>
              <a:t>5</a:t>
            </a:r>
            <a:endParaRPr sz="1450">
              <a:latin typeface="Segoe UI Semibold"/>
              <a:cs typeface="Segoe UI Semibold"/>
            </a:endParaRPr>
          </a:p>
          <a:p>
            <a:pPr marL="12700" marR="5080">
              <a:lnSpc>
                <a:spcPct val="123200"/>
              </a:lnSpc>
            </a:pPr>
            <a:r>
              <a:rPr sz="1450" spc="-40" dirty="0">
                <a:latin typeface="Trebuchet MS"/>
                <a:cs typeface="Trebuchet MS"/>
              </a:rPr>
              <a:t>Create </a:t>
            </a:r>
            <a:r>
              <a:rPr sz="1450" spc="-10" dirty="0">
                <a:latin typeface="Trebuchet MS"/>
                <a:cs typeface="Trebuchet MS"/>
              </a:rPr>
              <a:t>a </a:t>
            </a:r>
            <a:r>
              <a:rPr sz="1450" spc="-5" dirty="0">
                <a:latin typeface="Trebuchet MS"/>
                <a:cs typeface="Trebuchet MS"/>
              </a:rPr>
              <a:t>Copilot </a:t>
            </a:r>
            <a:r>
              <a:rPr sz="1450" spc="-425" dirty="0">
                <a:latin typeface="Trebuchet MS"/>
                <a:cs typeface="Trebuchet MS"/>
              </a:rPr>
              <a:t> </a:t>
            </a:r>
            <a:r>
              <a:rPr sz="1450" spc="-5" dirty="0">
                <a:latin typeface="Trebuchet MS"/>
                <a:cs typeface="Trebuchet MS"/>
              </a:rPr>
              <a:t>user</a:t>
            </a:r>
            <a:r>
              <a:rPr sz="1450" spc="-105" dirty="0">
                <a:latin typeface="Trebuchet MS"/>
                <a:cs typeface="Trebuchet MS"/>
              </a:rPr>
              <a:t> </a:t>
            </a:r>
            <a:r>
              <a:rPr sz="1450" spc="-20" dirty="0">
                <a:latin typeface="Trebuchet MS"/>
                <a:cs typeface="Trebuchet MS"/>
              </a:rPr>
              <a:t>community.</a:t>
            </a:r>
            <a:endParaRPr sz="1450">
              <a:latin typeface="Trebuchet MS"/>
              <a:cs typeface="Trebuchet MS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6722173" y="8567559"/>
            <a:ext cx="1595120" cy="842644"/>
          </a:xfrm>
          <a:prstGeom prst="rect">
            <a:avLst/>
          </a:prstGeom>
        </p:spPr>
        <p:txBody>
          <a:bodyPr vert="horz" wrap="square" lIns="0" tIns="628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95"/>
              </a:spcBef>
            </a:pPr>
            <a:r>
              <a:rPr sz="1450" spc="5" dirty="0">
                <a:solidFill>
                  <a:srgbClr val="2A446F"/>
                </a:solidFill>
                <a:latin typeface="Segoe UI Semibold"/>
                <a:cs typeface="Segoe UI Semibold"/>
              </a:rPr>
              <a:t>Step</a:t>
            </a:r>
            <a:r>
              <a:rPr sz="1450" spc="-40" dirty="0">
                <a:solidFill>
                  <a:srgbClr val="2A446F"/>
                </a:solidFill>
                <a:latin typeface="Segoe UI Semibold"/>
                <a:cs typeface="Segoe UI Semibold"/>
              </a:rPr>
              <a:t> </a:t>
            </a:r>
            <a:r>
              <a:rPr sz="1450" spc="15" dirty="0">
                <a:solidFill>
                  <a:srgbClr val="2A446F"/>
                </a:solidFill>
                <a:latin typeface="Segoe UI Semibold"/>
                <a:cs typeface="Segoe UI Semibold"/>
              </a:rPr>
              <a:t>6</a:t>
            </a:r>
            <a:endParaRPr sz="1450">
              <a:latin typeface="Segoe UI Semibold"/>
              <a:cs typeface="Segoe UI Semibold"/>
            </a:endParaRPr>
          </a:p>
          <a:p>
            <a:pPr marL="12700" marR="5080">
              <a:lnSpc>
                <a:spcPct val="123200"/>
              </a:lnSpc>
            </a:pPr>
            <a:r>
              <a:rPr sz="1450" spc="-20" dirty="0">
                <a:latin typeface="Trebuchet MS"/>
                <a:cs typeface="Trebuchet MS"/>
              </a:rPr>
              <a:t>Identify</a:t>
            </a:r>
            <a:r>
              <a:rPr sz="1450" spc="-75" dirty="0">
                <a:latin typeface="Trebuchet MS"/>
                <a:cs typeface="Trebuchet MS"/>
              </a:rPr>
              <a:t> </a:t>
            </a:r>
            <a:r>
              <a:rPr sz="1450" spc="15" dirty="0">
                <a:latin typeface="Trebuchet MS"/>
                <a:cs typeface="Trebuchet MS"/>
              </a:rPr>
              <a:t>champions </a:t>
            </a:r>
            <a:r>
              <a:rPr sz="1450" spc="-425" dirty="0">
                <a:latin typeface="Trebuchet MS"/>
                <a:cs typeface="Trebuchet MS"/>
              </a:rPr>
              <a:t> </a:t>
            </a:r>
            <a:r>
              <a:rPr sz="1450" spc="-10" dirty="0">
                <a:latin typeface="Trebuchet MS"/>
                <a:cs typeface="Trebuchet MS"/>
              </a:rPr>
              <a:t>to</a:t>
            </a:r>
            <a:r>
              <a:rPr sz="1450" spc="-40" dirty="0">
                <a:latin typeface="Trebuchet MS"/>
                <a:cs typeface="Trebuchet MS"/>
              </a:rPr>
              <a:t> </a:t>
            </a:r>
            <a:r>
              <a:rPr sz="1450" spc="-15" dirty="0">
                <a:latin typeface="Trebuchet MS"/>
                <a:cs typeface="Trebuchet MS"/>
              </a:rPr>
              <a:t>lead</a:t>
            </a:r>
            <a:r>
              <a:rPr sz="1450" spc="-40" dirty="0">
                <a:latin typeface="Trebuchet MS"/>
                <a:cs typeface="Trebuchet MS"/>
              </a:rPr>
              <a:t> </a:t>
            </a:r>
            <a:r>
              <a:rPr sz="1450" spc="-20" dirty="0">
                <a:latin typeface="Trebuchet MS"/>
                <a:cs typeface="Trebuchet MS"/>
              </a:rPr>
              <a:t>the</a:t>
            </a:r>
            <a:r>
              <a:rPr sz="1450" spc="-45" dirty="0">
                <a:latin typeface="Trebuchet MS"/>
                <a:cs typeface="Trebuchet MS"/>
              </a:rPr>
              <a:t> </a:t>
            </a:r>
            <a:r>
              <a:rPr sz="1450" spc="-85" dirty="0">
                <a:latin typeface="Trebuchet MS"/>
                <a:cs typeface="Trebuchet MS"/>
              </a:rPr>
              <a:t>way.</a:t>
            </a:r>
            <a:endParaRPr sz="1450">
              <a:latin typeface="Trebuchet MS"/>
              <a:cs typeface="Trebuchet MS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8699076" y="8567559"/>
            <a:ext cx="1791970" cy="842644"/>
          </a:xfrm>
          <a:prstGeom prst="rect">
            <a:avLst/>
          </a:prstGeom>
        </p:spPr>
        <p:txBody>
          <a:bodyPr vert="horz" wrap="square" lIns="0" tIns="628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95"/>
              </a:spcBef>
            </a:pPr>
            <a:r>
              <a:rPr sz="1450" spc="5" dirty="0">
                <a:solidFill>
                  <a:srgbClr val="2A446F"/>
                </a:solidFill>
                <a:latin typeface="Segoe UI Semibold"/>
                <a:cs typeface="Segoe UI Semibold"/>
              </a:rPr>
              <a:t>Step</a:t>
            </a:r>
            <a:r>
              <a:rPr sz="1450" spc="-40" dirty="0">
                <a:solidFill>
                  <a:srgbClr val="2A446F"/>
                </a:solidFill>
                <a:latin typeface="Segoe UI Semibold"/>
                <a:cs typeface="Segoe UI Semibold"/>
              </a:rPr>
              <a:t> </a:t>
            </a:r>
            <a:r>
              <a:rPr sz="1450" spc="45" dirty="0">
                <a:solidFill>
                  <a:srgbClr val="2A446F"/>
                </a:solidFill>
                <a:latin typeface="Segoe UI Semibold"/>
                <a:cs typeface="Segoe UI Semibold"/>
              </a:rPr>
              <a:t>7</a:t>
            </a:r>
            <a:endParaRPr sz="1450">
              <a:latin typeface="Segoe UI Semibold"/>
              <a:cs typeface="Segoe UI Semibold"/>
            </a:endParaRPr>
          </a:p>
          <a:p>
            <a:pPr marL="12700" marR="5080">
              <a:lnSpc>
                <a:spcPct val="123200"/>
              </a:lnSpc>
            </a:pPr>
            <a:r>
              <a:rPr sz="1450" spc="50" dirty="0">
                <a:latin typeface="Trebuchet MS"/>
                <a:cs typeface="Trebuchet MS"/>
              </a:rPr>
              <a:t>Make </a:t>
            </a:r>
            <a:r>
              <a:rPr sz="1450" spc="60" dirty="0">
                <a:latin typeface="Trebuchet MS"/>
                <a:cs typeface="Trebuchet MS"/>
              </a:rPr>
              <a:t>ongoing </a:t>
            </a:r>
            <a:r>
              <a:rPr sz="1450" spc="65" dirty="0">
                <a:latin typeface="Trebuchet MS"/>
                <a:cs typeface="Trebuchet MS"/>
              </a:rPr>
              <a:t> </a:t>
            </a:r>
            <a:r>
              <a:rPr sz="1450" spc="-10" dirty="0">
                <a:latin typeface="Trebuchet MS"/>
                <a:cs typeface="Trebuchet MS"/>
              </a:rPr>
              <a:t>training</a:t>
            </a:r>
            <a:r>
              <a:rPr sz="1450" spc="-65" dirty="0">
                <a:latin typeface="Trebuchet MS"/>
                <a:cs typeface="Trebuchet MS"/>
              </a:rPr>
              <a:t> </a:t>
            </a:r>
            <a:r>
              <a:rPr sz="1450" spc="-20" dirty="0">
                <a:latin typeface="Trebuchet MS"/>
                <a:cs typeface="Trebuchet MS"/>
              </a:rPr>
              <a:t>the</a:t>
            </a:r>
            <a:r>
              <a:rPr sz="1450" spc="-65" dirty="0">
                <a:latin typeface="Trebuchet MS"/>
                <a:cs typeface="Trebuchet MS"/>
              </a:rPr>
              <a:t> </a:t>
            </a:r>
            <a:r>
              <a:rPr sz="1450" spc="-25" dirty="0">
                <a:latin typeface="Trebuchet MS"/>
                <a:cs typeface="Trebuchet MS"/>
              </a:rPr>
              <a:t>standard.</a:t>
            </a:r>
            <a:endParaRPr sz="1450">
              <a:latin typeface="Trebuchet MS"/>
              <a:cs typeface="Trebuchet MS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12405381" y="1675341"/>
            <a:ext cx="3331845" cy="8628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700">
              <a:latin typeface="Times New Roman"/>
              <a:cs typeface="Times New Roman"/>
            </a:endParaRPr>
          </a:p>
          <a:p>
            <a:pPr marL="327025">
              <a:lnSpc>
                <a:spcPct val="100000"/>
              </a:lnSpc>
              <a:spcBef>
                <a:spcPts val="1250"/>
              </a:spcBef>
            </a:pPr>
            <a:r>
              <a:rPr sz="1450" spc="70" dirty="0">
                <a:solidFill>
                  <a:srgbClr val="091F2C"/>
                </a:solidFill>
                <a:latin typeface="Trebuchet MS"/>
                <a:cs typeface="Trebuchet MS"/>
              </a:rPr>
              <a:t>PHASE</a:t>
            </a:r>
            <a:r>
              <a:rPr sz="1450" spc="-2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90" dirty="0">
                <a:solidFill>
                  <a:srgbClr val="091F2C"/>
                </a:solidFill>
                <a:latin typeface="Trebuchet MS"/>
                <a:cs typeface="Trebuchet MS"/>
              </a:rPr>
              <a:t>3:</a:t>
            </a:r>
            <a:endParaRPr sz="145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700">
              <a:latin typeface="Trebuchet MS"/>
              <a:cs typeface="Trebuchet MS"/>
            </a:endParaRPr>
          </a:p>
          <a:p>
            <a:pPr marL="327025" marR="1622425">
              <a:lnSpc>
                <a:spcPts val="3790"/>
              </a:lnSpc>
              <a:spcBef>
                <a:spcPts val="1135"/>
              </a:spcBef>
            </a:pPr>
            <a:r>
              <a:rPr sz="3450" spc="-25" dirty="0">
                <a:solidFill>
                  <a:srgbClr val="091F2C"/>
                </a:solidFill>
                <a:latin typeface="Segoe UI Semibold"/>
                <a:cs typeface="Segoe UI Semibold"/>
              </a:rPr>
              <a:t>D</a:t>
            </a:r>
            <a:r>
              <a:rPr sz="3450" spc="-15" dirty="0">
                <a:solidFill>
                  <a:srgbClr val="091F2C"/>
                </a:solidFill>
                <a:latin typeface="Segoe UI Semibold"/>
                <a:cs typeface="Segoe UI Semibold"/>
              </a:rPr>
              <a:t>e</a:t>
            </a:r>
            <a:r>
              <a:rPr sz="3450" spc="-55" dirty="0">
                <a:solidFill>
                  <a:srgbClr val="091F2C"/>
                </a:solidFill>
                <a:latin typeface="Segoe UI Semibold"/>
                <a:cs typeface="Segoe UI Semibold"/>
              </a:rPr>
              <a:t>l</a:t>
            </a:r>
            <a:r>
              <a:rPr sz="3450" spc="-20" dirty="0">
                <a:solidFill>
                  <a:srgbClr val="091F2C"/>
                </a:solidFill>
                <a:latin typeface="Segoe UI Semibold"/>
                <a:cs typeface="Segoe UI Semibold"/>
              </a:rPr>
              <a:t>i</a:t>
            </a:r>
            <a:r>
              <a:rPr sz="3450" spc="-70" dirty="0">
                <a:solidFill>
                  <a:srgbClr val="091F2C"/>
                </a:solidFill>
                <a:latin typeface="Segoe UI Semibold"/>
                <a:cs typeface="Segoe UI Semibold"/>
              </a:rPr>
              <a:t>v</a:t>
            </a:r>
            <a:r>
              <a:rPr sz="3450" spc="-15" dirty="0">
                <a:solidFill>
                  <a:srgbClr val="091F2C"/>
                </a:solidFill>
                <a:latin typeface="Segoe UI Semibold"/>
                <a:cs typeface="Segoe UI Semibold"/>
              </a:rPr>
              <a:t>e</a:t>
            </a:r>
            <a:r>
              <a:rPr sz="3450" spc="10" dirty="0">
                <a:solidFill>
                  <a:srgbClr val="091F2C"/>
                </a:solidFill>
                <a:latin typeface="Segoe UI Semibold"/>
                <a:cs typeface="Segoe UI Semibold"/>
              </a:rPr>
              <a:t>r  </a:t>
            </a:r>
            <a:r>
              <a:rPr sz="3450" spc="-15" dirty="0">
                <a:solidFill>
                  <a:srgbClr val="091F2C"/>
                </a:solidFill>
                <a:latin typeface="Segoe UI Semibold"/>
                <a:cs typeface="Segoe UI Semibold"/>
              </a:rPr>
              <a:t>impact</a:t>
            </a:r>
            <a:endParaRPr sz="3450">
              <a:latin typeface="Segoe UI Semibold"/>
              <a:cs typeface="Segoe UI Semibold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16096367" y="4548454"/>
            <a:ext cx="781050" cy="2520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5"/>
              </a:spcBef>
            </a:pPr>
            <a:r>
              <a:rPr sz="1450" spc="70" dirty="0">
                <a:solidFill>
                  <a:srgbClr val="091F2C"/>
                </a:solidFill>
                <a:latin typeface="Trebuchet MS"/>
                <a:cs typeface="Trebuchet MS"/>
              </a:rPr>
              <a:t>PHASE</a:t>
            </a:r>
            <a:r>
              <a:rPr sz="1450" spc="-4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90" dirty="0">
                <a:solidFill>
                  <a:srgbClr val="091F2C"/>
                </a:solidFill>
                <a:latin typeface="Trebuchet MS"/>
                <a:cs typeface="Trebuchet MS"/>
              </a:rPr>
              <a:t>4:</a:t>
            </a:r>
            <a:endParaRPr sz="1450">
              <a:latin typeface="Trebuchet MS"/>
              <a:cs typeface="Trebuchet MS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16096367" y="5113882"/>
            <a:ext cx="2238375" cy="1035050"/>
          </a:xfrm>
          <a:prstGeom prst="rect">
            <a:avLst/>
          </a:prstGeom>
        </p:spPr>
        <p:txBody>
          <a:bodyPr vert="horz" wrap="square" lIns="0" tIns="67310" rIns="0" bIns="0" rtlCol="0">
            <a:spAutoFit/>
          </a:bodyPr>
          <a:lstStyle/>
          <a:p>
            <a:pPr marR="5080">
              <a:lnSpc>
                <a:spcPts val="3790"/>
              </a:lnSpc>
              <a:spcBef>
                <a:spcPts val="530"/>
              </a:spcBef>
            </a:pPr>
            <a:r>
              <a:rPr sz="3450" spc="5" dirty="0">
                <a:solidFill>
                  <a:srgbClr val="091F2C"/>
                </a:solidFill>
                <a:latin typeface="Segoe UI Semibold"/>
                <a:cs typeface="Segoe UI Semibold"/>
              </a:rPr>
              <a:t>Extend</a:t>
            </a:r>
            <a:r>
              <a:rPr sz="3450" spc="-65" dirty="0">
                <a:solidFill>
                  <a:srgbClr val="091F2C"/>
                </a:solidFill>
                <a:latin typeface="Segoe UI Semibold"/>
                <a:cs typeface="Segoe UI Semibold"/>
              </a:rPr>
              <a:t> </a:t>
            </a:r>
            <a:r>
              <a:rPr sz="3450" spc="-30" dirty="0">
                <a:solidFill>
                  <a:srgbClr val="091F2C"/>
                </a:solidFill>
                <a:latin typeface="Segoe UI Semibold"/>
                <a:cs typeface="Segoe UI Semibold"/>
              </a:rPr>
              <a:t>and </a:t>
            </a:r>
            <a:r>
              <a:rPr sz="3450" spc="-935" dirty="0">
                <a:solidFill>
                  <a:srgbClr val="091F2C"/>
                </a:solidFill>
                <a:latin typeface="Segoe UI Semibold"/>
                <a:cs typeface="Segoe UI Semibold"/>
              </a:rPr>
              <a:t> </a:t>
            </a:r>
            <a:r>
              <a:rPr sz="3450" spc="-35" dirty="0">
                <a:solidFill>
                  <a:srgbClr val="091F2C"/>
                </a:solidFill>
                <a:latin typeface="Segoe UI Semibold"/>
                <a:cs typeface="Segoe UI Semibold"/>
              </a:rPr>
              <a:t>optimize</a:t>
            </a:r>
            <a:endParaRPr sz="3450">
              <a:latin typeface="Segoe UI Semibold"/>
              <a:cs typeface="Segoe UI Semibold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18955278" y="983057"/>
            <a:ext cx="153035" cy="2019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50" spc="-105" dirty="0">
                <a:solidFill>
                  <a:srgbClr val="091F2C"/>
                </a:solidFill>
                <a:latin typeface="Trebuchet MS"/>
                <a:cs typeface="Trebuchet MS"/>
              </a:rPr>
              <a:t>14</a:t>
            </a:r>
            <a:endParaRPr sz="11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2505" y="1966978"/>
            <a:ext cx="5574665" cy="972185"/>
          </a:xfrm>
          <a:prstGeom prst="rect">
            <a:avLst/>
          </a:prstGeom>
        </p:spPr>
        <p:txBody>
          <a:bodyPr vert="horz" wrap="square" lIns="0" tIns="806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35"/>
              </a:spcBef>
            </a:pPr>
            <a:r>
              <a:rPr sz="1950" spc="-5" dirty="0">
                <a:solidFill>
                  <a:srgbClr val="091F2C"/>
                </a:solidFill>
                <a:latin typeface="Segoe UI Semibold"/>
                <a:cs typeface="Segoe UI Semibold"/>
              </a:rPr>
              <a:t>Step</a:t>
            </a:r>
            <a:r>
              <a:rPr sz="1950" spc="-80" dirty="0">
                <a:solidFill>
                  <a:srgbClr val="091F2C"/>
                </a:solidFill>
                <a:latin typeface="Segoe UI Semibold"/>
                <a:cs typeface="Segoe UI Semibold"/>
              </a:rPr>
              <a:t> </a:t>
            </a:r>
            <a:r>
              <a:rPr sz="1950" spc="15" dirty="0">
                <a:solidFill>
                  <a:srgbClr val="091F2C"/>
                </a:solidFill>
                <a:latin typeface="Segoe UI Semibold"/>
                <a:cs typeface="Segoe UI Semibold"/>
              </a:rPr>
              <a:t>5</a:t>
            </a:r>
            <a:endParaRPr sz="1950">
              <a:latin typeface="Segoe UI Semibold"/>
              <a:cs typeface="Segoe UI Semibold"/>
            </a:endParaRPr>
          </a:p>
          <a:p>
            <a:pPr marL="23495">
              <a:lnSpc>
                <a:spcPct val="100000"/>
              </a:lnSpc>
              <a:spcBef>
                <a:spcPts val="850"/>
              </a:spcBef>
            </a:pPr>
            <a:r>
              <a:rPr sz="3100" spc="-50" dirty="0">
                <a:solidFill>
                  <a:srgbClr val="2A446F"/>
                </a:solidFill>
                <a:latin typeface="Segoe UI Semilight"/>
                <a:cs typeface="Segoe UI Semilight"/>
              </a:rPr>
              <a:t>Create</a:t>
            </a:r>
            <a:r>
              <a:rPr sz="3100" spc="-10" dirty="0">
                <a:solidFill>
                  <a:srgbClr val="2A446F"/>
                </a:solidFill>
                <a:latin typeface="Segoe UI Semilight"/>
                <a:cs typeface="Segoe UI Semilight"/>
              </a:rPr>
              <a:t> </a:t>
            </a:r>
            <a:r>
              <a:rPr sz="3100" spc="15" dirty="0">
                <a:solidFill>
                  <a:srgbClr val="2A446F"/>
                </a:solidFill>
                <a:latin typeface="Segoe UI Semilight"/>
                <a:cs typeface="Segoe UI Semilight"/>
              </a:rPr>
              <a:t>a</a:t>
            </a:r>
            <a:r>
              <a:rPr sz="3100" spc="-5" dirty="0">
                <a:solidFill>
                  <a:srgbClr val="2A446F"/>
                </a:solidFill>
                <a:latin typeface="Segoe UI Semilight"/>
                <a:cs typeface="Segoe UI Semilight"/>
              </a:rPr>
              <a:t> </a:t>
            </a:r>
            <a:r>
              <a:rPr sz="3100" spc="-40" dirty="0">
                <a:solidFill>
                  <a:srgbClr val="2A446F"/>
                </a:solidFill>
                <a:latin typeface="Segoe UI Semilight"/>
                <a:cs typeface="Segoe UI Semilight"/>
              </a:rPr>
              <a:t>Copilot</a:t>
            </a:r>
            <a:r>
              <a:rPr sz="3100" dirty="0">
                <a:solidFill>
                  <a:srgbClr val="2A446F"/>
                </a:solidFill>
                <a:latin typeface="Segoe UI Semilight"/>
                <a:cs typeface="Segoe UI Semilight"/>
              </a:rPr>
              <a:t> </a:t>
            </a:r>
            <a:r>
              <a:rPr sz="3100" spc="-20" dirty="0">
                <a:solidFill>
                  <a:srgbClr val="2A446F"/>
                </a:solidFill>
                <a:latin typeface="Segoe UI Semilight"/>
                <a:cs typeface="Segoe UI Semilight"/>
              </a:rPr>
              <a:t>user</a:t>
            </a:r>
            <a:r>
              <a:rPr sz="3100" dirty="0">
                <a:solidFill>
                  <a:srgbClr val="2A446F"/>
                </a:solidFill>
                <a:latin typeface="Segoe UI Semilight"/>
                <a:cs typeface="Segoe UI Semilight"/>
              </a:rPr>
              <a:t> </a:t>
            </a:r>
            <a:r>
              <a:rPr sz="3100" spc="-40" dirty="0">
                <a:solidFill>
                  <a:srgbClr val="2A446F"/>
                </a:solidFill>
                <a:latin typeface="Segoe UI Semilight"/>
                <a:cs typeface="Segoe UI Semilight"/>
              </a:rPr>
              <a:t>community.</a:t>
            </a:r>
            <a:endParaRPr sz="3100">
              <a:latin typeface="Segoe UI Semilight"/>
              <a:cs typeface="Segoe UI Semi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92505" y="3267729"/>
            <a:ext cx="3891279" cy="19316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419734">
              <a:lnSpc>
                <a:spcPct val="123200"/>
              </a:lnSpc>
              <a:spcBef>
                <a:spcPts val="90"/>
              </a:spcBef>
            </a:pPr>
            <a:r>
              <a:rPr sz="1450" spc="50" dirty="0">
                <a:solidFill>
                  <a:srgbClr val="091F2C"/>
                </a:solidFill>
                <a:latin typeface="Trebuchet MS"/>
                <a:cs typeface="Trebuchet MS"/>
              </a:rPr>
              <a:t>One</a:t>
            </a:r>
            <a:r>
              <a:rPr sz="1450" spc="-4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5" dirty="0">
                <a:solidFill>
                  <a:srgbClr val="091F2C"/>
                </a:solidFill>
                <a:latin typeface="Trebuchet MS"/>
                <a:cs typeface="Trebuchet MS"/>
              </a:rPr>
              <a:t>of</a:t>
            </a:r>
            <a:r>
              <a:rPr sz="1450" spc="-4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20" dirty="0">
                <a:solidFill>
                  <a:srgbClr val="091F2C"/>
                </a:solidFill>
                <a:latin typeface="Trebuchet MS"/>
                <a:cs typeface="Trebuchet MS"/>
              </a:rPr>
              <a:t>the</a:t>
            </a:r>
            <a:r>
              <a:rPr sz="1450" spc="-4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5" dirty="0">
                <a:solidFill>
                  <a:srgbClr val="091F2C"/>
                </a:solidFill>
                <a:latin typeface="Trebuchet MS"/>
                <a:cs typeface="Trebuchet MS"/>
              </a:rPr>
              <a:t>best</a:t>
            </a:r>
            <a:r>
              <a:rPr sz="1450" spc="-3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dirty="0">
                <a:solidFill>
                  <a:srgbClr val="091F2C"/>
                </a:solidFill>
                <a:latin typeface="Trebuchet MS"/>
                <a:cs typeface="Trebuchet MS"/>
              </a:rPr>
              <a:t>ways</a:t>
            </a:r>
            <a:r>
              <a:rPr sz="1450" spc="-4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10" dirty="0">
                <a:solidFill>
                  <a:srgbClr val="091F2C"/>
                </a:solidFill>
                <a:latin typeface="Trebuchet MS"/>
                <a:cs typeface="Trebuchet MS"/>
              </a:rPr>
              <a:t>to</a:t>
            </a:r>
            <a:r>
              <a:rPr sz="1450" spc="-3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20" dirty="0">
                <a:solidFill>
                  <a:srgbClr val="091F2C"/>
                </a:solidFill>
                <a:latin typeface="Trebuchet MS"/>
                <a:cs typeface="Trebuchet MS"/>
              </a:rPr>
              <a:t>drive</a:t>
            </a:r>
            <a:r>
              <a:rPr sz="1450" spc="-3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35" dirty="0">
                <a:solidFill>
                  <a:srgbClr val="091F2C"/>
                </a:solidFill>
                <a:latin typeface="Trebuchet MS"/>
                <a:cs typeface="Trebuchet MS"/>
              </a:rPr>
              <a:t>AI</a:t>
            </a:r>
            <a:r>
              <a:rPr sz="1450" spc="-4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15" dirty="0">
                <a:solidFill>
                  <a:srgbClr val="091F2C"/>
                </a:solidFill>
                <a:latin typeface="Trebuchet MS"/>
                <a:cs typeface="Trebuchet MS"/>
              </a:rPr>
              <a:t>adoption </a:t>
            </a:r>
            <a:r>
              <a:rPr sz="1450" spc="-42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20" dirty="0">
                <a:solidFill>
                  <a:srgbClr val="091F2C"/>
                </a:solidFill>
                <a:latin typeface="Trebuchet MS"/>
                <a:cs typeface="Trebuchet MS"/>
              </a:rPr>
              <a:t>is </a:t>
            </a:r>
            <a:r>
              <a:rPr sz="1450" spc="20" dirty="0">
                <a:solidFill>
                  <a:srgbClr val="091F2C"/>
                </a:solidFill>
                <a:latin typeface="Trebuchet MS"/>
                <a:cs typeface="Trebuchet MS"/>
              </a:rPr>
              <a:t>through </a:t>
            </a:r>
            <a:r>
              <a:rPr sz="1450" spc="-10" dirty="0">
                <a:solidFill>
                  <a:srgbClr val="091F2C"/>
                </a:solidFill>
                <a:latin typeface="Trebuchet MS"/>
                <a:cs typeface="Trebuchet MS"/>
              </a:rPr>
              <a:t>peer </a:t>
            </a:r>
            <a:r>
              <a:rPr sz="1450" spc="-30" dirty="0">
                <a:solidFill>
                  <a:srgbClr val="091F2C"/>
                </a:solidFill>
                <a:latin typeface="Trebuchet MS"/>
                <a:cs typeface="Trebuchet MS"/>
              </a:rPr>
              <a:t>learning, </a:t>
            </a:r>
            <a:r>
              <a:rPr sz="1450" spc="-10" dirty="0">
                <a:solidFill>
                  <a:srgbClr val="091F2C"/>
                </a:solidFill>
                <a:latin typeface="Trebuchet MS"/>
                <a:cs typeface="Trebuchet MS"/>
              </a:rPr>
              <a:t>which </a:t>
            </a:r>
            <a:r>
              <a:rPr sz="1450" spc="-40" dirty="0">
                <a:solidFill>
                  <a:srgbClr val="091F2C"/>
                </a:solidFill>
                <a:latin typeface="Trebuchet MS"/>
                <a:cs typeface="Trebuchet MS"/>
              </a:rPr>
              <a:t>creates </a:t>
            </a:r>
            <a:r>
              <a:rPr sz="1450" spc="-10" dirty="0">
                <a:solidFill>
                  <a:srgbClr val="091F2C"/>
                </a:solidFill>
                <a:latin typeface="Trebuchet MS"/>
                <a:cs typeface="Trebuchet MS"/>
              </a:rPr>
              <a:t>a </a:t>
            </a:r>
            <a:r>
              <a:rPr sz="1450" spc="-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5" dirty="0">
                <a:solidFill>
                  <a:srgbClr val="091F2C"/>
                </a:solidFill>
                <a:latin typeface="Trebuchet MS"/>
                <a:cs typeface="Trebuchet MS"/>
              </a:rPr>
              <a:t>dynamic</a:t>
            </a:r>
            <a:r>
              <a:rPr sz="1450" spc="-2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15" dirty="0">
                <a:solidFill>
                  <a:srgbClr val="091F2C"/>
                </a:solidFill>
                <a:latin typeface="Trebuchet MS"/>
                <a:cs typeface="Trebuchet MS"/>
              </a:rPr>
              <a:t>knowledge-sharing</a:t>
            </a:r>
            <a:r>
              <a:rPr sz="1450" spc="-1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20" dirty="0">
                <a:solidFill>
                  <a:srgbClr val="091F2C"/>
                </a:solidFill>
                <a:latin typeface="Trebuchet MS"/>
                <a:cs typeface="Trebuchet MS"/>
              </a:rPr>
              <a:t>ecosystem.</a:t>
            </a:r>
            <a:r>
              <a:rPr sz="1450" spc="-1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55" dirty="0">
                <a:solidFill>
                  <a:srgbClr val="091F2C"/>
                </a:solidFill>
                <a:latin typeface="Trebuchet MS"/>
                <a:cs typeface="Trebuchet MS"/>
              </a:rPr>
              <a:t>It</a:t>
            </a:r>
            <a:endParaRPr sz="1450">
              <a:latin typeface="Trebuchet MS"/>
              <a:cs typeface="Trebuchet MS"/>
            </a:endParaRPr>
          </a:p>
          <a:p>
            <a:pPr marL="12700" marR="5080">
              <a:lnSpc>
                <a:spcPct val="123200"/>
              </a:lnSpc>
            </a:pPr>
            <a:r>
              <a:rPr sz="1450" spc="-40" dirty="0">
                <a:solidFill>
                  <a:srgbClr val="091F2C"/>
                </a:solidFill>
                <a:latin typeface="Trebuchet MS"/>
                <a:cs typeface="Trebuchet MS"/>
              </a:rPr>
              <a:t>creates </a:t>
            </a:r>
            <a:r>
              <a:rPr sz="1450" spc="20" dirty="0">
                <a:solidFill>
                  <a:srgbClr val="091F2C"/>
                </a:solidFill>
                <a:latin typeface="Trebuchet MS"/>
                <a:cs typeface="Trebuchet MS"/>
              </a:rPr>
              <a:t>buzz around </a:t>
            </a:r>
            <a:r>
              <a:rPr sz="1450" spc="-25" dirty="0">
                <a:solidFill>
                  <a:srgbClr val="091F2C"/>
                </a:solidFill>
                <a:latin typeface="Trebuchet MS"/>
                <a:cs typeface="Trebuchet MS"/>
              </a:rPr>
              <a:t>this </a:t>
            </a:r>
            <a:r>
              <a:rPr sz="1450" dirty="0">
                <a:solidFill>
                  <a:srgbClr val="091F2C"/>
                </a:solidFill>
                <a:latin typeface="Trebuchet MS"/>
                <a:cs typeface="Trebuchet MS"/>
              </a:rPr>
              <a:t>new </a:t>
            </a:r>
            <a:r>
              <a:rPr sz="1450" spc="-15" dirty="0">
                <a:solidFill>
                  <a:srgbClr val="091F2C"/>
                </a:solidFill>
                <a:latin typeface="Trebuchet MS"/>
                <a:cs typeface="Trebuchet MS"/>
              </a:rPr>
              <a:t>way </a:t>
            </a:r>
            <a:r>
              <a:rPr sz="1450" spc="-5" dirty="0">
                <a:solidFill>
                  <a:srgbClr val="091F2C"/>
                </a:solidFill>
                <a:latin typeface="Trebuchet MS"/>
                <a:cs typeface="Trebuchet MS"/>
              </a:rPr>
              <a:t>of </a:t>
            </a:r>
            <a:r>
              <a:rPr sz="1450" spc="-15" dirty="0">
                <a:solidFill>
                  <a:srgbClr val="091F2C"/>
                </a:solidFill>
                <a:latin typeface="Trebuchet MS"/>
                <a:cs typeface="Trebuchet MS"/>
              </a:rPr>
              <a:t>working, </a:t>
            </a:r>
            <a:r>
              <a:rPr sz="1450" spc="-1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15" dirty="0">
                <a:solidFill>
                  <a:srgbClr val="091F2C"/>
                </a:solidFill>
                <a:latin typeface="Trebuchet MS"/>
                <a:cs typeface="Trebuchet MS"/>
              </a:rPr>
              <a:t>allows </a:t>
            </a:r>
            <a:r>
              <a:rPr sz="1450" spc="-10" dirty="0">
                <a:solidFill>
                  <a:srgbClr val="091F2C"/>
                </a:solidFill>
                <a:latin typeface="Trebuchet MS"/>
                <a:cs typeface="Trebuchet MS"/>
              </a:rPr>
              <a:t>individuals to </a:t>
            </a:r>
            <a:r>
              <a:rPr sz="1450" spc="-30" dirty="0">
                <a:solidFill>
                  <a:srgbClr val="091F2C"/>
                </a:solidFill>
                <a:latin typeface="Trebuchet MS"/>
                <a:cs typeface="Trebuchet MS"/>
              </a:rPr>
              <a:t>learn </a:t>
            </a:r>
            <a:r>
              <a:rPr sz="1450" dirty="0">
                <a:solidFill>
                  <a:srgbClr val="091F2C"/>
                </a:solidFill>
                <a:latin typeface="Trebuchet MS"/>
                <a:cs typeface="Trebuchet MS"/>
              </a:rPr>
              <a:t>from </a:t>
            </a:r>
            <a:r>
              <a:rPr sz="1450" spc="10" dirty="0">
                <a:solidFill>
                  <a:srgbClr val="091F2C"/>
                </a:solidFill>
                <a:latin typeface="Trebuchet MS"/>
                <a:cs typeface="Trebuchet MS"/>
              </a:rPr>
              <a:t>those </a:t>
            </a:r>
            <a:r>
              <a:rPr sz="1450" spc="-30" dirty="0">
                <a:solidFill>
                  <a:srgbClr val="091F2C"/>
                </a:solidFill>
                <a:latin typeface="Trebuchet MS"/>
                <a:cs typeface="Trebuchet MS"/>
              </a:rPr>
              <a:t>who’ve </a:t>
            </a:r>
            <a:r>
              <a:rPr sz="1450" spc="-2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20" dirty="0">
                <a:solidFill>
                  <a:srgbClr val="091F2C"/>
                </a:solidFill>
                <a:latin typeface="Trebuchet MS"/>
                <a:cs typeface="Trebuchet MS"/>
              </a:rPr>
              <a:t>successfully </a:t>
            </a:r>
            <a:r>
              <a:rPr sz="1450" spc="-5" dirty="0">
                <a:solidFill>
                  <a:srgbClr val="091F2C"/>
                </a:solidFill>
                <a:latin typeface="Trebuchet MS"/>
                <a:cs typeface="Trebuchet MS"/>
              </a:rPr>
              <a:t>implemented </a:t>
            </a:r>
            <a:r>
              <a:rPr sz="1450" spc="-30" dirty="0">
                <a:solidFill>
                  <a:srgbClr val="091F2C"/>
                </a:solidFill>
                <a:latin typeface="Trebuchet MS"/>
                <a:cs typeface="Trebuchet MS"/>
              </a:rPr>
              <a:t>Copilot, </a:t>
            </a:r>
            <a:r>
              <a:rPr sz="1450" spc="25" dirty="0">
                <a:solidFill>
                  <a:srgbClr val="091F2C"/>
                </a:solidFill>
                <a:latin typeface="Trebuchet MS"/>
                <a:cs typeface="Trebuchet MS"/>
              </a:rPr>
              <a:t>and </a:t>
            </a:r>
            <a:r>
              <a:rPr sz="1450" spc="-10" dirty="0">
                <a:solidFill>
                  <a:srgbClr val="091F2C"/>
                </a:solidFill>
                <a:latin typeface="Trebuchet MS"/>
                <a:cs typeface="Trebuchet MS"/>
              </a:rPr>
              <a:t>surfaces </a:t>
            </a:r>
            <a:r>
              <a:rPr sz="1450" spc="-43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35" dirty="0">
                <a:solidFill>
                  <a:srgbClr val="091F2C"/>
                </a:solidFill>
                <a:latin typeface="Trebuchet MS"/>
                <a:cs typeface="Trebuchet MS"/>
              </a:rPr>
              <a:t>practical</a:t>
            </a:r>
            <a:r>
              <a:rPr sz="1450" spc="-4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15" dirty="0">
                <a:solidFill>
                  <a:srgbClr val="091F2C"/>
                </a:solidFill>
                <a:latin typeface="Trebuchet MS"/>
                <a:cs typeface="Trebuchet MS"/>
              </a:rPr>
              <a:t>tips</a:t>
            </a:r>
            <a:r>
              <a:rPr sz="1450" spc="-3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20" dirty="0">
                <a:solidFill>
                  <a:srgbClr val="091F2C"/>
                </a:solidFill>
                <a:latin typeface="Trebuchet MS"/>
                <a:cs typeface="Trebuchet MS"/>
              </a:rPr>
              <a:t>for</a:t>
            </a:r>
            <a:r>
              <a:rPr sz="1450" spc="-30" dirty="0">
                <a:solidFill>
                  <a:srgbClr val="091F2C"/>
                </a:solidFill>
                <a:latin typeface="Trebuchet MS"/>
                <a:cs typeface="Trebuchet MS"/>
              </a:rPr>
              <a:t> specific </a:t>
            </a:r>
            <a:r>
              <a:rPr sz="1450" spc="-45" dirty="0">
                <a:solidFill>
                  <a:srgbClr val="091F2C"/>
                </a:solidFill>
                <a:latin typeface="Trebuchet MS"/>
                <a:cs typeface="Trebuchet MS"/>
              </a:rPr>
              <a:t>roles.</a:t>
            </a:r>
            <a:endParaRPr sz="145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92505" y="5445674"/>
            <a:ext cx="3921125" cy="138684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23200"/>
              </a:lnSpc>
              <a:spcBef>
                <a:spcPts val="90"/>
              </a:spcBef>
            </a:pPr>
            <a:r>
              <a:rPr sz="1450" spc="-10" dirty="0">
                <a:solidFill>
                  <a:srgbClr val="091F2C"/>
                </a:solidFill>
                <a:latin typeface="Trebuchet MS"/>
                <a:cs typeface="Trebuchet MS"/>
              </a:rPr>
              <a:t>Creating </a:t>
            </a:r>
            <a:r>
              <a:rPr sz="1450" spc="-35" dirty="0">
                <a:solidFill>
                  <a:srgbClr val="091F2C"/>
                </a:solidFill>
                <a:latin typeface="Trebuchet MS"/>
                <a:cs typeface="Trebuchet MS"/>
              </a:rPr>
              <a:t>virtual </a:t>
            </a:r>
            <a:r>
              <a:rPr sz="1450" dirty="0">
                <a:solidFill>
                  <a:srgbClr val="091F2C"/>
                </a:solidFill>
                <a:latin typeface="Trebuchet MS"/>
                <a:cs typeface="Trebuchet MS"/>
              </a:rPr>
              <a:t>spaces </a:t>
            </a:r>
            <a:r>
              <a:rPr sz="1450" spc="-20" dirty="0">
                <a:solidFill>
                  <a:srgbClr val="091F2C"/>
                </a:solidFill>
                <a:latin typeface="Trebuchet MS"/>
                <a:cs typeface="Trebuchet MS"/>
              </a:rPr>
              <a:t>for </a:t>
            </a:r>
            <a:r>
              <a:rPr sz="1450" spc="10" dirty="0">
                <a:solidFill>
                  <a:srgbClr val="091F2C"/>
                </a:solidFill>
                <a:latin typeface="Trebuchet MS"/>
                <a:cs typeface="Trebuchet MS"/>
              </a:rPr>
              <a:t>people </a:t>
            </a:r>
            <a:r>
              <a:rPr sz="1450" spc="-10" dirty="0">
                <a:solidFill>
                  <a:srgbClr val="091F2C"/>
                </a:solidFill>
                <a:latin typeface="Trebuchet MS"/>
                <a:cs typeface="Trebuchet MS"/>
              </a:rPr>
              <a:t>to </a:t>
            </a:r>
            <a:r>
              <a:rPr sz="1450" dirty="0">
                <a:solidFill>
                  <a:srgbClr val="091F2C"/>
                </a:solidFill>
                <a:latin typeface="Trebuchet MS"/>
                <a:cs typeface="Trebuchet MS"/>
              </a:rPr>
              <a:t>connect </a:t>
            </a:r>
            <a:r>
              <a:rPr sz="1450" spc="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25" dirty="0">
                <a:solidFill>
                  <a:srgbClr val="091F2C"/>
                </a:solidFill>
                <a:latin typeface="Trebuchet MS"/>
                <a:cs typeface="Trebuchet MS"/>
              </a:rPr>
              <a:t>and</a:t>
            </a:r>
            <a:r>
              <a:rPr sz="1450" spc="5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10" dirty="0">
                <a:solidFill>
                  <a:srgbClr val="091F2C"/>
                </a:solidFill>
                <a:latin typeface="Trebuchet MS"/>
                <a:cs typeface="Trebuchet MS"/>
              </a:rPr>
              <a:t>discuss</a:t>
            </a:r>
            <a:r>
              <a:rPr sz="1450" spc="5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40" dirty="0">
                <a:solidFill>
                  <a:srgbClr val="091F2C"/>
                </a:solidFill>
                <a:latin typeface="Trebuchet MS"/>
                <a:cs typeface="Trebuchet MS"/>
              </a:rPr>
              <a:t>their</a:t>
            </a:r>
            <a:r>
              <a:rPr sz="1450" spc="6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20" dirty="0">
                <a:solidFill>
                  <a:srgbClr val="091F2C"/>
                </a:solidFill>
                <a:latin typeface="Trebuchet MS"/>
                <a:cs typeface="Trebuchet MS"/>
              </a:rPr>
              <a:t>experiences</a:t>
            </a:r>
            <a:r>
              <a:rPr sz="1450" spc="5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20" dirty="0">
                <a:solidFill>
                  <a:srgbClr val="091F2C"/>
                </a:solidFill>
                <a:latin typeface="Trebuchet MS"/>
                <a:cs typeface="Trebuchet MS"/>
              </a:rPr>
              <a:t>is</a:t>
            </a:r>
            <a:r>
              <a:rPr sz="1450" spc="5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10" dirty="0">
                <a:solidFill>
                  <a:srgbClr val="091F2C"/>
                </a:solidFill>
                <a:latin typeface="Trebuchet MS"/>
                <a:cs typeface="Trebuchet MS"/>
              </a:rPr>
              <a:t>a</a:t>
            </a:r>
            <a:r>
              <a:rPr sz="1450" spc="5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15" dirty="0">
                <a:solidFill>
                  <a:srgbClr val="091F2C"/>
                </a:solidFill>
                <a:latin typeface="Trebuchet MS"/>
                <a:cs typeface="Trebuchet MS"/>
              </a:rPr>
              <a:t>great</a:t>
            </a:r>
            <a:r>
              <a:rPr sz="1450" spc="6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25" dirty="0">
                <a:solidFill>
                  <a:srgbClr val="091F2C"/>
                </a:solidFill>
                <a:latin typeface="Trebuchet MS"/>
                <a:cs typeface="Trebuchet MS"/>
              </a:rPr>
              <a:t>place </a:t>
            </a:r>
            <a:r>
              <a:rPr sz="1450" spc="-2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10" dirty="0">
                <a:solidFill>
                  <a:srgbClr val="091F2C"/>
                </a:solidFill>
                <a:latin typeface="Trebuchet MS"/>
                <a:cs typeface="Trebuchet MS"/>
              </a:rPr>
              <a:t>to</a:t>
            </a:r>
            <a:r>
              <a:rPr sz="1450" spc="-3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25" dirty="0">
                <a:solidFill>
                  <a:srgbClr val="091F2C"/>
                </a:solidFill>
                <a:latin typeface="Trebuchet MS"/>
                <a:cs typeface="Trebuchet MS"/>
              </a:rPr>
              <a:t>start</a:t>
            </a:r>
            <a:r>
              <a:rPr sz="1450" spc="-3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10" dirty="0">
                <a:solidFill>
                  <a:srgbClr val="091F2C"/>
                </a:solidFill>
                <a:latin typeface="Trebuchet MS"/>
                <a:cs typeface="Trebuchet MS"/>
              </a:rPr>
              <a:t>building</a:t>
            </a:r>
            <a:r>
              <a:rPr sz="1450" spc="-3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25" dirty="0">
                <a:solidFill>
                  <a:srgbClr val="091F2C"/>
                </a:solidFill>
                <a:latin typeface="Trebuchet MS"/>
                <a:cs typeface="Trebuchet MS"/>
              </a:rPr>
              <a:t>this</a:t>
            </a:r>
            <a:r>
              <a:rPr sz="1450" spc="-4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dirty="0">
                <a:solidFill>
                  <a:srgbClr val="091F2C"/>
                </a:solidFill>
                <a:latin typeface="Trebuchet MS"/>
                <a:cs typeface="Trebuchet MS"/>
              </a:rPr>
              <a:t>momentum.</a:t>
            </a:r>
            <a:r>
              <a:rPr sz="1450" spc="-3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40" dirty="0">
                <a:solidFill>
                  <a:srgbClr val="091F2C"/>
                </a:solidFill>
                <a:latin typeface="Trebuchet MS"/>
                <a:cs typeface="Trebuchet MS"/>
              </a:rPr>
              <a:t>Any</a:t>
            </a:r>
            <a:r>
              <a:rPr sz="1450" spc="-3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15" dirty="0">
                <a:solidFill>
                  <a:srgbClr val="091F2C"/>
                </a:solidFill>
                <a:latin typeface="Trebuchet MS"/>
                <a:cs typeface="Trebuchet MS"/>
              </a:rPr>
              <a:t>means</a:t>
            </a:r>
            <a:r>
              <a:rPr sz="1450" spc="-4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5" dirty="0">
                <a:solidFill>
                  <a:srgbClr val="091F2C"/>
                </a:solidFill>
                <a:latin typeface="Trebuchet MS"/>
                <a:cs typeface="Trebuchet MS"/>
              </a:rPr>
              <a:t>of </a:t>
            </a:r>
            <a:r>
              <a:rPr sz="1450" spc="-42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15" dirty="0">
                <a:solidFill>
                  <a:srgbClr val="091F2C"/>
                </a:solidFill>
                <a:latin typeface="Trebuchet MS"/>
                <a:cs typeface="Trebuchet MS"/>
              </a:rPr>
              <a:t>sharing </a:t>
            </a:r>
            <a:r>
              <a:rPr sz="1450" spc="-20" dirty="0">
                <a:solidFill>
                  <a:srgbClr val="091F2C"/>
                </a:solidFill>
                <a:latin typeface="Trebuchet MS"/>
                <a:cs typeface="Trebuchet MS"/>
              </a:rPr>
              <a:t>is </a:t>
            </a:r>
            <a:r>
              <a:rPr sz="1450" spc="-35" dirty="0">
                <a:solidFill>
                  <a:srgbClr val="091F2C"/>
                </a:solidFill>
                <a:latin typeface="Trebuchet MS"/>
                <a:cs typeface="Trebuchet MS"/>
              </a:rPr>
              <a:t>worthwhile, </a:t>
            </a:r>
            <a:r>
              <a:rPr sz="1450" spc="10" dirty="0">
                <a:solidFill>
                  <a:srgbClr val="091F2C"/>
                </a:solidFill>
                <a:latin typeface="Trebuchet MS"/>
                <a:cs typeface="Trebuchet MS"/>
              </a:rPr>
              <a:t>as </a:t>
            </a:r>
            <a:r>
              <a:rPr sz="1450" spc="-70" dirty="0">
                <a:solidFill>
                  <a:srgbClr val="091F2C"/>
                </a:solidFill>
                <a:latin typeface="Trebuchet MS"/>
                <a:cs typeface="Trebuchet MS"/>
              </a:rPr>
              <a:t>it </a:t>
            </a:r>
            <a:r>
              <a:rPr sz="1450" spc="10" dirty="0">
                <a:solidFill>
                  <a:srgbClr val="091F2C"/>
                </a:solidFill>
                <a:latin typeface="Trebuchet MS"/>
                <a:cs typeface="Trebuchet MS"/>
              </a:rPr>
              <a:t>gives </a:t>
            </a:r>
            <a:r>
              <a:rPr sz="1450" spc="5" dirty="0">
                <a:solidFill>
                  <a:srgbClr val="091F2C"/>
                </a:solidFill>
                <a:latin typeface="Trebuchet MS"/>
                <a:cs typeface="Trebuchet MS"/>
              </a:rPr>
              <a:t>users </a:t>
            </a:r>
            <a:r>
              <a:rPr sz="1450" spc="-10" dirty="0">
                <a:solidFill>
                  <a:srgbClr val="091F2C"/>
                </a:solidFill>
                <a:latin typeface="Trebuchet MS"/>
                <a:cs typeface="Trebuchet MS"/>
              </a:rPr>
              <a:t>a </a:t>
            </a:r>
            <a:r>
              <a:rPr sz="1450" spc="10" dirty="0">
                <a:solidFill>
                  <a:srgbClr val="091F2C"/>
                </a:solidFill>
                <a:latin typeface="Trebuchet MS"/>
                <a:cs typeface="Trebuchet MS"/>
              </a:rPr>
              <a:t>sense </a:t>
            </a:r>
            <a:r>
              <a:rPr sz="1450" spc="1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5" dirty="0">
                <a:solidFill>
                  <a:srgbClr val="091F2C"/>
                </a:solidFill>
                <a:latin typeface="Trebuchet MS"/>
                <a:cs typeface="Trebuchet MS"/>
              </a:rPr>
              <a:t>of</a:t>
            </a:r>
            <a:r>
              <a:rPr sz="1450" spc="-4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5" dirty="0">
                <a:solidFill>
                  <a:srgbClr val="091F2C"/>
                </a:solidFill>
                <a:latin typeface="Trebuchet MS"/>
                <a:cs typeface="Trebuchet MS"/>
              </a:rPr>
              <a:t>ownership</a:t>
            </a:r>
            <a:r>
              <a:rPr sz="1450" spc="-3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15" dirty="0">
                <a:solidFill>
                  <a:srgbClr val="091F2C"/>
                </a:solidFill>
                <a:latin typeface="Trebuchet MS"/>
                <a:cs typeface="Trebuchet MS"/>
              </a:rPr>
              <a:t>in</a:t>
            </a:r>
            <a:r>
              <a:rPr sz="1450" spc="-3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20" dirty="0">
                <a:solidFill>
                  <a:srgbClr val="091F2C"/>
                </a:solidFill>
                <a:latin typeface="Trebuchet MS"/>
                <a:cs typeface="Trebuchet MS"/>
              </a:rPr>
              <a:t>the</a:t>
            </a:r>
            <a:r>
              <a:rPr sz="1450" spc="-3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5" dirty="0">
                <a:solidFill>
                  <a:srgbClr val="091F2C"/>
                </a:solidFill>
                <a:latin typeface="Trebuchet MS"/>
                <a:cs typeface="Trebuchet MS"/>
              </a:rPr>
              <a:t>learning</a:t>
            </a:r>
            <a:r>
              <a:rPr sz="1450" spc="-3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20" dirty="0">
                <a:solidFill>
                  <a:srgbClr val="091F2C"/>
                </a:solidFill>
                <a:latin typeface="Trebuchet MS"/>
                <a:cs typeface="Trebuchet MS"/>
              </a:rPr>
              <a:t>process.</a:t>
            </a:r>
            <a:endParaRPr sz="145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683462" y="3267729"/>
            <a:ext cx="3059430" cy="5702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23200"/>
              </a:lnSpc>
              <a:spcBef>
                <a:spcPts val="90"/>
              </a:spcBef>
            </a:pPr>
            <a:r>
              <a:rPr sz="1450" spc="-35" dirty="0">
                <a:solidFill>
                  <a:srgbClr val="091F2C"/>
                </a:solidFill>
                <a:latin typeface="Segoe UI Semibold"/>
                <a:cs typeface="Segoe UI Semibold"/>
              </a:rPr>
              <a:t>To</a:t>
            </a:r>
            <a:r>
              <a:rPr sz="1450" spc="-5" dirty="0">
                <a:solidFill>
                  <a:srgbClr val="091F2C"/>
                </a:solidFill>
                <a:latin typeface="Segoe UI Semibold"/>
                <a:cs typeface="Segoe UI Semibold"/>
              </a:rPr>
              <a:t> </a:t>
            </a:r>
            <a:r>
              <a:rPr sz="1450" spc="10" dirty="0">
                <a:solidFill>
                  <a:srgbClr val="091F2C"/>
                </a:solidFill>
                <a:latin typeface="Segoe UI Semibold"/>
                <a:cs typeface="Segoe UI Semibold"/>
              </a:rPr>
              <a:t>build</a:t>
            </a:r>
            <a:r>
              <a:rPr sz="1450" dirty="0">
                <a:solidFill>
                  <a:srgbClr val="091F2C"/>
                </a:solidFill>
                <a:latin typeface="Segoe UI Semibold"/>
                <a:cs typeface="Segoe UI Semibold"/>
              </a:rPr>
              <a:t> </a:t>
            </a:r>
            <a:r>
              <a:rPr sz="1450" spc="5" dirty="0">
                <a:solidFill>
                  <a:srgbClr val="091F2C"/>
                </a:solidFill>
                <a:latin typeface="Segoe UI Semibold"/>
                <a:cs typeface="Segoe UI Semibold"/>
              </a:rPr>
              <a:t>your</a:t>
            </a:r>
            <a:r>
              <a:rPr sz="1450" spc="-5" dirty="0">
                <a:solidFill>
                  <a:srgbClr val="091F2C"/>
                </a:solidFill>
                <a:latin typeface="Segoe UI Semibold"/>
                <a:cs typeface="Segoe UI Semibold"/>
              </a:rPr>
              <a:t> </a:t>
            </a:r>
            <a:r>
              <a:rPr sz="1450" dirty="0">
                <a:solidFill>
                  <a:srgbClr val="091F2C"/>
                </a:solidFill>
                <a:latin typeface="Segoe UI Semibold"/>
                <a:cs typeface="Segoe UI Semibold"/>
              </a:rPr>
              <a:t>organization’s </a:t>
            </a:r>
            <a:r>
              <a:rPr sz="1450" spc="5" dirty="0">
                <a:solidFill>
                  <a:srgbClr val="091F2C"/>
                </a:solidFill>
                <a:latin typeface="Segoe UI Semibold"/>
                <a:cs typeface="Segoe UI Semibold"/>
              </a:rPr>
              <a:t>Copilot </a:t>
            </a:r>
            <a:r>
              <a:rPr sz="1450" spc="-385" dirty="0">
                <a:solidFill>
                  <a:srgbClr val="091F2C"/>
                </a:solidFill>
                <a:latin typeface="Segoe UI Semibold"/>
                <a:cs typeface="Segoe UI Semibold"/>
              </a:rPr>
              <a:t> </a:t>
            </a:r>
            <a:r>
              <a:rPr sz="1450" spc="15" dirty="0">
                <a:solidFill>
                  <a:srgbClr val="091F2C"/>
                </a:solidFill>
                <a:latin typeface="Segoe UI Semibold"/>
                <a:cs typeface="Segoe UI Semibold"/>
              </a:rPr>
              <a:t>user</a:t>
            </a:r>
            <a:r>
              <a:rPr sz="1450" dirty="0">
                <a:solidFill>
                  <a:srgbClr val="091F2C"/>
                </a:solidFill>
                <a:latin typeface="Segoe UI Semibold"/>
                <a:cs typeface="Segoe UI Semibold"/>
              </a:rPr>
              <a:t> </a:t>
            </a:r>
            <a:r>
              <a:rPr sz="1450" spc="15" dirty="0">
                <a:solidFill>
                  <a:srgbClr val="091F2C"/>
                </a:solidFill>
                <a:latin typeface="Segoe UI Semibold"/>
                <a:cs typeface="Segoe UI Semibold"/>
              </a:rPr>
              <a:t>community:</a:t>
            </a:r>
            <a:endParaRPr sz="1450">
              <a:latin typeface="Segoe UI Semibold"/>
              <a:cs typeface="Segoe UI Semibold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696159" y="4166478"/>
            <a:ext cx="217584" cy="217584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5997547" y="4084459"/>
            <a:ext cx="3542665" cy="5702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indent="-635">
              <a:lnSpc>
                <a:spcPct val="123200"/>
              </a:lnSpc>
              <a:spcBef>
                <a:spcPts val="90"/>
              </a:spcBef>
            </a:pPr>
            <a:r>
              <a:rPr sz="1450" spc="-40" dirty="0">
                <a:solidFill>
                  <a:srgbClr val="091F2C"/>
                </a:solidFill>
                <a:latin typeface="Trebuchet MS"/>
                <a:cs typeface="Trebuchet MS"/>
              </a:rPr>
              <a:t>Create </a:t>
            </a:r>
            <a:r>
              <a:rPr sz="1450" spc="-10" dirty="0">
                <a:solidFill>
                  <a:srgbClr val="091F2C"/>
                </a:solidFill>
                <a:latin typeface="Trebuchet MS"/>
                <a:cs typeface="Trebuchet MS"/>
              </a:rPr>
              <a:t>a </a:t>
            </a:r>
            <a:r>
              <a:rPr sz="1450" spc="-30" dirty="0">
                <a:solidFill>
                  <a:srgbClr val="091F2C"/>
                </a:solidFill>
                <a:latin typeface="Trebuchet MS"/>
                <a:cs typeface="Trebuchet MS"/>
              </a:rPr>
              <a:t>Teams </a:t>
            </a:r>
            <a:r>
              <a:rPr sz="1450" spc="45" dirty="0">
                <a:solidFill>
                  <a:srgbClr val="091F2C"/>
                </a:solidFill>
                <a:latin typeface="Trebuchet MS"/>
                <a:cs typeface="Trebuchet MS"/>
              </a:rPr>
              <a:t>group </a:t>
            </a:r>
            <a:r>
              <a:rPr sz="1450" spc="-30" dirty="0">
                <a:solidFill>
                  <a:srgbClr val="091F2C"/>
                </a:solidFill>
                <a:latin typeface="Trebuchet MS"/>
                <a:cs typeface="Trebuchet MS"/>
              </a:rPr>
              <a:t>chat </a:t>
            </a:r>
            <a:r>
              <a:rPr sz="1450" spc="-20" dirty="0">
                <a:solidFill>
                  <a:srgbClr val="091F2C"/>
                </a:solidFill>
                <a:latin typeface="Trebuchet MS"/>
                <a:cs typeface="Trebuchet MS"/>
              </a:rPr>
              <a:t>for </a:t>
            </a:r>
            <a:r>
              <a:rPr sz="1450" spc="5" dirty="0">
                <a:solidFill>
                  <a:srgbClr val="091F2C"/>
                </a:solidFill>
                <a:latin typeface="Trebuchet MS"/>
                <a:cs typeface="Trebuchet MS"/>
              </a:rPr>
              <a:t>your </a:t>
            </a:r>
            <a:r>
              <a:rPr sz="1450" spc="35" dirty="0">
                <a:solidFill>
                  <a:srgbClr val="091F2C"/>
                </a:solidFill>
                <a:latin typeface="Trebuchet MS"/>
                <a:cs typeface="Trebuchet MS"/>
              </a:rPr>
              <a:t>AI </a:t>
            </a:r>
            <a:r>
              <a:rPr sz="1450" spc="4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20" dirty="0">
                <a:solidFill>
                  <a:srgbClr val="091F2C"/>
                </a:solidFill>
                <a:latin typeface="Trebuchet MS"/>
                <a:cs typeface="Trebuchet MS"/>
              </a:rPr>
              <a:t>council</a:t>
            </a:r>
            <a:r>
              <a:rPr sz="1450" spc="-4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10" dirty="0">
                <a:solidFill>
                  <a:srgbClr val="091F2C"/>
                </a:solidFill>
                <a:latin typeface="Trebuchet MS"/>
                <a:cs typeface="Trebuchet MS"/>
              </a:rPr>
              <a:t>to</a:t>
            </a:r>
            <a:r>
              <a:rPr sz="1450" spc="-3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10" dirty="0">
                <a:solidFill>
                  <a:srgbClr val="091F2C"/>
                </a:solidFill>
                <a:latin typeface="Trebuchet MS"/>
                <a:cs typeface="Trebuchet MS"/>
              </a:rPr>
              <a:t>discuss</a:t>
            </a:r>
            <a:r>
              <a:rPr sz="1450" spc="-4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30" dirty="0">
                <a:solidFill>
                  <a:srgbClr val="091F2C"/>
                </a:solidFill>
                <a:latin typeface="Trebuchet MS"/>
                <a:cs typeface="Trebuchet MS"/>
              </a:rPr>
              <a:t>goals</a:t>
            </a:r>
            <a:r>
              <a:rPr sz="1450" spc="-4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25" dirty="0">
                <a:solidFill>
                  <a:srgbClr val="091F2C"/>
                </a:solidFill>
                <a:latin typeface="Trebuchet MS"/>
                <a:cs typeface="Trebuchet MS"/>
              </a:rPr>
              <a:t>and</a:t>
            </a:r>
            <a:r>
              <a:rPr sz="1450" spc="-3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5" dirty="0">
                <a:solidFill>
                  <a:srgbClr val="091F2C"/>
                </a:solidFill>
                <a:latin typeface="Trebuchet MS"/>
                <a:cs typeface="Trebuchet MS"/>
              </a:rPr>
              <a:t>best</a:t>
            </a:r>
            <a:r>
              <a:rPr sz="1450" spc="-3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40" dirty="0">
                <a:solidFill>
                  <a:srgbClr val="091F2C"/>
                </a:solidFill>
                <a:latin typeface="Trebuchet MS"/>
                <a:cs typeface="Trebuchet MS"/>
              </a:rPr>
              <a:t>practices.</a:t>
            </a:r>
            <a:endParaRPr sz="1450">
              <a:latin typeface="Trebuchet MS"/>
              <a:cs typeface="Trebuchet MS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696159" y="4983207"/>
            <a:ext cx="217584" cy="217584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5997547" y="4901188"/>
            <a:ext cx="3279140" cy="842644"/>
          </a:xfrm>
          <a:prstGeom prst="rect">
            <a:avLst/>
          </a:prstGeom>
        </p:spPr>
        <p:txBody>
          <a:bodyPr vert="horz" wrap="square" lIns="0" tIns="628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95"/>
              </a:spcBef>
            </a:pPr>
            <a:r>
              <a:rPr sz="1450" spc="25" dirty="0">
                <a:solidFill>
                  <a:srgbClr val="091F2C"/>
                </a:solidFill>
                <a:latin typeface="Trebuchet MS"/>
                <a:cs typeface="Trebuchet MS"/>
              </a:rPr>
              <a:t>Use</a:t>
            </a:r>
            <a:r>
              <a:rPr sz="1450" spc="-4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5" dirty="0">
                <a:solidFill>
                  <a:srgbClr val="091F2C"/>
                </a:solidFill>
                <a:latin typeface="Trebuchet MS"/>
                <a:cs typeface="Trebuchet MS"/>
              </a:rPr>
              <a:t>Viva</a:t>
            </a:r>
            <a:r>
              <a:rPr sz="1450" spc="-4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35" dirty="0">
                <a:solidFill>
                  <a:srgbClr val="091F2C"/>
                </a:solidFill>
                <a:latin typeface="Trebuchet MS"/>
                <a:cs typeface="Trebuchet MS"/>
              </a:rPr>
              <a:t>Engage</a:t>
            </a:r>
            <a:r>
              <a:rPr sz="1450" spc="-4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10" dirty="0">
                <a:solidFill>
                  <a:srgbClr val="091F2C"/>
                </a:solidFill>
                <a:latin typeface="Trebuchet MS"/>
                <a:cs typeface="Trebuchet MS"/>
              </a:rPr>
              <a:t>to</a:t>
            </a:r>
            <a:r>
              <a:rPr sz="1450" spc="-4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5" dirty="0">
                <a:solidFill>
                  <a:srgbClr val="091F2C"/>
                </a:solidFill>
                <a:latin typeface="Trebuchet MS"/>
                <a:cs typeface="Trebuchet MS"/>
              </a:rPr>
              <a:t>give</a:t>
            </a:r>
            <a:r>
              <a:rPr sz="1450" spc="-4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5" dirty="0">
                <a:solidFill>
                  <a:srgbClr val="091F2C"/>
                </a:solidFill>
                <a:latin typeface="Trebuchet MS"/>
                <a:cs typeface="Trebuchet MS"/>
              </a:rPr>
              <a:t>employees</a:t>
            </a:r>
            <a:endParaRPr sz="1450">
              <a:latin typeface="Trebuchet MS"/>
              <a:cs typeface="Trebuchet MS"/>
            </a:endParaRPr>
          </a:p>
          <a:p>
            <a:pPr marL="12700" marR="5080">
              <a:lnSpc>
                <a:spcPct val="123200"/>
              </a:lnSpc>
            </a:pPr>
            <a:r>
              <a:rPr sz="1450" spc="-10" dirty="0">
                <a:solidFill>
                  <a:srgbClr val="091F2C"/>
                </a:solidFill>
                <a:latin typeface="Trebuchet MS"/>
                <a:cs typeface="Trebuchet MS"/>
              </a:rPr>
              <a:t>a</a:t>
            </a:r>
            <a:r>
              <a:rPr sz="1450" spc="-3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25" dirty="0">
                <a:solidFill>
                  <a:srgbClr val="091F2C"/>
                </a:solidFill>
                <a:latin typeface="Trebuchet MS"/>
                <a:cs typeface="Trebuchet MS"/>
              </a:rPr>
              <a:t>place</a:t>
            </a:r>
            <a:r>
              <a:rPr sz="1450" spc="-3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10" dirty="0">
                <a:solidFill>
                  <a:srgbClr val="091F2C"/>
                </a:solidFill>
                <a:latin typeface="Trebuchet MS"/>
                <a:cs typeface="Trebuchet MS"/>
              </a:rPr>
              <a:t>to</a:t>
            </a:r>
            <a:r>
              <a:rPr sz="1450" spc="-3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10" dirty="0">
                <a:solidFill>
                  <a:srgbClr val="091F2C"/>
                </a:solidFill>
                <a:latin typeface="Trebuchet MS"/>
                <a:cs typeface="Trebuchet MS"/>
              </a:rPr>
              <a:t>share</a:t>
            </a:r>
            <a:r>
              <a:rPr sz="1450" spc="-3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55" dirty="0">
                <a:solidFill>
                  <a:srgbClr val="091F2C"/>
                </a:solidFill>
                <a:latin typeface="Trebuchet MS"/>
                <a:cs typeface="Trebuchet MS"/>
              </a:rPr>
              <a:t>tips,</a:t>
            </a:r>
            <a:r>
              <a:rPr sz="1450" spc="-2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dirty="0">
                <a:solidFill>
                  <a:srgbClr val="091F2C"/>
                </a:solidFill>
                <a:latin typeface="Trebuchet MS"/>
                <a:cs typeface="Trebuchet MS"/>
              </a:rPr>
              <a:t>ask</a:t>
            </a:r>
            <a:r>
              <a:rPr sz="1450" spc="-3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10" dirty="0">
                <a:solidFill>
                  <a:srgbClr val="091F2C"/>
                </a:solidFill>
                <a:latin typeface="Trebuchet MS"/>
                <a:cs typeface="Trebuchet MS"/>
              </a:rPr>
              <a:t>questions,</a:t>
            </a:r>
            <a:r>
              <a:rPr sz="1450" spc="-3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25" dirty="0">
                <a:solidFill>
                  <a:srgbClr val="091F2C"/>
                </a:solidFill>
                <a:latin typeface="Trebuchet MS"/>
                <a:cs typeface="Trebuchet MS"/>
              </a:rPr>
              <a:t>and </a:t>
            </a:r>
            <a:r>
              <a:rPr sz="1450" spc="-42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dirty="0">
                <a:solidFill>
                  <a:srgbClr val="091F2C"/>
                </a:solidFill>
                <a:latin typeface="Trebuchet MS"/>
                <a:cs typeface="Trebuchet MS"/>
              </a:rPr>
              <a:t>upvote</a:t>
            </a:r>
            <a:r>
              <a:rPr sz="1450" spc="-4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25" dirty="0">
                <a:solidFill>
                  <a:srgbClr val="091F2C"/>
                </a:solidFill>
                <a:latin typeface="Trebuchet MS"/>
                <a:cs typeface="Trebuchet MS"/>
              </a:rPr>
              <a:t>answers.</a:t>
            </a:r>
            <a:endParaRPr sz="1450">
              <a:latin typeface="Trebuchet MS"/>
              <a:cs typeface="Trebuchet MS"/>
            </a:endParaRPr>
          </a:p>
        </p:txBody>
      </p:sp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696159" y="6072179"/>
            <a:ext cx="217584" cy="217584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5997547" y="5990160"/>
            <a:ext cx="3549650" cy="138684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indent="-635">
              <a:lnSpc>
                <a:spcPct val="123200"/>
              </a:lnSpc>
              <a:spcBef>
                <a:spcPts val="90"/>
              </a:spcBef>
            </a:pPr>
            <a:r>
              <a:rPr sz="1450" spc="25" dirty="0">
                <a:solidFill>
                  <a:srgbClr val="091F2C"/>
                </a:solidFill>
                <a:latin typeface="Trebuchet MS"/>
                <a:cs typeface="Trebuchet MS"/>
              </a:rPr>
              <a:t>Use</a:t>
            </a:r>
            <a:r>
              <a:rPr sz="1450" spc="-4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20" dirty="0">
                <a:solidFill>
                  <a:srgbClr val="091F2C"/>
                </a:solidFill>
                <a:latin typeface="Trebuchet MS"/>
                <a:cs typeface="Trebuchet MS"/>
              </a:rPr>
              <a:t>Microsoft</a:t>
            </a:r>
            <a:r>
              <a:rPr sz="1450" spc="-3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15" dirty="0">
                <a:solidFill>
                  <a:srgbClr val="091F2C"/>
                </a:solidFill>
                <a:latin typeface="Trebuchet MS"/>
                <a:cs typeface="Trebuchet MS"/>
              </a:rPr>
              <a:t>Forms</a:t>
            </a:r>
            <a:r>
              <a:rPr sz="1450" spc="-3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10" dirty="0">
                <a:solidFill>
                  <a:srgbClr val="091F2C"/>
                </a:solidFill>
                <a:latin typeface="Trebuchet MS"/>
                <a:cs typeface="Trebuchet MS"/>
              </a:rPr>
              <a:t>to</a:t>
            </a:r>
            <a:r>
              <a:rPr sz="1450" spc="-3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45" dirty="0">
                <a:solidFill>
                  <a:srgbClr val="091F2C"/>
                </a:solidFill>
                <a:latin typeface="Trebuchet MS"/>
                <a:cs typeface="Trebuchet MS"/>
              </a:rPr>
              <a:t>log</a:t>
            </a:r>
            <a:r>
              <a:rPr sz="1450" spc="-3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45" dirty="0">
                <a:solidFill>
                  <a:srgbClr val="091F2C"/>
                </a:solidFill>
                <a:latin typeface="Trebuchet MS"/>
                <a:cs typeface="Trebuchet MS"/>
              </a:rPr>
              <a:t>what’s</a:t>
            </a:r>
            <a:r>
              <a:rPr sz="1450" spc="-4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15" dirty="0">
                <a:solidFill>
                  <a:srgbClr val="091F2C"/>
                </a:solidFill>
                <a:latin typeface="Trebuchet MS"/>
                <a:cs typeface="Trebuchet MS"/>
              </a:rPr>
              <a:t>working </a:t>
            </a:r>
            <a:r>
              <a:rPr sz="1450" spc="-42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25" dirty="0">
                <a:solidFill>
                  <a:srgbClr val="091F2C"/>
                </a:solidFill>
                <a:latin typeface="Trebuchet MS"/>
                <a:cs typeface="Trebuchet MS"/>
              </a:rPr>
              <a:t>and </a:t>
            </a:r>
            <a:r>
              <a:rPr sz="1450" spc="-20" dirty="0">
                <a:solidFill>
                  <a:srgbClr val="091F2C"/>
                </a:solidFill>
                <a:latin typeface="Trebuchet MS"/>
                <a:cs typeface="Trebuchet MS"/>
              </a:rPr>
              <a:t>what </a:t>
            </a:r>
            <a:r>
              <a:rPr sz="1450" spc="-90" dirty="0">
                <a:solidFill>
                  <a:srgbClr val="091F2C"/>
                </a:solidFill>
                <a:latin typeface="Trebuchet MS"/>
                <a:cs typeface="Trebuchet MS"/>
              </a:rPr>
              <a:t>isn’t. </a:t>
            </a:r>
            <a:r>
              <a:rPr sz="1450" spc="-15" dirty="0">
                <a:solidFill>
                  <a:srgbClr val="091F2C"/>
                </a:solidFill>
                <a:latin typeface="Trebuchet MS"/>
                <a:cs typeface="Trebuchet MS"/>
              </a:rPr>
              <a:t>Your </a:t>
            </a:r>
            <a:r>
              <a:rPr sz="1450" spc="35" dirty="0">
                <a:solidFill>
                  <a:srgbClr val="091F2C"/>
                </a:solidFill>
                <a:latin typeface="Trebuchet MS"/>
                <a:cs typeface="Trebuchet MS"/>
              </a:rPr>
              <a:t>AI </a:t>
            </a:r>
            <a:r>
              <a:rPr sz="1450" spc="-20" dirty="0">
                <a:solidFill>
                  <a:srgbClr val="091F2C"/>
                </a:solidFill>
                <a:latin typeface="Trebuchet MS"/>
                <a:cs typeface="Trebuchet MS"/>
              </a:rPr>
              <a:t>council </a:t>
            </a:r>
            <a:r>
              <a:rPr sz="1450" spc="-5" dirty="0">
                <a:solidFill>
                  <a:srgbClr val="091F2C"/>
                </a:solidFill>
                <a:latin typeface="Trebuchet MS"/>
                <a:cs typeface="Trebuchet MS"/>
              </a:rPr>
              <a:t>can </a:t>
            </a:r>
            <a:r>
              <a:rPr sz="1450" spc="15" dirty="0">
                <a:solidFill>
                  <a:srgbClr val="091F2C"/>
                </a:solidFill>
                <a:latin typeface="Trebuchet MS"/>
                <a:cs typeface="Trebuchet MS"/>
              </a:rPr>
              <a:t>use </a:t>
            </a:r>
            <a:r>
              <a:rPr sz="1450" spc="2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10" dirty="0">
                <a:solidFill>
                  <a:srgbClr val="091F2C"/>
                </a:solidFill>
                <a:latin typeface="Trebuchet MS"/>
                <a:cs typeface="Trebuchet MS"/>
              </a:rPr>
              <a:t>these </a:t>
            </a:r>
            <a:r>
              <a:rPr sz="1450" spc="5" dirty="0">
                <a:solidFill>
                  <a:srgbClr val="091F2C"/>
                </a:solidFill>
                <a:latin typeface="Trebuchet MS"/>
                <a:cs typeface="Trebuchet MS"/>
              </a:rPr>
              <a:t>insights </a:t>
            </a:r>
            <a:r>
              <a:rPr sz="1450" spc="-10" dirty="0">
                <a:solidFill>
                  <a:srgbClr val="091F2C"/>
                </a:solidFill>
                <a:latin typeface="Trebuchet MS"/>
                <a:cs typeface="Trebuchet MS"/>
              </a:rPr>
              <a:t>to </a:t>
            </a:r>
            <a:r>
              <a:rPr sz="1450" dirty="0">
                <a:solidFill>
                  <a:srgbClr val="091F2C"/>
                </a:solidFill>
                <a:latin typeface="Trebuchet MS"/>
                <a:cs typeface="Trebuchet MS"/>
              </a:rPr>
              <a:t>improve </a:t>
            </a:r>
            <a:r>
              <a:rPr sz="1450" spc="5" dirty="0">
                <a:solidFill>
                  <a:srgbClr val="091F2C"/>
                </a:solidFill>
                <a:latin typeface="Trebuchet MS"/>
                <a:cs typeface="Trebuchet MS"/>
              </a:rPr>
              <a:t>your </a:t>
            </a:r>
            <a:r>
              <a:rPr sz="1450" spc="-40" dirty="0">
                <a:solidFill>
                  <a:srgbClr val="091F2C"/>
                </a:solidFill>
                <a:latin typeface="Trebuchet MS"/>
                <a:cs typeface="Trebuchet MS"/>
              </a:rPr>
              <a:t>rollout, </a:t>
            </a:r>
            <a:r>
              <a:rPr sz="1450" spc="-3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5" dirty="0">
                <a:solidFill>
                  <a:srgbClr val="091F2C"/>
                </a:solidFill>
                <a:latin typeface="Trebuchet MS"/>
                <a:cs typeface="Trebuchet MS"/>
              </a:rPr>
              <a:t>inform </a:t>
            </a:r>
            <a:r>
              <a:rPr sz="1450" spc="-10" dirty="0">
                <a:solidFill>
                  <a:srgbClr val="091F2C"/>
                </a:solidFill>
                <a:latin typeface="Trebuchet MS"/>
                <a:cs typeface="Trebuchet MS"/>
              </a:rPr>
              <a:t>training </a:t>
            </a:r>
            <a:r>
              <a:rPr sz="1450" spc="-5" dirty="0">
                <a:solidFill>
                  <a:srgbClr val="091F2C"/>
                </a:solidFill>
                <a:latin typeface="Trebuchet MS"/>
                <a:cs typeface="Trebuchet MS"/>
              </a:rPr>
              <a:t>sessions, </a:t>
            </a:r>
            <a:r>
              <a:rPr sz="1450" spc="25" dirty="0">
                <a:solidFill>
                  <a:srgbClr val="091F2C"/>
                </a:solidFill>
                <a:latin typeface="Trebuchet MS"/>
                <a:cs typeface="Trebuchet MS"/>
              </a:rPr>
              <a:t>and </a:t>
            </a:r>
            <a:r>
              <a:rPr sz="1450" spc="-10" dirty="0">
                <a:solidFill>
                  <a:srgbClr val="091F2C"/>
                </a:solidFill>
                <a:latin typeface="Trebuchet MS"/>
                <a:cs typeface="Trebuchet MS"/>
              </a:rPr>
              <a:t>find </a:t>
            </a:r>
            <a:r>
              <a:rPr sz="1450" spc="-20" dirty="0">
                <a:solidFill>
                  <a:srgbClr val="091F2C"/>
                </a:solidFill>
                <a:latin typeface="Trebuchet MS"/>
                <a:cs typeface="Trebuchet MS"/>
              </a:rPr>
              <a:t>the </a:t>
            </a:r>
            <a:r>
              <a:rPr sz="1450" spc="5" dirty="0">
                <a:solidFill>
                  <a:srgbClr val="091F2C"/>
                </a:solidFill>
                <a:latin typeface="Trebuchet MS"/>
                <a:cs typeface="Trebuchet MS"/>
              </a:rPr>
              <a:t>best </a:t>
            </a:r>
            <a:r>
              <a:rPr sz="1450" spc="-42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15" dirty="0">
                <a:solidFill>
                  <a:srgbClr val="091F2C"/>
                </a:solidFill>
                <a:latin typeface="Trebuchet MS"/>
                <a:cs typeface="Trebuchet MS"/>
              </a:rPr>
              <a:t>use</a:t>
            </a:r>
            <a:r>
              <a:rPr sz="1450" spc="-4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dirty="0">
                <a:solidFill>
                  <a:srgbClr val="091F2C"/>
                </a:solidFill>
                <a:latin typeface="Trebuchet MS"/>
                <a:cs typeface="Trebuchet MS"/>
              </a:rPr>
              <a:t>cases</a:t>
            </a:r>
            <a:r>
              <a:rPr sz="1450" spc="-3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20" dirty="0">
                <a:solidFill>
                  <a:srgbClr val="091F2C"/>
                </a:solidFill>
                <a:latin typeface="Trebuchet MS"/>
                <a:cs typeface="Trebuchet MS"/>
              </a:rPr>
              <a:t>for</a:t>
            </a:r>
            <a:r>
              <a:rPr sz="1450" spc="-4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5" dirty="0">
                <a:solidFill>
                  <a:srgbClr val="091F2C"/>
                </a:solidFill>
                <a:latin typeface="Trebuchet MS"/>
                <a:cs typeface="Trebuchet MS"/>
              </a:rPr>
              <a:t>your</a:t>
            </a:r>
            <a:r>
              <a:rPr sz="1450" spc="-3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10" dirty="0">
                <a:solidFill>
                  <a:srgbClr val="091F2C"/>
                </a:solidFill>
                <a:latin typeface="Trebuchet MS"/>
                <a:cs typeface="Trebuchet MS"/>
              </a:rPr>
              <a:t>business.</a:t>
            </a:r>
            <a:endParaRPr sz="1450">
              <a:latin typeface="Trebuchet MS"/>
              <a:cs typeface="Trebuchet MS"/>
            </a:endParaRPr>
          </a:p>
        </p:txBody>
      </p:sp>
      <p:pic>
        <p:nvPicPr>
          <p:cNvPr id="12" name="object 1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696159" y="7705637"/>
            <a:ext cx="217584" cy="217584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5997585" y="7623618"/>
            <a:ext cx="3183255" cy="84264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just">
              <a:lnSpc>
                <a:spcPct val="123200"/>
              </a:lnSpc>
              <a:spcBef>
                <a:spcPts val="90"/>
              </a:spcBef>
            </a:pPr>
            <a:r>
              <a:rPr sz="1450" spc="35" dirty="0">
                <a:solidFill>
                  <a:srgbClr val="091F2C"/>
                </a:solidFill>
                <a:latin typeface="Trebuchet MS"/>
                <a:cs typeface="Trebuchet MS"/>
              </a:rPr>
              <a:t>Download </a:t>
            </a:r>
            <a:r>
              <a:rPr sz="1450" spc="20" dirty="0">
                <a:solidFill>
                  <a:srgbClr val="091F2C"/>
                </a:solidFill>
                <a:latin typeface="Trebuchet MS"/>
                <a:cs typeface="Trebuchet MS"/>
              </a:rPr>
              <a:t>our </a:t>
            </a:r>
            <a:r>
              <a:rPr sz="1450" u="sng" spc="10" dirty="0">
                <a:solidFill>
                  <a:srgbClr val="091F2C"/>
                </a:solidFill>
                <a:uFill>
                  <a:solidFill>
                    <a:srgbClr val="091F2C"/>
                  </a:solidFill>
                </a:uFill>
                <a:latin typeface="Segoe UI Semibold"/>
                <a:cs typeface="Segoe UI Semibold"/>
                <a:hlinkClick r:id="rId3"/>
              </a:rPr>
              <a:t>onboarding toolkit</a:t>
            </a:r>
            <a:r>
              <a:rPr sz="1450" spc="10" dirty="0">
                <a:solidFill>
                  <a:srgbClr val="091F2C"/>
                </a:solidFill>
                <a:latin typeface="Segoe UI Semibold"/>
                <a:cs typeface="Segoe UI Semibold"/>
                <a:hlinkClick r:id="rId3"/>
              </a:rPr>
              <a:t> </a:t>
            </a:r>
            <a:r>
              <a:rPr sz="1450" spc="-25" dirty="0">
                <a:solidFill>
                  <a:srgbClr val="091F2C"/>
                </a:solidFill>
                <a:latin typeface="Trebuchet MS"/>
                <a:cs typeface="Trebuchet MS"/>
              </a:rPr>
              <a:t>for </a:t>
            </a:r>
            <a:r>
              <a:rPr sz="1450" spc="-42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dirty="0">
                <a:solidFill>
                  <a:srgbClr val="091F2C"/>
                </a:solidFill>
                <a:latin typeface="Trebuchet MS"/>
                <a:cs typeface="Trebuchet MS"/>
              </a:rPr>
              <a:t>prepopulated</a:t>
            </a:r>
            <a:r>
              <a:rPr sz="1450" spc="-4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25" dirty="0">
                <a:solidFill>
                  <a:srgbClr val="091F2C"/>
                </a:solidFill>
                <a:latin typeface="Trebuchet MS"/>
                <a:cs typeface="Trebuchet MS"/>
              </a:rPr>
              <a:t>and</a:t>
            </a:r>
            <a:r>
              <a:rPr sz="1450" spc="-4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25" dirty="0">
                <a:solidFill>
                  <a:srgbClr val="091F2C"/>
                </a:solidFill>
                <a:latin typeface="Trebuchet MS"/>
                <a:cs typeface="Trebuchet MS"/>
              </a:rPr>
              <a:t>designed</a:t>
            </a:r>
            <a:r>
              <a:rPr sz="1450" spc="-3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35" dirty="0">
                <a:solidFill>
                  <a:srgbClr val="091F2C"/>
                </a:solidFill>
                <a:latin typeface="Trebuchet MS"/>
                <a:cs typeface="Trebuchet MS"/>
              </a:rPr>
              <a:t>posts</a:t>
            </a:r>
            <a:r>
              <a:rPr sz="1450" spc="-4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40" dirty="0">
                <a:solidFill>
                  <a:srgbClr val="091F2C"/>
                </a:solidFill>
                <a:latin typeface="Trebuchet MS"/>
                <a:cs typeface="Trebuchet MS"/>
              </a:rPr>
              <a:t>that </a:t>
            </a:r>
            <a:r>
              <a:rPr sz="1450" spc="-42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10" dirty="0">
                <a:solidFill>
                  <a:srgbClr val="091F2C"/>
                </a:solidFill>
                <a:latin typeface="Trebuchet MS"/>
                <a:cs typeface="Trebuchet MS"/>
              </a:rPr>
              <a:t>encourage</a:t>
            </a:r>
            <a:r>
              <a:rPr sz="1450" spc="-4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35" dirty="0">
                <a:solidFill>
                  <a:srgbClr val="091F2C"/>
                </a:solidFill>
                <a:latin typeface="Trebuchet MS"/>
                <a:cs typeface="Trebuchet MS"/>
              </a:rPr>
              <a:t>usage</a:t>
            </a:r>
            <a:r>
              <a:rPr sz="1450" spc="-3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dirty="0">
                <a:solidFill>
                  <a:srgbClr val="091F2C"/>
                </a:solidFill>
                <a:latin typeface="Trebuchet MS"/>
                <a:cs typeface="Trebuchet MS"/>
              </a:rPr>
              <a:t>across</a:t>
            </a:r>
            <a:r>
              <a:rPr sz="1450" spc="-3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20" dirty="0">
                <a:solidFill>
                  <a:srgbClr val="091F2C"/>
                </a:solidFill>
                <a:latin typeface="Trebuchet MS"/>
                <a:cs typeface="Trebuchet MS"/>
              </a:rPr>
              <a:t>apps.</a:t>
            </a:r>
            <a:endParaRPr sz="1450">
              <a:latin typeface="Trebuchet MS"/>
              <a:cs typeface="Trebuchet M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1392327" y="2293123"/>
            <a:ext cx="299085" cy="588010"/>
          </a:xfrm>
          <a:custGeom>
            <a:avLst/>
            <a:gdLst/>
            <a:ahLst/>
            <a:cxnLst/>
            <a:rect l="l" t="t" r="r" b="b"/>
            <a:pathLst>
              <a:path w="299084" h="588010">
                <a:moveTo>
                  <a:pt x="280337" y="0"/>
                </a:moveTo>
                <a:lnTo>
                  <a:pt x="58291" y="0"/>
                </a:lnTo>
                <a:lnTo>
                  <a:pt x="35599" y="4580"/>
                </a:lnTo>
                <a:lnTo>
                  <a:pt x="17071" y="17071"/>
                </a:lnTo>
                <a:lnTo>
                  <a:pt x="4580" y="35599"/>
                </a:lnTo>
                <a:lnTo>
                  <a:pt x="0" y="58291"/>
                </a:lnTo>
                <a:lnTo>
                  <a:pt x="0" y="257290"/>
                </a:lnTo>
                <a:lnTo>
                  <a:pt x="1437" y="264413"/>
                </a:lnTo>
                <a:lnTo>
                  <a:pt x="5358" y="270231"/>
                </a:lnTo>
                <a:lnTo>
                  <a:pt x="11176" y="274154"/>
                </a:lnTo>
                <a:lnTo>
                  <a:pt x="18303" y="275593"/>
                </a:lnTo>
                <a:lnTo>
                  <a:pt x="161722" y="275593"/>
                </a:lnTo>
                <a:lnTo>
                  <a:pt x="164832" y="278577"/>
                </a:lnTo>
                <a:lnTo>
                  <a:pt x="161708" y="321800"/>
                </a:lnTo>
                <a:lnTo>
                  <a:pt x="147744" y="362575"/>
                </a:lnTo>
                <a:lnTo>
                  <a:pt x="126020" y="400492"/>
                </a:lnTo>
                <a:lnTo>
                  <a:pt x="96233" y="432306"/>
                </a:lnTo>
                <a:lnTo>
                  <a:pt x="58384" y="458017"/>
                </a:lnTo>
                <a:lnTo>
                  <a:pt x="12470" y="477629"/>
                </a:lnTo>
                <a:lnTo>
                  <a:pt x="8135" y="479063"/>
                </a:lnTo>
                <a:lnTo>
                  <a:pt x="5235" y="483158"/>
                </a:lnTo>
                <a:lnTo>
                  <a:pt x="5235" y="582526"/>
                </a:lnTo>
                <a:lnTo>
                  <a:pt x="11622" y="587626"/>
                </a:lnTo>
                <a:lnTo>
                  <a:pt x="68020" y="571954"/>
                </a:lnTo>
                <a:lnTo>
                  <a:pt x="113210" y="553323"/>
                </a:lnTo>
                <a:lnTo>
                  <a:pt x="153874" y="530205"/>
                </a:lnTo>
                <a:lnTo>
                  <a:pt x="190012" y="502600"/>
                </a:lnTo>
                <a:lnTo>
                  <a:pt x="221626" y="470509"/>
                </a:lnTo>
                <a:lnTo>
                  <a:pt x="249355" y="431689"/>
                </a:lnTo>
                <a:lnTo>
                  <a:pt x="270922" y="387339"/>
                </a:lnTo>
                <a:lnTo>
                  <a:pt x="286326" y="337459"/>
                </a:lnTo>
                <a:lnTo>
                  <a:pt x="295569" y="282047"/>
                </a:lnTo>
                <a:lnTo>
                  <a:pt x="298650" y="221103"/>
                </a:lnTo>
                <a:lnTo>
                  <a:pt x="298650" y="18313"/>
                </a:lnTo>
                <a:lnTo>
                  <a:pt x="297211" y="11184"/>
                </a:lnTo>
                <a:lnTo>
                  <a:pt x="293286" y="5363"/>
                </a:lnTo>
                <a:lnTo>
                  <a:pt x="287465" y="1439"/>
                </a:lnTo>
                <a:lnTo>
                  <a:pt x="280337" y="0"/>
                </a:lnTo>
                <a:close/>
              </a:path>
            </a:pathLst>
          </a:custGeom>
          <a:solidFill>
            <a:srgbClr val="2A446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1766356" y="2293123"/>
            <a:ext cx="299085" cy="588010"/>
          </a:xfrm>
          <a:custGeom>
            <a:avLst/>
            <a:gdLst/>
            <a:ahLst/>
            <a:cxnLst/>
            <a:rect l="l" t="t" r="r" b="b"/>
            <a:pathLst>
              <a:path w="299084" h="588010">
                <a:moveTo>
                  <a:pt x="240537" y="0"/>
                </a:moveTo>
                <a:lnTo>
                  <a:pt x="18229" y="0"/>
                </a:lnTo>
                <a:lnTo>
                  <a:pt x="11136" y="1433"/>
                </a:lnTo>
                <a:lnTo>
                  <a:pt x="5341" y="5341"/>
                </a:lnTo>
                <a:lnTo>
                  <a:pt x="1433" y="11136"/>
                </a:lnTo>
                <a:lnTo>
                  <a:pt x="0" y="18229"/>
                </a:lnTo>
                <a:lnTo>
                  <a:pt x="0" y="257290"/>
                </a:lnTo>
                <a:lnTo>
                  <a:pt x="1439" y="264413"/>
                </a:lnTo>
                <a:lnTo>
                  <a:pt x="5363" y="270231"/>
                </a:lnTo>
                <a:lnTo>
                  <a:pt x="11184" y="274154"/>
                </a:lnTo>
                <a:lnTo>
                  <a:pt x="18313" y="275593"/>
                </a:lnTo>
                <a:lnTo>
                  <a:pt x="161733" y="275593"/>
                </a:lnTo>
                <a:lnTo>
                  <a:pt x="164843" y="278577"/>
                </a:lnTo>
                <a:lnTo>
                  <a:pt x="161717" y="321800"/>
                </a:lnTo>
                <a:lnTo>
                  <a:pt x="147754" y="362575"/>
                </a:lnTo>
                <a:lnTo>
                  <a:pt x="126024" y="400492"/>
                </a:lnTo>
                <a:lnTo>
                  <a:pt x="96236" y="432306"/>
                </a:lnTo>
                <a:lnTo>
                  <a:pt x="58389" y="458017"/>
                </a:lnTo>
                <a:lnTo>
                  <a:pt x="12481" y="477629"/>
                </a:lnTo>
                <a:lnTo>
                  <a:pt x="8146" y="479063"/>
                </a:lnTo>
                <a:lnTo>
                  <a:pt x="5235" y="483158"/>
                </a:lnTo>
                <a:lnTo>
                  <a:pt x="5235" y="582526"/>
                </a:lnTo>
                <a:lnTo>
                  <a:pt x="11622" y="587626"/>
                </a:lnTo>
                <a:lnTo>
                  <a:pt x="68031" y="571954"/>
                </a:lnTo>
                <a:lnTo>
                  <a:pt x="113221" y="553323"/>
                </a:lnTo>
                <a:lnTo>
                  <a:pt x="153885" y="530205"/>
                </a:lnTo>
                <a:lnTo>
                  <a:pt x="190023" y="502600"/>
                </a:lnTo>
                <a:lnTo>
                  <a:pt x="221637" y="470509"/>
                </a:lnTo>
                <a:lnTo>
                  <a:pt x="249360" y="431689"/>
                </a:lnTo>
                <a:lnTo>
                  <a:pt x="270924" y="387339"/>
                </a:lnTo>
                <a:lnTo>
                  <a:pt x="286327" y="337459"/>
                </a:lnTo>
                <a:lnTo>
                  <a:pt x="295569" y="282047"/>
                </a:lnTo>
                <a:lnTo>
                  <a:pt x="298650" y="221103"/>
                </a:lnTo>
                <a:lnTo>
                  <a:pt x="298650" y="58113"/>
                </a:lnTo>
                <a:lnTo>
                  <a:pt x="294083" y="35493"/>
                </a:lnTo>
                <a:lnTo>
                  <a:pt x="281628" y="17021"/>
                </a:lnTo>
                <a:lnTo>
                  <a:pt x="263156" y="4567"/>
                </a:lnTo>
                <a:lnTo>
                  <a:pt x="240537" y="0"/>
                </a:lnTo>
                <a:close/>
              </a:path>
            </a:pathLst>
          </a:custGeom>
          <a:solidFill>
            <a:srgbClr val="2A446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11379623" y="3266265"/>
            <a:ext cx="7428865" cy="404622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6400"/>
              </a:lnSpc>
              <a:spcBef>
                <a:spcPts val="90"/>
              </a:spcBef>
            </a:pPr>
            <a:r>
              <a:rPr sz="3100" spc="-175" dirty="0">
                <a:solidFill>
                  <a:srgbClr val="2A446F"/>
                </a:solidFill>
                <a:latin typeface="Trebuchet MS"/>
                <a:cs typeface="Trebuchet MS"/>
              </a:rPr>
              <a:t>“We </a:t>
            </a:r>
            <a:r>
              <a:rPr sz="3100" spc="-120" dirty="0">
                <a:solidFill>
                  <a:srgbClr val="2A446F"/>
                </a:solidFill>
                <a:latin typeface="Trebuchet MS"/>
                <a:cs typeface="Trebuchet MS"/>
              </a:rPr>
              <a:t>have </a:t>
            </a:r>
            <a:r>
              <a:rPr sz="3100" spc="-135" dirty="0">
                <a:solidFill>
                  <a:srgbClr val="2A446F"/>
                </a:solidFill>
                <a:latin typeface="Trebuchet MS"/>
                <a:cs typeface="Trebuchet MS"/>
              </a:rPr>
              <a:t>trained </a:t>
            </a:r>
            <a:r>
              <a:rPr sz="3100" spc="-90" dirty="0">
                <a:solidFill>
                  <a:srgbClr val="2A446F"/>
                </a:solidFill>
                <a:latin typeface="Trebuchet MS"/>
                <a:cs typeface="Trebuchet MS"/>
              </a:rPr>
              <a:t>200,000 </a:t>
            </a:r>
            <a:r>
              <a:rPr sz="3100" spc="-75" dirty="0">
                <a:solidFill>
                  <a:srgbClr val="2A446F"/>
                </a:solidFill>
                <a:latin typeface="Trebuchet MS"/>
                <a:cs typeface="Trebuchet MS"/>
              </a:rPr>
              <a:t>employees </a:t>
            </a:r>
            <a:r>
              <a:rPr sz="3100" spc="55" dirty="0">
                <a:solidFill>
                  <a:srgbClr val="2A446F"/>
                </a:solidFill>
                <a:latin typeface="Trebuchet MS"/>
                <a:cs typeface="Trebuchet MS"/>
              </a:rPr>
              <a:t>on </a:t>
            </a:r>
            <a:r>
              <a:rPr sz="3100" spc="60" dirty="0">
                <a:solidFill>
                  <a:srgbClr val="2A446F"/>
                </a:solidFill>
                <a:latin typeface="Trebuchet MS"/>
                <a:cs typeface="Trebuchet MS"/>
              </a:rPr>
              <a:t> </a:t>
            </a:r>
            <a:r>
              <a:rPr sz="3100" spc="-30" dirty="0">
                <a:solidFill>
                  <a:srgbClr val="2A446F"/>
                </a:solidFill>
                <a:latin typeface="Trebuchet MS"/>
                <a:cs typeface="Trebuchet MS"/>
              </a:rPr>
              <a:t>GenAI</a:t>
            </a:r>
            <a:r>
              <a:rPr sz="3100" spc="-330" dirty="0">
                <a:solidFill>
                  <a:srgbClr val="2A446F"/>
                </a:solidFill>
                <a:latin typeface="Trebuchet MS"/>
                <a:cs typeface="Trebuchet MS"/>
              </a:rPr>
              <a:t> </a:t>
            </a:r>
            <a:r>
              <a:rPr sz="3100" spc="-40" dirty="0">
                <a:solidFill>
                  <a:srgbClr val="2A446F"/>
                </a:solidFill>
                <a:latin typeface="Trebuchet MS"/>
                <a:cs typeface="Trebuchet MS"/>
              </a:rPr>
              <a:t>through</a:t>
            </a:r>
            <a:r>
              <a:rPr sz="3100" spc="-330" dirty="0">
                <a:solidFill>
                  <a:srgbClr val="2A446F"/>
                </a:solidFill>
                <a:latin typeface="Trebuchet MS"/>
                <a:cs typeface="Trebuchet MS"/>
              </a:rPr>
              <a:t> </a:t>
            </a:r>
            <a:r>
              <a:rPr sz="3100" spc="-20" dirty="0">
                <a:solidFill>
                  <a:srgbClr val="2A446F"/>
                </a:solidFill>
                <a:latin typeface="Trebuchet MS"/>
                <a:cs typeface="Trebuchet MS"/>
              </a:rPr>
              <a:t>our</a:t>
            </a:r>
            <a:r>
              <a:rPr sz="3100" spc="-325" dirty="0">
                <a:solidFill>
                  <a:srgbClr val="2A446F"/>
                </a:solidFill>
                <a:latin typeface="Trebuchet MS"/>
                <a:cs typeface="Trebuchet MS"/>
              </a:rPr>
              <a:t> </a:t>
            </a:r>
            <a:r>
              <a:rPr sz="3100" dirty="0">
                <a:solidFill>
                  <a:srgbClr val="2A446F"/>
                </a:solidFill>
                <a:latin typeface="Trebuchet MS"/>
                <a:cs typeface="Trebuchet MS"/>
              </a:rPr>
              <a:t>AI</a:t>
            </a:r>
            <a:r>
              <a:rPr sz="3100" spc="-330" dirty="0">
                <a:solidFill>
                  <a:srgbClr val="2A446F"/>
                </a:solidFill>
                <a:latin typeface="Trebuchet MS"/>
                <a:cs typeface="Trebuchet MS"/>
              </a:rPr>
              <a:t> </a:t>
            </a:r>
            <a:r>
              <a:rPr sz="3100" spc="-120" dirty="0">
                <a:solidFill>
                  <a:srgbClr val="2A446F"/>
                </a:solidFill>
                <a:latin typeface="Trebuchet MS"/>
                <a:cs typeface="Trebuchet MS"/>
              </a:rPr>
              <a:t>training</a:t>
            </a:r>
            <a:r>
              <a:rPr sz="3100" spc="-330" dirty="0">
                <a:solidFill>
                  <a:srgbClr val="2A446F"/>
                </a:solidFill>
                <a:latin typeface="Trebuchet MS"/>
                <a:cs typeface="Trebuchet MS"/>
              </a:rPr>
              <a:t> </a:t>
            </a:r>
            <a:r>
              <a:rPr sz="3100" spc="-30" dirty="0">
                <a:solidFill>
                  <a:srgbClr val="2A446F"/>
                </a:solidFill>
                <a:latin typeface="Trebuchet MS"/>
                <a:cs typeface="Trebuchet MS"/>
              </a:rPr>
              <a:t>program</a:t>
            </a:r>
            <a:r>
              <a:rPr sz="3100" spc="-325" dirty="0">
                <a:solidFill>
                  <a:srgbClr val="2A446F"/>
                </a:solidFill>
                <a:latin typeface="Trebuchet MS"/>
                <a:cs typeface="Trebuchet MS"/>
              </a:rPr>
              <a:t> </a:t>
            </a:r>
            <a:r>
              <a:rPr sz="3100" spc="-114" dirty="0">
                <a:solidFill>
                  <a:srgbClr val="2A446F"/>
                </a:solidFill>
                <a:latin typeface="Trebuchet MS"/>
                <a:cs typeface="Trebuchet MS"/>
              </a:rPr>
              <a:t>in</a:t>
            </a:r>
            <a:r>
              <a:rPr sz="3100" spc="-330" dirty="0">
                <a:solidFill>
                  <a:srgbClr val="2A446F"/>
                </a:solidFill>
                <a:latin typeface="Trebuchet MS"/>
                <a:cs typeface="Trebuchet MS"/>
              </a:rPr>
              <a:t> </a:t>
            </a:r>
            <a:r>
              <a:rPr sz="3100" spc="-155" dirty="0">
                <a:solidFill>
                  <a:srgbClr val="2A446F"/>
                </a:solidFill>
                <a:latin typeface="Trebuchet MS"/>
                <a:cs typeface="Trebuchet MS"/>
              </a:rPr>
              <a:t>just </a:t>
            </a:r>
            <a:r>
              <a:rPr sz="3100" spc="-919" dirty="0">
                <a:solidFill>
                  <a:srgbClr val="2A446F"/>
                </a:solidFill>
                <a:latin typeface="Trebuchet MS"/>
                <a:cs typeface="Trebuchet MS"/>
              </a:rPr>
              <a:t> </a:t>
            </a:r>
            <a:r>
              <a:rPr sz="3100" spc="30" dirty="0">
                <a:solidFill>
                  <a:srgbClr val="2A446F"/>
                </a:solidFill>
                <a:latin typeface="Trebuchet MS"/>
                <a:cs typeface="Trebuchet MS"/>
              </a:rPr>
              <a:t>s</a:t>
            </a:r>
            <a:r>
              <a:rPr sz="3100" spc="-250" dirty="0">
                <a:solidFill>
                  <a:srgbClr val="2A446F"/>
                </a:solidFill>
                <a:latin typeface="Trebuchet MS"/>
                <a:cs typeface="Trebuchet MS"/>
              </a:rPr>
              <a:t>i</a:t>
            </a:r>
            <a:r>
              <a:rPr sz="3100" spc="-150" dirty="0">
                <a:solidFill>
                  <a:srgbClr val="2A446F"/>
                </a:solidFill>
                <a:latin typeface="Trebuchet MS"/>
                <a:cs typeface="Trebuchet MS"/>
              </a:rPr>
              <a:t>x</a:t>
            </a:r>
            <a:r>
              <a:rPr sz="3100" spc="-330" dirty="0">
                <a:solidFill>
                  <a:srgbClr val="2A446F"/>
                </a:solidFill>
                <a:latin typeface="Trebuchet MS"/>
                <a:cs typeface="Trebuchet MS"/>
              </a:rPr>
              <a:t> </a:t>
            </a:r>
            <a:r>
              <a:rPr sz="3100" dirty="0">
                <a:solidFill>
                  <a:srgbClr val="2A446F"/>
                </a:solidFill>
                <a:latin typeface="Trebuchet MS"/>
                <a:cs typeface="Trebuchet MS"/>
              </a:rPr>
              <a:t>m</a:t>
            </a:r>
            <a:r>
              <a:rPr sz="3100" spc="65" dirty="0">
                <a:solidFill>
                  <a:srgbClr val="2A446F"/>
                </a:solidFill>
                <a:latin typeface="Trebuchet MS"/>
                <a:cs typeface="Trebuchet MS"/>
              </a:rPr>
              <a:t>o</a:t>
            </a:r>
            <a:r>
              <a:rPr sz="3100" spc="-75" dirty="0">
                <a:solidFill>
                  <a:srgbClr val="2A446F"/>
                </a:solidFill>
                <a:latin typeface="Trebuchet MS"/>
                <a:cs typeface="Trebuchet MS"/>
              </a:rPr>
              <a:t>n</a:t>
            </a:r>
            <a:r>
              <a:rPr sz="3100" spc="-229" dirty="0">
                <a:solidFill>
                  <a:srgbClr val="2A446F"/>
                </a:solidFill>
                <a:latin typeface="Trebuchet MS"/>
                <a:cs typeface="Trebuchet MS"/>
              </a:rPr>
              <a:t>t</a:t>
            </a:r>
            <a:r>
              <a:rPr sz="3100" spc="-80" dirty="0">
                <a:solidFill>
                  <a:srgbClr val="2A446F"/>
                </a:solidFill>
                <a:latin typeface="Trebuchet MS"/>
                <a:cs typeface="Trebuchet MS"/>
              </a:rPr>
              <a:t>h</a:t>
            </a:r>
            <a:r>
              <a:rPr sz="3100" spc="155" dirty="0">
                <a:solidFill>
                  <a:srgbClr val="2A446F"/>
                </a:solidFill>
                <a:latin typeface="Trebuchet MS"/>
                <a:cs typeface="Trebuchet MS"/>
              </a:rPr>
              <a:t>s</a:t>
            </a:r>
            <a:r>
              <a:rPr sz="3100" spc="-330" dirty="0">
                <a:solidFill>
                  <a:srgbClr val="2A446F"/>
                </a:solidFill>
                <a:latin typeface="Trebuchet MS"/>
                <a:cs typeface="Trebuchet MS"/>
              </a:rPr>
              <a:t> </a:t>
            </a:r>
            <a:r>
              <a:rPr sz="3100" spc="-280" dirty="0">
                <a:solidFill>
                  <a:srgbClr val="2A446F"/>
                </a:solidFill>
                <a:latin typeface="Trebuchet MS"/>
                <a:cs typeface="Trebuchet MS"/>
              </a:rPr>
              <a:t>t</a:t>
            </a:r>
            <a:r>
              <a:rPr sz="3100" spc="165" dirty="0">
                <a:solidFill>
                  <a:srgbClr val="2A446F"/>
                </a:solidFill>
                <a:latin typeface="Trebuchet MS"/>
                <a:cs typeface="Trebuchet MS"/>
              </a:rPr>
              <a:t>o</a:t>
            </a:r>
            <a:r>
              <a:rPr sz="3100" spc="-330" dirty="0">
                <a:solidFill>
                  <a:srgbClr val="2A446F"/>
                </a:solidFill>
                <a:latin typeface="Trebuchet MS"/>
                <a:cs typeface="Trebuchet MS"/>
              </a:rPr>
              <a:t> </a:t>
            </a:r>
            <a:r>
              <a:rPr sz="3100" spc="10" dirty="0">
                <a:solidFill>
                  <a:srgbClr val="2A446F"/>
                </a:solidFill>
                <a:latin typeface="Trebuchet MS"/>
                <a:cs typeface="Trebuchet MS"/>
              </a:rPr>
              <a:t>p</a:t>
            </a:r>
            <a:r>
              <a:rPr sz="3100" spc="-215" dirty="0">
                <a:solidFill>
                  <a:srgbClr val="2A446F"/>
                </a:solidFill>
                <a:latin typeface="Trebuchet MS"/>
                <a:cs typeface="Trebuchet MS"/>
              </a:rPr>
              <a:t>a</a:t>
            </a:r>
            <a:r>
              <a:rPr sz="3100" spc="-155" dirty="0">
                <a:solidFill>
                  <a:srgbClr val="2A446F"/>
                </a:solidFill>
                <a:latin typeface="Trebuchet MS"/>
                <a:cs typeface="Trebuchet MS"/>
              </a:rPr>
              <a:t>v</a:t>
            </a:r>
            <a:r>
              <a:rPr sz="3100" spc="-60" dirty="0">
                <a:solidFill>
                  <a:srgbClr val="2A446F"/>
                </a:solidFill>
                <a:latin typeface="Trebuchet MS"/>
                <a:cs typeface="Trebuchet MS"/>
              </a:rPr>
              <a:t>e</a:t>
            </a:r>
            <a:r>
              <a:rPr sz="3100" spc="-330" dirty="0">
                <a:solidFill>
                  <a:srgbClr val="2A446F"/>
                </a:solidFill>
                <a:latin typeface="Trebuchet MS"/>
                <a:cs typeface="Trebuchet MS"/>
              </a:rPr>
              <a:t> </a:t>
            </a:r>
            <a:r>
              <a:rPr sz="3100" spc="-229" dirty="0">
                <a:solidFill>
                  <a:srgbClr val="2A446F"/>
                </a:solidFill>
                <a:latin typeface="Trebuchet MS"/>
                <a:cs typeface="Trebuchet MS"/>
              </a:rPr>
              <a:t>t</a:t>
            </a:r>
            <a:r>
              <a:rPr sz="3100" spc="-45" dirty="0">
                <a:solidFill>
                  <a:srgbClr val="2A446F"/>
                </a:solidFill>
                <a:latin typeface="Trebuchet MS"/>
                <a:cs typeface="Trebuchet MS"/>
              </a:rPr>
              <a:t>h</a:t>
            </a:r>
            <a:r>
              <a:rPr sz="3100" spc="-60" dirty="0">
                <a:solidFill>
                  <a:srgbClr val="2A446F"/>
                </a:solidFill>
                <a:latin typeface="Trebuchet MS"/>
                <a:cs typeface="Trebuchet MS"/>
              </a:rPr>
              <a:t>e</a:t>
            </a:r>
            <a:r>
              <a:rPr sz="3100" spc="-330" dirty="0">
                <a:solidFill>
                  <a:srgbClr val="2A446F"/>
                </a:solidFill>
                <a:latin typeface="Trebuchet MS"/>
                <a:cs typeface="Trebuchet MS"/>
              </a:rPr>
              <a:t> </a:t>
            </a:r>
            <a:r>
              <a:rPr sz="3100" spc="-160" dirty="0">
                <a:solidFill>
                  <a:srgbClr val="2A446F"/>
                </a:solidFill>
                <a:latin typeface="Trebuchet MS"/>
                <a:cs typeface="Trebuchet MS"/>
              </a:rPr>
              <a:t>w</a:t>
            </a:r>
            <a:r>
              <a:rPr sz="3100" spc="-240" dirty="0">
                <a:solidFill>
                  <a:srgbClr val="2A446F"/>
                </a:solidFill>
                <a:latin typeface="Trebuchet MS"/>
                <a:cs typeface="Trebuchet MS"/>
              </a:rPr>
              <a:t>a</a:t>
            </a:r>
            <a:r>
              <a:rPr sz="3100" spc="40" dirty="0">
                <a:solidFill>
                  <a:srgbClr val="2A446F"/>
                </a:solidFill>
                <a:latin typeface="Trebuchet MS"/>
                <a:cs typeface="Trebuchet MS"/>
              </a:rPr>
              <a:t>y</a:t>
            </a:r>
            <a:r>
              <a:rPr sz="3100" spc="-330" dirty="0">
                <a:solidFill>
                  <a:srgbClr val="2A446F"/>
                </a:solidFill>
                <a:latin typeface="Trebuchet MS"/>
                <a:cs typeface="Trebuchet MS"/>
              </a:rPr>
              <a:t> </a:t>
            </a:r>
            <a:r>
              <a:rPr sz="3100" spc="-300" dirty="0">
                <a:solidFill>
                  <a:srgbClr val="2A446F"/>
                </a:solidFill>
                <a:latin typeface="Trebuchet MS"/>
                <a:cs typeface="Trebuchet MS"/>
              </a:rPr>
              <a:t>f</a:t>
            </a:r>
            <a:r>
              <a:rPr sz="3100" spc="65" dirty="0">
                <a:solidFill>
                  <a:srgbClr val="2A446F"/>
                </a:solidFill>
                <a:latin typeface="Trebuchet MS"/>
                <a:cs typeface="Trebuchet MS"/>
              </a:rPr>
              <a:t>o</a:t>
            </a:r>
            <a:r>
              <a:rPr sz="3100" spc="-70" dirty="0">
                <a:solidFill>
                  <a:srgbClr val="2A446F"/>
                </a:solidFill>
                <a:latin typeface="Trebuchet MS"/>
                <a:cs typeface="Trebuchet MS"/>
              </a:rPr>
              <a:t>r</a:t>
            </a:r>
            <a:r>
              <a:rPr sz="3100" spc="-325" dirty="0">
                <a:solidFill>
                  <a:srgbClr val="2A446F"/>
                </a:solidFill>
                <a:latin typeface="Trebuchet MS"/>
                <a:cs typeface="Trebuchet MS"/>
              </a:rPr>
              <a:t> </a:t>
            </a:r>
            <a:r>
              <a:rPr sz="3100" spc="-290" dirty="0">
                <a:solidFill>
                  <a:srgbClr val="2A446F"/>
                </a:solidFill>
                <a:latin typeface="Trebuchet MS"/>
                <a:cs typeface="Trebuchet MS"/>
              </a:rPr>
              <a:t>l</a:t>
            </a:r>
            <a:r>
              <a:rPr sz="3100" spc="-180" dirty="0">
                <a:solidFill>
                  <a:srgbClr val="2A446F"/>
                </a:solidFill>
                <a:latin typeface="Trebuchet MS"/>
                <a:cs typeface="Trebuchet MS"/>
              </a:rPr>
              <a:t>a</a:t>
            </a:r>
            <a:r>
              <a:rPr sz="3100" spc="-210" dirty="0">
                <a:solidFill>
                  <a:srgbClr val="2A446F"/>
                </a:solidFill>
                <a:latin typeface="Trebuchet MS"/>
                <a:cs typeface="Trebuchet MS"/>
              </a:rPr>
              <a:t>r</a:t>
            </a:r>
            <a:r>
              <a:rPr sz="3100" spc="185" dirty="0">
                <a:solidFill>
                  <a:srgbClr val="2A446F"/>
                </a:solidFill>
                <a:latin typeface="Trebuchet MS"/>
                <a:cs typeface="Trebuchet MS"/>
              </a:rPr>
              <a:t>g</a:t>
            </a:r>
            <a:r>
              <a:rPr sz="3100" spc="-60" dirty="0">
                <a:solidFill>
                  <a:srgbClr val="2A446F"/>
                </a:solidFill>
                <a:latin typeface="Trebuchet MS"/>
                <a:cs typeface="Trebuchet MS"/>
              </a:rPr>
              <a:t>e</a:t>
            </a:r>
            <a:r>
              <a:rPr sz="3100" spc="-330" dirty="0">
                <a:solidFill>
                  <a:srgbClr val="2A446F"/>
                </a:solidFill>
                <a:latin typeface="Trebuchet MS"/>
                <a:cs typeface="Trebuchet MS"/>
              </a:rPr>
              <a:t> </a:t>
            </a:r>
            <a:r>
              <a:rPr sz="3100" spc="45" dirty="0">
                <a:solidFill>
                  <a:srgbClr val="2A446F"/>
                </a:solidFill>
                <a:latin typeface="Trebuchet MS"/>
                <a:cs typeface="Trebuchet MS"/>
              </a:rPr>
              <a:t>s</a:t>
            </a:r>
            <a:r>
              <a:rPr sz="3100" dirty="0">
                <a:solidFill>
                  <a:srgbClr val="2A446F"/>
                </a:solidFill>
                <a:latin typeface="Trebuchet MS"/>
                <a:cs typeface="Trebuchet MS"/>
              </a:rPr>
              <a:t>c</a:t>
            </a:r>
            <a:r>
              <a:rPr sz="3100" spc="-180" dirty="0">
                <a:solidFill>
                  <a:srgbClr val="2A446F"/>
                </a:solidFill>
                <a:latin typeface="Trebuchet MS"/>
                <a:cs typeface="Trebuchet MS"/>
              </a:rPr>
              <a:t>a</a:t>
            </a:r>
            <a:r>
              <a:rPr sz="3100" spc="-290" dirty="0">
                <a:solidFill>
                  <a:srgbClr val="2A446F"/>
                </a:solidFill>
                <a:latin typeface="Trebuchet MS"/>
                <a:cs typeface="Trebuchet MS"/>
              </a:rPr>
              <a:t>l</a:t>
            </a:r>
            <a:r>
              <a:rPr sz="3100" spc="-45" dirty="0">
                <a:solidFill>
                  <a:srgbClr val="2A446F"/>
                </a:solidFill>
                <a:latin typeface="Trebuchet MS"/>
                <a:cs typeface="Trebuchet MS"/>
              </a:rPr>
              <a:t>e  </a:t>
            </a:r>
            <a:r>
              <a:rPr sz="3100" spc="-165" dirty="0">
                <a:solidFill>
                  <a:srgbClr val="2A446F"/>
                </a:solidFill>
                <a:latin typeface="Trebuchet MS"/>
                <a:cs typeface="Trebuchet MS"/>
              </a:rPr>
              <a:t>a</a:t>
            </a:r>
            <a:r>
              <a:rPr sz="3100" spc="10" dirty="0">
                <a:solidFill>
                  <a:srgbClr val="2A446F"/>
                </a:solidFill>
                <a:latin typeface="Trebuchet MS"/>
                <a:cs typeface="Trebuchet MS"/>
              </a:rPr>
              <a:t>d</a:t>
            </a:r>
            <a:r>
              <a:rPr sz="3100" spc="65" dirty="0">
                <a:solidFill>
                  <a:srgbClr val="2A446F"/>
                </a:solidFill>
                <a:latin typeface="Trebuchet MS"/>
                <a:cs typeface="Trebuchet MS"/>
              </a:rPr>
              <a:t>o</a:t>
            </a:r>
            <a:r>
              <a:rPr sz="3100" spc="-5" dirty="0">
                <a:solidFill>
                  <a:srgbClr val="2A446F"/>
                </a:solidFill>
                <a:latin typeface="Trebuchet MS"/>
                <a:cs typeface="Trebuchet MS"/>
              </a:rPr>
              <a:t>p</a:t>
            </a:r>
            <a:r>
              <a:rPr sz="3100" spc="-229" dirty="0">
                <a:solidFill>
                  <a:srgbClr val="2A446F"/>
                </a:solidFill>
                <a:latin typeface="Trebuchet MS"/>
                <a:cs typeface="Trebuchet MS"/>
              </a:rPr>
              <a:t>t</a:t>
            </a:r>
            <a:r>
              <a:rPr sz="3100" spc="-270" dirty="0">
                <a:solidFill>
                  <a:srgbClr val="2A446F"/>
                </a:solidFill>
                <a:latin typeface="Trebuchet MS"/>
                <a:cs typeface="Trebuchet MS"/>
              </a:rPr>
              <a:t>i</a:t>
            </a:r>
            <a:r>
              <a:rPr sz="3100" spc="65" dirty="0">
                <a:solidFill>
                  <a:srgbClr val="2A446F"/>
                </a:solidFill>
                <a:latin typeface="Trebuchet MS"/>
                <a:cs typeface="Trebuchet MS"/>
              </a:rPr>
              <a:t>o</a:t>
            </a:r>
            <a:r>
              <a:rPr sz="3100" spc="-35" dirty="0">
                <a:solidFill>
                  <a:srgbClr val="2A446F"/>
                </a:solidFill>
                <a:latin typeface="Trebuchet MS"/>
                <a:cs typeface="Trebuchet MS"/>
              </a:rPr>
              <a:t>n</a:t>
            </a:r>
            <a:r>
              <a:rPr sz="3100" spc="-480" dirty="0">
                <a:solidFill>
                  <a:srgbClr val="2A446F"/>
                </a:solidFill>
                <a:latin typeface="Trebuchet MS"/>
                <a:cs typeface="Trebuchet MS"/>
              </a:rPr>
              <a:t>.</a:t>
            </a:r>
            <a:r>
              <a:rPr sz="3100" spc="-330" dirty="0">
                <a:solidFill>
                  <a:srgbClr val="2A446F"/>
                </a:solidFill>
                <a:latin typeface="Trebuchet MS"/>
                <a:cs typeface="Trebuchet MS"/>
              </a:rPr>
              <a:t> </a:t>
            </a:r>
            <a:r>
              <a:rPr sz="3100" spc="30" dirty="0">
                <a:solidFill>
                  <a:srgbClr val="2A446F"/>
                </a:solidFill>
                <a:latin typeface="Trebuchet MS"/>
                <a:cs typeface="Trebuchet MS"/>
              </a:rPr>
              <a:t>W</a:t>
            </a:r>
            <a:r>
              <a:rPr sz="3100" spc="-60" dirty="0">
                <a:solidFill>
                  <a:srgbClr val="2A446F"/>
                </a:solidFill>
                <a:latin typeface="Trebuchet MS"/>
                <a:cs typeface="Trebuchet MS"/>
              </a:rPr>
              <a:t>e</a:t>
            </a:r>
            <a:r>
              <a:rPr sz="3100" spc="-330" dirty="0">
                <a:solidFill>
                  <a:srgbClr val="2A446F"/>
                </a:solidFill>
                <a:latin typeface="Trebuchet MS"/>
                <a:cs typeface="Trebuchet MS"/>
              </a:rPr>
              <a:t> </a:t>
            </a:r>
            <a:r>
              <a:rPr sz="3100" spc="-180" dirty="0">
                <a:solidFill>
                  <a:srgbClr val="2A446F"/>
                </a:solidFill>
                <a:latin typeface="Trebuchet MS"/>
                <a:cs typeface="Trebuchet MS"/>
              </a:rPr>
              <a:t>w</a:t>
            </a:r>
            <a:r>
              <a:rPr sz="3100" spc="-140" dirty="0">
                <a:solidFill>
                  <a:srgbClr val="2A446F"/>
                </a:solidFill>
                <a:latin typeface="Trebuchet MS"/>
                <a:cs typeface="Trebuchet MS"/>
              </a:rPr>
              <a:t>e</a:t>
            </a:r>
            <a:r>
              <a:rPr sz="3100" spc="-210" dirty="0">
                <a:solidFill>
                  <a:srgbClr val="2A446F"/>
                </a:solidFill>
                <a:latin typeface="Trebuchet MS"/>
                <a:cs typeface="Trebuchet MS"/>
              </a:rPr>
              <a:t>r</a:t>
            </a:r>
            <a:r>
              <a:rPr sz="3100" spc="-60" dirty="0">
                <a:solidFill>
                  <a:srgbClr val="2A446F"/>
                </a:solidFill>
                <a:latin typeface="Trebuchet MS"/>
                <a:cs typeface="Trebuchet MS"/>
              </a:rPr>
              <a:t>e</a:t>
            </a:r>
            <a:r>
              <a:rPr sz="3100" spc="-330" dirty="0">
                <a:solidFill>
                  <a:srgbClr val="2A446F"/>
                </a:solidFill>
                <a:latin typeface="Trebuchet MS"/>
                <a:cs typeface="Trebuchet MS"/>
              </a:rPr>
              <a:t> </a:t>
            </a:r>
            <a:r>
              <a:rPr sz="3100" spc="-180" dirty="0">
                <a:solidFill>
                  <a:srgbClr val="2A446F"/>
                </a:solidFill>
                <a:latin typeface="Trebuchet MS"/>
                <a:cs typeface="Trebuchet MS"/>
              </a:rPr>
              <a:t>a</a:t>
            </a:r>
            <a:r>
              <a:rPr sz="3100" spc="15" dirty="0">
                <a:solidFill>
                  <a:srgbClr val="2A446F"/>
                </a:solidFill>
                <a:latin typeface="Trebuchet MS"/>
                <a:cs typeface="Trebuchet MS"/>
              </a:rPr>
              <a:t>b</a:t>
            </a:r>
            <a:r>
              <a:rPr sz="3100" spc="-290" dirty="0">
                <a:solidFill>
                  <a:srgbClr val="2A446F"/>
                </a:solidFill>
                <a:latin typeface="Trebuchet MS"/>
                <a:cs typeface="Trebuchet MS"/>
              </a:rPr>
              <a:t>l</a:t>
            </a:r>
            <a:r>
              <a:rPr sz="3100" spc="-60" dirty="0">
                <a:solidFill>
                  <a:srgbClr val="2A446F"/>
                </a:solidFill>
                <a:latin typeface="Trebuchet MS"/>
                <a:cs typeface="Trebuchet MS"/>
              </a:rPr>
              <a:t>e</a:t>
            </a:r>
            <a:r>
              <a:rPr sz="3100" spc="-330" dirty="0">
                <a:solidFill>
                  <a:srgbClr val="2A446F"/>
                </a:solidFill>
                <a:latin typeface="Trebuchet MS"/>
                <a:cs typeface="Trebuchet MS"/>
              </a:rPr>
              <a:t> </a:t>
            </a:r>
            <a:r>
              <a:rPr sz="3100" spc="-280" dirty="0">
                <a:solidFill>
                  <a:srgbClr val="2A446F"/>
                </a:solidFill>
                <a:latin typeface="Trebuchet MS"/>
                <a:cs typeface="Trebuchet MS"/>
              </a:rPr>
              <a:t>t</a:t>
            </a:r>
            <a:r>
              <a:rPr sz="3100" spc="165" dirty="0">
                <a:solidFill>
                  <a:srgbClr val="2A446F"/>
                </a:solidFill>
                <a:latin typeface="Trebuchet MS"/>
                <a:cs typeface="Trebuchet MS"/>
              </a:rPr>
              <a:t>o</a:t>
            </a:r>
            <a:r>
              <a:rPr sz="3100" spc="-330" dirty="0">
                <a:solidFill>
                  <a:srgbClr val="2A446F"/>
                </a:solidFill>
                <a:latin typeface="Trebuchet MS"/>
                <a:cs typeface="Trebuchet MS"/>
              </a:rPr>
              <a:t> </a:t>
            </a:r>
            <a:r>
              <a:rPr sz="3100" spc="-5" dirty="0">
                <a:solidFill>
                  <a:srgbClr val="2A446F"/>
                </a:solidFill>
                <a:latin typeface="Trebuchet MS"/>
                <a:cs typeface="Trebuchet MS"/>
              </a:rPr>
              <a:t>d</a:t>
            </a:r>
            <a:r>
              <a:rPr sz="3100" spc="-155" dirty="0">
                <a:solidFill>
                  <a:srgbClr val="2A446F"/>
                </a:solidFill>
                <a:latin typeface="Trebuchet MS"/>
                <a:cs typeface="Trebuchet MS"/>
              </a:rPr>
              <a:t>r</a:t>
            </a:r>
            <a:r>
              <a:rPr sz="3100" spc="-250" dirty="0">
                <a:solidFill>
                  <a:srgbClr val="2A446F"/>
                </a:solidFill>
                <a:latin typeface="Trebuchet MS"/>
                <a:cs typeface="Trebuchet MS"/>
              </a:rPr>
              <a:t>i</a:t>
            </a:r>
            <a:r>
              <a:rPr sz="3100" spc="-155" dirty="0">
                <a:solidFill>
                  <a:srgbClr val="2A446F"/>
                </a:solidFill>
                <a:latin typeface="Trebuchet MS"/>
                <a:cs typeface="Trebuchet MS"/>
              </a:rPr>
              <a:t>v</a:t>
            </a:r>
            <a:r>
              <a:rPr sz="3100" spc="-60" dirty="0">
                <a:solidFill>
                  <a:srgbClr val="2A446F"/>
                </a:solidFill>
                <a:latin typeface="Trebuchet MS"/>
                <a:cs typeface="Trebuchet MS"/>
              </a:rPr>
              <a:t>e</a:t>
            </a:r>
            <a:r>
              <a:rPr sz="3100" spc="-330" dirty="0">
                <a:solidFill>
                  <a:srgbClr val="2A446F"/>
                </a:solidFill>
                <a:latin typeface="Trebuchet MS"/>
                <a:cs typeface="Trebuchet MS"/>
              </a:rPr>
              <a:t> </a:t>
            </a:r>
            <a:r>
              <a:rPr sz="3100" spc="-275" dirty="0">
                <a:solidFill>
                  <a:srgbClr val="2A446F"/>
                </a:solidFill>
                <a:latin typeface="Trebuchet MS"/>
                <a:cs typeface="Trebuchet MS"/>
              </a:rPr>
              <a:t>i</a:t>
            </a:r>
            <a:r>
              <a:rPr sz="3100" spc="-75" dirty="0">
                <a:solidFill>
                  <a:srgbClr val="2A446F"/>
                </a:solidFill>
                <a:latin typeface="Trebuchet MS"/>
                <a:cs typeface="Trebuchet MS"/>
              </a:rPr>
              <a:t>n</a:t>
            </a:r>
            <a:r>
              <a:rPr sz="3100" spc="-270" dirty="0">
                <a:solidFill>
                  <a:srgbClr val="2A446F"/>
                </a:solidFill>
                <a:latin typeface="Trebuchet MS"/>
                <a:cs typeface="Trebuchet MS"/>
              </a:rPr>
              <a:t>t</a:t>
            </a:r>
            <a:r>
              <a:rPr sz="3100" spc="-140" dirty="0">
                <a:solidFill>
                  <a:srgbClr val="2A446F"/>
                </a:solidFill>
                <a:latin typeface="Trebuchet MS"/>
                <a:cs typeface="Trebuchet MS"/>
              </a:rPr>
              <a:t>e</a:t>
            </a:r>
            <a:r>
              <a:rPr sz="3100" spc="-210" dirty="0">
                <a:solidFill>
                  <a:srgbClr val="2A446F"/>
                </a:solidFill>
                <a:latin typeface="Trebuchet MS"/>
                <a:cs typeface="Trebuchet MS"/>
              </a:rPr>
              <a:t>r</a:t>
            </a:r>
            <a:r>
              <a:rPr sz="3100" spc="-160" dirty="0">
                <a:solidFill>
                  <a:srgbClr val="2A446F"/>
                </a:solidFill>
                <a:latin typeface="Trebuchet MS"/>
                <a:cs typeface="Trebuchet MS"/>
              </a:rPr>
              <a:t>e</a:t>
            </a:r>
            <a:r>
              <a:rPr sz="3100" spc="90" dirty="0">
                <a:solidFill>
                  <a:srgbClr val="2A446F"/>
                </a:solidFill>
                <a:latin typeface="Trebuchet MS"/>
                <a:cs typeface="Trebuchet MS"/>
              </a:rPr>
              <a:t>s</a:t>
            </a:r>
            <a:r>
              <a:rPr sz="3100" spc="-114" dirty="0">
                <a:solidFill>
                  <a:srgbClr val="2A446F"/>
                </a:solidFill>
                <a:latin typeface="Trebuchet MS"/>
                <a:cs typeface="Trebuchet MS"/>
              </a:rPr>
              <a:t>t</a:t>
            </a:r>
            <a:r>
              <a:rPr sz="3100" spc="-330" dirty="0">
                <a:solidFill>
                  <a:srgbClr val="2A446F"/>
                </a:solidFill>
                <a:latin typeface="Trebuchet MS"/>
                <a:cs typeface="Trebuchet MS"/>
              </a:rPr>
              <a:t> </a:t>
            </a:r>
            <a:r>
              <a:rPr sz="3100" spc="-180" dirty="0">
                <a:solidFill>
                  <a:srgbClr val="2A446F"/>
                </a:solidFill>
                <a:latin typeface="Trebuchet MS"/>
                <a:cs typeface="Trebuchet MS"/>
              </a:rPr>
              <a:t>a</a:t>
            </a:r>
            <a:r>
              <a:rPr sz="3100" spc="-40" dirty="0">
                <a:solidFill>
                  <a:srgbClr val="2A446F"/>
                </a:solidFill>
                <a:latin typeface="Trebuchet MS"/>
                <a:cs typeface="Trebuchet MS"/>
              </a:rPr>
              <a:t>n</a:t>
            </a:r>
            <a:r>
              <a:rPr sz="3100" spc="75" dirty="0">
                <a:solidFill>
                  <a:srgbClr val="2A446F"/>
                </a:solidFill>
                <a:latin typeface="Trebuchet MS"/>
                <a:cs typeface="Trebuchet MS"/>
              </a:rPr>
              <a:t>d  </a:t>
            </a:r>
            <a:r>
              <a:rPr sz="3100" spc="-90" dirty="0">
                <a:solidFill>
                  <a:srgbClr val="2A446F"/>
                </a:solidFill>
                <a:latin typeface="Trebuchet MS"/>
                <a:cs typeface="Trebuchet MS"/>
              </a:rPr>
              <a:t>enthusiasm</a:t>
            </a:r>
            <a:r>
              <a:rPr sz="3100" spc="-330" dirty="0">
                <a:solidFill>
                  <a:srgbClr val="2A446F"/>
                </a:solidFill>
                <a:latin typeface="Trebuchet MS"/>
                <a:cs typeface="Trebuchet MS"/>
              </a:rPr>
              <a:t> </a:t>
            </a:r>
            <a:r>
              <a:rPr sz="3100" spc="-5" dirty="0">
                <a:solidFill>
                  <a:srgbClr val="2A446F"/>
                </a:solidFill>
                <a:latin typeface="Trebuchet MS"/>
                <a:cs typeface="Trebuchet MS"/>
              </a:rPr>
              <a:t>amongst</a:t>
            </a:r>
            <a:r>
              <a:rPr sz="3100" spc="-330" dirty="0">
                <a:solidFill>
                  <a:srgbClr val="2A446F"/>
                </a:solidFill>
                <a:latin typeface="Trebuchet MS"/>
                <a:cs typeface="Trebuchet MS"/>
              </a:rPr>
              <a:t> </a:t>
            </a:r>
            <a:r>
              <a:rPr sz="3100" spc="-110" dirty="0">
                <a:solidFill>
                  <a:srgbClr val="2A446F"/>
                </a:solidFill>
                <a:latin typeface="Trebuchet MS"/>
                <a:cs typeface="Trebuchet MS"/>
              </a:rPr>
              <a:t>the</a:t>
            </a:r>
            <a:r>
              <a:rPr sz="3100" spc="-330" dirty="0">
                <a:solidFill>
                  <a:srgbClr val="2A446F"/>
                </a:solidFill>
                <a:latin typeface="Trebuchet MS"/>
                <a:cs typeface="Trebuchet MS"/>
              </a:rPr>
              <a:t> </a:t>
            </a:r>
            <a:r>
              <a:rPr sz="3100" spc="-95" dirty="0">
                <a:solidFill>
                  <a:srgbClr val="2A446F"/>
                </a:solidFill>
                <a:latin typeface="Trebuchet MS"/>
                <a:cs typeface="Trebuchet MS"/>
              </a:rPr>
              <a:t>teams</a:t>
            </a:r>
            <a:r>
              <a:rPr sz="3100" spc="-330" dirty="0">
                <a:solidFill>
                  <a:srgbClr val="2A446F"/>
                </a:solidFill>
                <a:latin typeface="Trebuchet MS"/>
                <a:cs typeface="Trebuchet MS"/>
              </a:rPr>
              <a:t> </a:t>
            </a:r>
            <a:r>
              <a:rPr sz="3100" spc="-40" dirty="0">
                <a:solidFill>
                  <a:srgbClr val="2A446F"/>
                </a:solidFill>
                <a:latin typeface="Trebuchet MS"/>
                <a:cs typeface="Trebuchet MS"/>
              </a:rPr>
              <a:t>through</a:t>
            </a:r>
            <a:endParaRPr sz="3100">
              <a:latin typeface="Trebuchet MS"/>
              <a:cs typeface="Trebuchet MS"/>
            </a:endParaRPr>
          </a:p>
          <a:p>
            <a:pPr marL="12700" marR="164465">
              <a:lnSpc>
                <a:spcPct val="106400"/>
              </a:lnSpc>
            </a:pPr>
            <a:r>
              <a:rPr sz="3100" spc="-80" dirty="0">
                <a:solidFill>
                  <a:srgbClr val="2A446F"/>
                </a:solidFill>
                <a:latin typeface="Trebuchet MS"/>
                <a:cs typeface="Trebuchet MS"/>
              </a:rPr>
              <a:t>a</a:t>
            </a:r>
            <a:r>
              <a:rPr sz="3100" spc="-330" dirty="0">
                <a:solidFill>
                  <a:srgbClr val="2A446F"/>
                </a:solidFill>
                <a:latin typeface="Trebuchet MS"/>
                <a:cs typeface="Trebuchet MS"/>
              </a:rPr>
              <a:t> </a:t>
            </a:r>
            <a:r>
              <a:rPr sz="3100" spc="-220" dirty="0">
                <a:solidFill>
                  <a:srgbClr val="2A446F"/>
                </a:solidFill>
                <a:latin typeface="Trebuchet MS"/>
                <a:cs typeface="Trebuchet MS"/>
              </a:rPr>
              <a:t>r</a:t>
            </a:r>
            <a:r>
              <a:rPr sz="3100" spc="65" dirty="0">
                <a:solidFill>
                  <a:srgbClr val="2A446F"/>
                </a:solidFill>
                <a:latin typeface="Trebuchet MS"/>
                <a:cs typeface="Trebuchet MS"/>
              </a:rPr>
              <a:t>o</a:t>
            </a:r>
            <a:r>
              <a:rPr sz="3100" spc="20" dirty="0">
                <a:solidFill>
                  <a:srgbClr val="2A446F"/>
                </a:solidFill>
                <a:latin typeface="Trebuchet MS"/>
                <a:cs typeface="Trebuchet MS"/>
              </a:rPr>
              <a:t>b</a:t>
            </a:r>
            <a:r>
              <a:rPr sz="3100" spc="-85" dirty="0">
                <a:solidFill>
                  <a:srgbClr val="2A446F"/>
                </a:solidFill>
                <a:latin typeface="Trebuchet MS"/>
                <a:cs typeface="Trebuchet MS"/>
              </a:rPr>
              <a:t>u</a:t>
            </a:r>
            <a:r>
              <a:rPr sz="3100" spc="90" dirty="0">
                <a:solidFill>
                  <a:srgbClr val="2A446F"/>
                </a:solidFill>
                <a:latin typeface="Trebuchet MS"/>
                <a:cs typeface="Trebuchet MS"/>
              </a:rPr>
              <a:t>s</a:t>
            </a:r>
            <a:r>
              <a:rPr sz="3100" spc="-114" dirty="0">
                <a:solidFill>
                  <a:srgbClr val="2A446F"/>
                </a:solidFill>
                <a:latin typeface="Trebuchet MS"/>
                <a:cs typeface="Trebuchet MS"/>
              </a:rPr>
              <a:t>t</a:t>
            </a:r>
            <a:r>
              <a:rPr sz="3100" spc="-330" dirty="0">
                <a:solidFill>
                  <a:srgbClr val="2A446F"/>
                </a:solidFill>
                <a:latin typeface="Trebuchet MS"/>
                <a:cs typeface="Trebuchet MS"/>
              </a:rPr>
              <a:t> </a:t>
            </a:r>
            <a:r>
              <a:rPr sz="3100" spc="-275" dirty="0">
                <a:solidFill>
                  <a:srgbClr val="2A446F"/>
                </a:solidFill>
                <a:latin typeface="Trebuchet MS"/>
                <a:cs typeface="Trebuchet MS"/>
              </a:rPr>
              <a:t>i</a:t>
            </a:r>
            <a:r>
              <a:rPr sz="3100" spc="-75" dirty="0">
                <a:solidFill>
                  <a:srgbClr val="2A446F"/>
                </a:solidFill>
                <a:latin typeface="Trebuchet MS"/>
                <a:cs typeface="Trebuchet MS"/>
              </a:rPr>
              <a:t>n</a:t>
            </a:r>
            <a:r>
              <a:rPr sz="3100" spc="-270" dirty="0">
                <a:solidFill>
                  <a:srgbClr val="2A446F"/>
                </a:solidFill>
                <a:latin typeface="Trebuchet MS"/>
                <a:cs typeface="Trebuchet MS"/>
              </a:rPr>
              <a:t>t</a:t>
            </a:r>
            <a:r>
              <a:rPr sz="3100" spc="-140" dirty="0">
                <a:solidFill>
                  <a:srgbClr val="2A446F"/>
                </a:solidFill>
                <a:latin typeface="Trebuchet MS"/>
                <a:cs typeface="Trebuchet MS"/>
              </a:rPr>
              <a:t>e</a:t>
            </a:r>
            <a:r>
              <a:rPr sz="3100" spc="-150" dirty="0">
                <a:solidFill>
                  <a:srgbClr val="2A446F"/>
                </a:solidFill>
                <a:latin typeface="Trebuchet MS"/>
                <a:cs typeface="Trebuchet MS"/>
              </a:rPr>
              <a:t>r</a:t>
            </a:r>
            <a:r>
              <a:rPr sz="3100" spc="-45" dirty="0">
                <a:solidFill>
                  <a:srgbClr val="2A446F"/>
                </a:solidFill>
                <a:latin typeface="Trebuchet MS"/>
                <a:cs typeface="Trebuchet MS"/>
              </a:rPr>
              <a:t>n</a:t>
            </a:r>
            <a:r>
              <a:rPr sz="3100" spc="-180" dirty="0">
                <a:solidFill>
                  <a:srgbClr val="2A446F"/>
                </a:solidFill>
                <a:latin typeface="Trebuchet MS"/>
                <a:cs typeface="Trebuchet MS"/>
              </a:rPr>
              <a:t>a</a:t>
            </a:r>
            <a:r>
              <a:rPr sz="3100" spc="-190" dirty="0">
                <a:solidFill>
                  <a:srgbClr val="2A446F"/>
                </a:solidFill>
                <a:latin typeface="Trebuchet MS"/>
                <a:cs typeface="Trebuchet MS"/>
              </a:rPr>
              <a:t>l</a:t>
            </a:r>
            <a:r>
              <a:rPr sz="3100" spc="-330" dirty="0">
                <a:solidFill>
                  <a:srgbClr val="2A446F"/>
                </a:solidFill>
                <a:latin typeface="Trebuchet MS"/>
                <a:cs typeface="Trebuchet MS"/>
              </a:rPr>
              <a:t> </a:t>
            </a:r>
            <a:r>
              <a:rPr sz="3100" dirty="0">
                <a:solidFill>
                  <a:srgbClr val="2A446F"/>
                </a:solidFill>
                <a:latin typeface="Trebuchet MS"/>
                <a:cs typeface="Trebuchet MS"/>
              </a:rPr>
              <a:t>c</a:t>
            </a:r>
            <a:r>
              <a:rPr sz="3100" spc="-180" dirty="0">
                <a:solidFill>
                  <a:srgbClr val="2A446F"/>
                </a:solidFill>
                <a:latin typeface="Trebuchet MS"/>
                <a:cs typeface="Trebuchet MS"/>
              </a:rPr>
              <a:t>a</a:t>
            </a:r>
            <a:r>
              <a:rPr sz="3100" spc="-10" dirty="0">
                <a:solidFill>
                  <a:srgbClr val="2A446F"/>
                </a:solidFill>
                <a:latin typeface="Trebuchet MS"/>
                <a:cs typeface="Trebuchet MS"/>
              </a:rPr>
              <a:t>m</a:t>
            </a:r>
            <a:r>
              <a:rPr sz="3100" spc="10" dirty="0">
                <a:solidFill>
                  <a:srgbClr val="2A446F"/>
                </a:solidFill>
                <a:latin typeface="Trebuchet MS"/>
                <a:cs typeface="Trebuchet MS"/>
              </a:rPr>
              <a:t>p</a:t>
            </a:r>
            <a:r>
              <a:rPr sz="3100" spc="-185" dirty="0">
                <a:solidFill>
                  <a:srgbClr val="2A446F"/>
                </a:solidFill>
                <a:latin typeface="Trebuchet MS"/>
                <a:cs typeface="Trebuchet MS"/>
              </a:rPr>
              <a:t>a</a:t>
            </a:r>
            <a:r>
              <a:rPr sz="3100" spc="-260" dirty="0">
                <a:solidFill>
                  <a:srgbClr val="2A446F"/>
                </a:solidFill>
                <a:latin typeface="Trebuchet MS"/>
                <a:cs typeface="Trebuchet MS"/>
              </a:rPr>
              <a:t>i</a:t>
            </a:r>
            <a:r>
              <a:rPr sz="3100" spc="165" dirty="0">
                <a:solidFill>
                  <a:srgbClr val="2A446F"/>
                </a:solidFill>
                <a:latin typeface="Trebuchet MS"/>
                <a:cs typeface="Trebuchet MS"/>
              </a:rPr>
              <a:t>g</a:t>
            </a:r>
            <a:r>
              <a:rPr sz="3100" spc="45" dirty="0">
                <a:solidFill>
                  <a:srgbClr val="2A446F"/>
                </a:solidFill>
                <a:latin typeface="Trebuchet MS"/>
                <a:cs typeface="Trebuchet MS"/>
              </a:rPr>
              <a:t>n</a:t>
            </a:r>
            <a:r>
              <a:rPr sz="3100" spc="-330" dirty="0">
                <a:solidFill>
                  <a:srgbClr val="2A446F"/>
                </a:solidFill>
                <a:latin typeface="Trebuchet MS"/>
                <a:cs typeface="Trebuchet MS"/>
              </a:rPr>
              <a:t> </a:t>
            </a:r>
            <a:r>
              <a:rPr sz="3100" spc="-280" dirty="0">
                <a:solidFill>
                  <a:srgbClr val="2A446F"/>
                </a:solidFill>
                <a:latin typeface="Trebuchet MS"/>
                <a:cs typeface="Trebuchet MS"/>
              </a:rPr>
              <a:t>t</a:t>
            </a:r>
            <a:r>
              <a:rPr sz="3100" spc="165" dirty="0">
                <a:solidFill>
                  <a:srgbClr val="2A446F"/>
                </a:solidFill>
                <a:latin typeface="Trebuchet MS"/>
                <a:cs typeface="Trebuchet MS"/>
              </a:rPr>
              <a:t>o</a:t>
            </a:r>
            <a:r>
              <a:rPr sz="3100" spc="-330" dirty="0">
                <a:solidFill>
                  <a:srgbClr val="2A446F"/>
                </a:solidFill>
                <a:latin typeface="Trebuchet MS"/>
                <a:cs typeface="Trebuchet MS"/>
              </a:rPr>
              <a:t> </a:t>
            </a:r>
            <a:r>
              <a:rPr sz="3100" spc="-5" dirty="0">
                <a:solidFill>
                  <a:srgbClr val="2A446F"/>
                </a:solidFill>
                <a:latin typeface="Trebuchet MS"/>
                <a:cs typeface="Trebuchet MS"/>
              </a:rPr>
              <a:t>d</a:t>
            </a:r>
            <a:r>
              <a:rPr sz="3100" spc="-155" dirty="0">
                <a:solidFill>
                  <a:srgbClr val="2A446F"/>
                </a:solidFill>
                <a:latin typeface="Trebuchet MS"/>
                <a:cs typeface="Trebuchet MS"/>
              </a:rPr>
              <a:t>r</a:t>
            </a:r>
            <a:r>
              <a:rPr sz="3100" spc="-250" dirty="0">
                <a:solidFill>
                  <a:srgbClr val="2A446F"/>
                </a:solidFill>
                <a:latin typeface="Trebuchet MS"/>
                <a:cs typeface="Trebuchet MS"/>
              </a:rPr>
              <a:t>i</a:t>
            </a:r>
            <a:r>
              <a:rPr sz="3100" spc="-155" dirty="0">
                <a:solidFill>
                  <a:srgbClr val="2A446F"/>
                </a:solidFill>
                <a:latin typeface="Trebuchet MS"/>
                <a:cs typeface="Trebuchet MS"/>
              </a:rPr>
              <a:t>v</a:t>
            </a:r>
            <a:r>
              <a:rPr sz="3100" spc="-60" dirty="0">
                <a:solidFill>
                  <a:srgbClr val="2A446F"/>
                </a:solidFill>
                <a:latin typeface="Trebuchet MS"/>
                <a:cs typeface="Trebuchet MS"/>
              </a:rPr>
              <a:t>e</a:t>
            </a:r>
            <a:r>
              <a:rPr sz="3100" spc="-330" dirty="0">
                <a:solidFill>
                  <a:srgbClr val="2A446F"/>
                </a:solidFill>
                <a:latin typeface="Trebuchet MS"/>
                <a:cs typeface="Trebuchet MS"/>
              </a:rPr>
              <a:t> </a:t>
            </a:r>
            <a:r>
              <a:rPr sz="3100" spc="-45" dirty="0">
                <a:solidFill>
                  <a:srgbClr val="2A446F"/>
                </a:solidFill>
                <a:latin typeface="Trebuchet MS"/>
                <a:cs typeface="Trebuchet MS"/>
              </a:rPr>
              <a:t>h</a:t>
            </a:r>
            <a:r>
              <a:rPr sz="3100" spc="65" dirty="0">
                <a:solidFill>
                  <a:srgbClr val="2A446F"/>
                </a:solidFill>
                <a:latin typeface="Trebuchet MS"/>
                <a:cs typeface="Trebuchet MS"/>
              </a:rPr>
              <a:t>o</a:t>
            </a:r>
            <a:r>
              <a:rPr sz="3100" dirty="0">
                <a:solidFill>
                  <a:srgbClr val="2A446F"/>
                </a:solidFill>
                <a:latin typeface="Trebuchet MS"/>
                <a:cs typeface="Trebuchet MS"/>
              </a:rPr>
              <a:t>m</a:t>
            </a:r>
            <a:r>
              <a:rPr sz="3100" spc="-45" dirty="0">
                <a:solidFill>
                  <a:srgbClr val="2A446F"/>
                </a:solidFill>
                <a:latin typeface="Trebuchet MS"/>
                <a:cs typeface="Trebuchet MS"/>
              </a:rPr>
              <a:t>e  </a:t>
            </a:r>
            <a:r>
              <a:rPr sz="3100" spc="-229" dirty="0">
                <a:solidFill>
                  <a:srgbClr val="2A446F"/>
                </a:solidFill>
                <a:latin typeface="Trebuchet MS"/>
                <a:cs typeface="Trebuchet MS"/>
              </a:rPr>
              <a:t>t</a:t>
            </a:r>
            <a:r>
              <a:rPr sz="3100" spc="-45" dirty="0">
                <a:solidFill>
                  <a:srgbClr val="2A446F"/>
                </a:solidFill>
                <a:latin typeface="Trebuchet MS"/>
                <a:cs typeface="Trebuchet MS"/>
              </a:rPr>
              <a:t>h</a:t>
            </a:r>
            <a:r>
              <a:rPr sz="3100" spc="-60" dirty="0">
                <a:solidFill>
                  <a:srgbClr val="2A446F"/>
                </a:solidFill>
                <a:latin typeface="Trebuchet MS"/>
                <a:cs typeface="Trebuchet MS"/>
              </a:rPr>
              <a:t>e</a:t>
            </a:r>
            <a:r>
              <a:rPr sz="3100" spc="-330" dirty="0">
                <a:solidFill>
                  <a:srgbClr val="2A446F"/>
                </a:solidFill>
                <a:latin typeface="Trebuchet MS"/>
                <a:cs typeface="Trebuchet MS"/>
              </a:rPr>
              <a:t> </a:t>
            </a:r>
            <a:r>
              <a:rPr sz="3100" dirty="0">
                <a:solidFill>
                  <a:srgbClr val="2A446F"/>
                </a:solidFill>
                <a:latin typeface="Trebuchet MS"/>
                <a:cs typeface="Trebuchet MS"/>
              </a:rPr>
              <a:t>m</a:t>
            </a:r>
            <a:r>
              <a:rPr sz="3100" spc="-160" dirty="0">
                <a:solidFill>
                  <a:srgbClr val="2A446F"/>
                </a:solidFill>
                <a:latin typeface="Trebuchet MS"/>
                <a:cs typeface="Trebuchet MS"/>
              </a:rPr>
              <a:t>e</a:t>
            </a:r>
            <a:r>
              <a:rPr sz="3100" spc="45" dirty="0">
                <a:solidFill>
                  <a:srgbClr val="2A446F"/>
                </a:solidFill>
                <a:latin typeface="Trebuchet MS"/>
                <a:cs typeface="Trebuchet MS"/>
              </a:rPr>
              <a:t>s</a:t>
            </a:r>
            <a:r>
              <a:rPr sz="3100" spc="60" dirty="0">
                <a:solidFill>
                  <a:srgbClr val="2A446F"/>
                </a:solidFill>
                <a:latin typeface="Trebuchet MS"/>
                <a:cs typeface="Trebuchet MS"/>
              </a:rPr>
              <a:t>s</a:t>
            </a:r>
            <a:r>
              <a:rPr sz="3100" spc="-165" dirty="0">
                <a:solidFill>
                  <a:srgbClr val="2A446F"/>
                </a:solidFill>
                <a:latin typeface="Trebuchet MS"/>
                <a:cs typeface="Trebuchet MS"/>
              </a:rPr>
              <a:t>a</a:t>
            </a:r>
            <a:r>
              <a:rPr sz="3100" spc="185" dirty="0">
                <a:solidFill>
                  <a:srgbClr val="2A446F"/>
                </a:solidFill>
                <a:latin typeface="Trebuchet MS"/>
                <a:cs typeface="Trebuchet MS"/>
              </a:rPr>
              <a:t>g</a:t>
            </a:r>
            <a:r>
              <a:rPr sz="3100" spc="-60" dirty="0">
                <a:solidFill>
                  <a:srgbClr val="2A446F"/>
                </a:solidFill>
                <a:latin typeface="Trebuchet MS"/>
                <a:cs typeface="Trebuchet MS"/>
              </a:rPr>
              <a:t>e</a:t>
            </a:r>
            <a:r>
              <a:rPr sz="3100" spc="-330" dirty="0">
                <a:solidFill>
                  <a:srgbClr val="2A446F"/>
                </a:solidFill>
                <a:latin typeface="Trebuchet MS"/>
                <a:cs typeface="Trebuchet MS"/>
              </a:rPr>
              <a:t> </a:t>
            </a:r>
            <a:r>
              <a:rPr sz="3100" spc="-229" dirty="0">
                <a:solidFill>
                  <a:srgbClr val="2A446F"/>
                </a:solidFill>
                <a:latin typeface="Trebuchet MS"/>
                <a:cs typeface="Trebuchet MS"/>
              </a:rPr>
              <a:t>t</a:t>
            </a:r>
            <a:r>
              <a:rPr sz="3100" spc="-45" dirty="0">
                <a:solidFill>
                  <a:srgbClr val="2A446F"/>
                </a:solidFill>
                <a:latin typeface="Trebuchet MS"/>
                <a:cs typeface="Trebuchet MS"/>
              </a:rPr>
              <a:t>h</a:t>
            </a:r>
            <a:r>
              <a:rPr sz="3100" spc="-195" dirty="0">
                <a:solidFill>
                  <a:srgbClr val="2A446F"/>
                </a:solidFill>
                <a:latin typeface="Trebuchet MS"/>
                <a:cs typeface="Trebuchet MS"/>
              </a:rPr>
              <a:t>a</a:t>
            </a:r>
            <a:r>
              <a:rPr sz="3100" spc="-114" dirty="0">
                <a:solidFill>
                  <a:srgbClr val="2A446F"/>
                </a:solidFill>
                <a:latin typeface="Trebuchet MS"/>
                <a:cs typeface="Trebuchet MS"/>
              </a:rPr>
              <a:t>t</a:t>
            </a:r>
            <a:r>
              <a:rPr sz="3100" spc="-330" dirty="0">
                <a:solidFill>
                  <a:srgbClr val="2A446F"/>
                </a:solidFill>
                <a:latin typeface="Trebuchet MS"/>
                <a:cs typeface="Trebuchet MS"/>
              </a:rPr>
              <a:t> </a:t>
            </a:r>
            <a:r>
              <a:rPr sz="3100" spc="-229" dirty="0">
                <a:solidFill>
                  <a:srgbClr val="2A446F"/>
                </a:solidFill>
                <a:latin typeface="Trebuchet MS"/>
                <a:cs typeface="Trebuchet MS"/>
              </a:rPr>
              <a:t>t</a:t>
            </a:r>
            <a:r>
              <a:rPr sz="3100" spc="-45" dirty="0">
                <a:solidFill>
                  <a:srgbClr val="2A446F"/>
                </a:solidFill>
                <a:latin typeface="Trebuchet MS"/>
                <a:cs typeface="Trebuchet MS"/>
              </a:rPr>
              <a:t>h</a:t>
            </a:r>
            <a:r>
              <a:rPr sz="3100" spc="-160" dirty="0">
                <a:solidFill>
                  <a:srgbClr val="2A446F"/>
                </a:solidFill>
                <a:latin typeface="Trebuchet MS"/>
                <a:cs typeface="Trebuchet MS"/>
              </a:rPr>
              <a:t>e</a:t>
            </a:r>
            <a:r>
              <a:rPr sz="3100" spc="50" dirty="0">
                <a:solidFill>
                  <a:srgbClr val="2A446F"/>
                </a:solidFill>
                <a:latin typeface="Trebuchet MS"/>
                <a:cs typeface="Trebuchet MS"/>
              </a:rPr>
              <a:t>s</a:t>
            </a:r>
            <a:r>
              <a:rPr sz="3100" spc="-60" dirty="0">
                <a:solidFill>
                  <a:srgbClr val="2A446F"/>
                </a:solidFill>
                <a:latin typeface="Trebuchet MS"/>
                <a:cs typeface="Trebuchet MS"/>
              </a:rPr>
              <a:t>e</a:t>
            </a:r>
            <a:r>
              <a:rPr sz="3100" spc="-330" dirty="0">
                <a:solidFill>
                  <a:srgbClr val="2A446F"/>
                </a:solidFill>
                <a:latin typeface="Trebuchet MS"/>
                <a:cs typeface="Trebuchet MS"/>
              </a:rPr>
              <a:t> </a:t>
            </a:r>
            <a:r>
              <a:rPr sz="3100" spc="-280" dirty="0">
                <a:solidFill>
                  <a:srgbClr val="2A446F"/>
                </a:solidFill>
                <a:latin typeface="Trebuchet MS"/>
                <a:cs typeface="Trebuchet MS"/>
              </a:rPr>
              <a:t>t</a:t>
            </a:r>
            <a:r>
              <a:rPr sz="3100" spc="75" dirty="0">
                <a:solidFill>
                  <a:srgbClr val="2A446F"/>
                </a:solidFill>
                <a:latin typeface="Trebuchet MS"/>
                <a:cs typeface="Trebuchet MS"/>
              </a:rPr>
              <a:t>o</a:t>
            </a:r>
            <a:r>
              <a:rPr sz="3100" spc="65" dirty="0">
                <a:solidFill>
                  <a:srgbClr val="2A446F"/>
                </a:solidFill>
                <a:latin typeface="Trebuchet MS"/>
                <a:cs typeface="Trebuchet MS"/>
              </a:rPr>
              <a:t>o</a:t>
            </a:r>
            <a:r>
              <a:rPr sz="3100" spc="-325" dirty="0">
                <a:solidFill>
                  <a:srgbClr val="2A446F"/>
                </a:solidFill>
                <a:latin typeface="Trebuchet MS"/>
                <a:cs typeface="Trebuchet MS"/>
              </a:rPr>
              <a:t>l</a:t>
            </a:r>
            <a:r>
              <a:rPr sz="3100" spc="155" dirty="0">
                <a:solidFill>
                  <a:srgbClr val="2A446F"/>
                </a:solidFill>
                <a:latin typeface="Trebuchet MS"/>
                <a:cs typeface="Trebuchet MS"/>
              </a:rPr>
              <a:t>s</a:t>
            </a:r>
            <a:r>
              <a:rPr sz="3100" spc="-330" dirty="0">
                <a:solidFill>
                  <a:srgbClr val="2A446F"/>
                </a:solidFill>
                <a:latin typeface="Trebuchet MS"/>
                <a:cs typeface="Trebuchet MS"/>
              </a:rPr>
              <a:t> </a:t>
            </a:r>
            <a:r>
              <a:rPr sz="3100" spc="-45" dirty="0">
                <a:solidFill>
                  <a:srgbClr val="2A446F"/>
                </a:solidFill>
                <a:latin typeface="Trebuchet MS"/>
                <a:cs typeface="Trebuchet MS"/>
              </a:rPr>
              <a:t>h</a:t>
            </a:r>
            <a:r>
              <a:rPr sz="3100" spc="-140" dirty="0">
                <a:solidFill>
                  <a:srgbClr val="2A446F"/>
                </a:solidFill>
                <a:latin typeface="Trebuchet MS"/>
                <a:cs typeface="Trebuchet MS"/>
              </a:rPr>
              <a:t>e</a:t>
            </a:r>
            <a:r>
              <a:rPr sz="3100" spc="-305" dirty="0">
                <a:solidFill>
                  <a:srgbClr val="2A446F"/>
                </a:solidFill>
                <a:latin typeface="Trebuchet MS"/>
                <a:cs typeface="Trebuchet MS"/>
              </a:rPr>
              <a:t>l</a:t>
            </a:r>
            <a:r>
              <a:rPr sz="3100" spc="105" dirty="0">
                <a:solidFill>
                  <a:srgbClr val="2A446F"/>
                </a:solidFill>
                <a:latin typeface="Trebuchet MS"/>
                <a:cs typeface="Trebuchet MS"/>
              </a:rPr>
              <a:t>p</a:t>
            </a:r>
            <a:r>
              <a:rPr sz="3100" spc="-330" dirty="0">
                <a:solidFill>
                  <a:srgbClr val="2A446F"/>
                </a:solidFill>
                <a:latin typeface="Trebuchet MS"/>
                <a:cs typeface="Trebuchet MS"/>
              </a:rPr>
              <a:t> </a:t>
            </a:r>
            <a:r>
              <a:rPr sz="3100" spc="-85" dirty="0">
                <a:solidFill>
                  <a:srgbClr val="2A446F"/>
                </a:solidFill>
                <a:latin typeface="Trebuchet MS"/>
                <a:cs typeface="Trebuchet MS"/>
              </a:rPr>
              <a:t>u</a:t>
            </a:r>
            <a:r>
              <a:rPr sz="3100" spc="155" dirty="0">
                <a:solidFill>
                  <a:srgbClr val="2A446F"/>
                </a:solidFill>
                <a:latin typeface="Trebuchet MS"/>
                <a:cs typeface="Trebuchet MS"/>
              </a:rPr>
              <a:t>s</a:t>
            </a:r>
            <a:r>
              <a:rPr sz="3100" spc="-330" dirty="0">
                <a:solidFill>
                  <a:srgbClr val="2A446F"/>
                </a:solidFill>
                <a:latin typeface="Trebuchet MS"/>
                <a:cs typeface="Trebuchet MS"/>
              </a:rPr>
              <a:t> </a:t>
            </a:r>
            <a:r>
              <a:rPr sz="3100" spc="30" dirty="0">
                <a:solidFill>
                  <a:srgbClr val="2A446F"/>
                </a:solidFill>
                <a:latin typeface="Trebuchet MS"/>
                <a:cs typeface="Trebuchet MS"/>
              </a:rPr>
              <a:t>b</a:t>
            </a:r>
            <a:r>
              <a:rPr sz="3100" spc="-45" dirty="0">
                <a:solidFill>
                  <a:srgbClr val="2A446F"/>
                </a:solidFill>
                <a:latin typeface="Trebuchet MS"/>
                <a:cs typeface="Trebuchet MS"/>
              </a:rPr>
              <a:t>e  </a:t>
            </a:r>
            <a:r>
              <a:rPr sz="3100" dirty="0">
                <a:solidFill>
                  <a:srgbClr val="2A446F"/>
                </a:solidFill>
                <a:latin typeface="Trebuchet MS"/>
                <a:cs typeface="Trebuchet MS"/>
              </a:rPr>
              <a:t>m</a:t>
            </a:r>
            <a:r>
              <a:rPr sz="3100" spc="65" dirty="0">
                <a:solidFill>
                  <a:srgbClr val="2A446F"/>
                </a:solidFill>
                <a:latin typeface="Trebuchet MS"/>
                <a:cs typeface="Trebuchet MS"/>
              </a:rPr>
              <a:t>o</a:t>
            </a:r>
            <a:r>
              <a:rPr sz="3100" spc="-210" dirty="0">
                <a:solidFill>
                  <a:srgbClr val="2A446F"/>
                </a:solidFill>
                <a:latin typeface="Trebuchet MS"/>
                <a:cs typeface="Trebuchet MS"/>
              </a:rPr>
              <a:t>r</a:t>
            </a:r>
            <a:r>
              <a:rPr sz="3100" spc="-60" dirty="0">
                <a:solidFill>
                  <a:srgbClr val="2A446F"/>
                </a:solidFill>
                <a:latin typeface="Trebuchet MS"/>
                <a:cs typeface="Trebuchet MS"/>
              </a:rPr>
              <a:t>e</a:t>
            </a:r>
            <a:r>
              <a:rPr sz="3100" spc="-330" dirty="0">
                <a:solidFill>
                  <a:srgbClr val="2A446F"/>
                </a:solidFill>
                <a:latin typeface="Trebuchet MS"/>
                <a:cs typeface="Trebuchet MS"/>
              </a:rPr>
              <a:t> </a:t>
            </a:r>
            <a:r>
              <a:rPr sz="3100" spc="-160" dirty="0">
                <a:solidFill>
                  <a:srgbClr val="2A446F"/>
                </a:solidFill>
                <a:latin typeface="Trebuchet MS"/>
                <a:cs typeface="Trebuchet MS"/>
              </a:rPr>
              <a:t>e</a:t>
            </a:r>
            <a:r>
              <a:rPr sz="3100" spc="-290" dirty="0">
                <a:solidFill>
                  <a:srgbClr val="2A446F"/>
                </a:solidFill>
                <a:latin typeface="Trebuchet MS"/>
                <a:cs typeface="Trebuchet MS"/>
              </a:rPr>
              <a:t>ffi</a:t>
            </a:r>
            <a:r>
              <a:rPr sz="3100" spc="-55" dirty="0">
                <a:solidFill>
                  <a:srgbClr val="2A446F"/>
                </a:solidFill>
                <a:latin typeface="Trebuchet MS"/>
                <a:cs typeface="Trebuchet MS"/>
              </a:rPr>
              <a:t>c</a:t>
            </a:r>
            <a:r>
              <a:rPr sz="3100" spc="-260" dirty="0">
                <a:solidFill>
                  <a:srgbClr val="2A446F"/>
                </a:solidFill>
                <a:latin typeface="Trebuchet MS"/>
                <a:cs typeface="Trebuchet MS"/>
              </a:rPr>
              <a:t>i</a:t>
            </a:r>
            <a:r>
              <a:rPr sz="3100" spc="-140" dirty="0">
                <a:solidFill>
                  <a:srgbClr val="2A446F"/>
                </a:solidFill>
                <a:latin typeface="Trebuchet MS"/>
                <a:cs typeface="Trebuchet MS"/>
              </a:rPr>
              <a:t>e</a:t>
            </a:r>
            <a:r>
              <a:rPr sz="3100" spc="-75" dirty="0">
                <a:solidFill>
                  <a:srgbClr val="2A446F"/>
                </a:solidFill>
                <a:latin typeface="Trebuchet MS"/>
                <a:cs typeface="Trebuchet MS"/>
              </a:rPr>
              <a:t>n</a:t>
            </a:r>
            <a:r>
              <a:rPr sz="3100" spc="-114" dirty="0">
                <a:solidFill>
                  <a:srgbClr val="2A446F"/>
                </a:solidFill>
                <a:latin typeface="Trebuchet MS"/>
                <a:cs typeface="Trebuchet MS"/>
              </a:rPr>
              <a:t>t</a:t>
            </a:r>
            <a:r>
              <a:rPr sz="3100" spc="-330" dirty="0">
                <a:solidFill>
                  <a:srgbClr val="2A446F"/>
                </a:solidFill>
                <a:latin typeface="Trebuchet MS"/>
                <a:cs typeface="Trebuchet MS"/>
              </a:rPr>
              <a:t> </a:t>
            </a:r>
            <a:r>
              <a:rPr sz="3100" spc="-180" dirty="0">
                <a:solidFill>
                  <a:srgbClr val="2A446F"/>
                </a:solidFill>
                <a:latin typeface="Trebuchet MS"/>
                <a:cs typeface="Trebuchet MS"/>
              </a:rPr>
              <a:t>a</a:t>
            </a:r>
            <a:r>
              <a:rPr sz="3100" spc="-40" dirty="0">
                <a:solidFill>
                  <a:srgbClr val="2A446F"/>
                </a:solidFill>
                <a:latin typeface="Trebuchet MS"/>
                <a:cs typeface="Trebuchet MS"/>
              </a:rPr>
              <a:t>n</a:t>
            </a:r>
            <a:r>
              <a:rPr sz="3100" spc="110" dirty="0">
                <a:solidFill>
                  <a:srgbClr val="2A446F"/>
                </a:solidFill>
                <a:latin typeface="Trebuchet MS"/>
                <a:cs typeface="Trebuchet MS"/>
              </a:rPr>
              <a:t>d</a:t>
            </a:r>
            <a:r>
              <a:rPr sz="3100" spc="-330" dirty="0">
                <a:solidFill>
                  <a:srgbClr val="2A446F"/>
                </a:solidFill>
                <a:latin typeface="Trebuchet MS"/>
                <a:cs typeface="Trebuchet MS"/>
              </a:rPr>
              <a:t> </a:t>
            </a:r>
            <a:r>
              <a:rPr sz="3100" spc="30" dirty="0">
                <a:solidFill>
                  <a:srgbClr val="2A446F"/>
                </a:solidFill>
                <a:latin typeface="Trebuchet MS"/>
                <a:cs typeface="Trebuchet MS"/>
              </a:rPr>
              <a:t>b</a:t>
            </a:r>
            <a:r>
              <a:rPr sz="3100" spc="-135" dirty="0">
                <a:solidFill>
                  <a:srgbClr val="2A446F"/>
                </a:solidFill>
                <a:latin typeface="Trebuchet MS"/>
                <a:cs typeface="Trebuchet MS"/>
              </a:rPr>
              <a:t>e</a:t>
            </a:r>
            <a:r>
              <a:rPr sz="3100" spc="-65" dirty="0">
                <a:solidFill>
                  <a:srgbClr val="2A446F"/>
                </a:solidFill>
                <a:latin typeface="Trebuchet MS"/>
                <a:cs typeface="Trebuchet MS"/>
              </a:rPr>
              <a:t>c</a:t>
            </a:r>
            <a:r>
              <a:rPr sz="3100" spc="65" dirty="0">
                <a:solidFill>
                  <a:srgbClr val="2A446F"/>
                </a:solidFill>
                <a:latin typeface="Trebuchet MS"/>
                <a:cs typeface="Trebuchet MS"/>
              </a:rPr>
              <a:t>o</a:t>
            </a:r>
            <a:r>
              <a:rPr sz="3100" dirty="0">
                <a:solidFill>
                  <a:srgbClr val="2A446F"/>
                </a:solidFill>
                <a:latin typeface="Trebuchet MS"/>
                <a:cs typeface="Trebuchet MS"/>
              </a:rPr>
              <a:t>m</a:t>
            </a:r>
            <a:r>
              <a:rPr sz="3100" spc="-60" dirty="0">
                <a:solidFill>
                  <a:srgbClr val="2A446F"/>
                </a:solidFill>
                <a:latin typeface="Trebuchet MS"/>
                <a:cs typeface="Trebuchet MS"/>
              </a:rPr>
              <a:t>e</a:t>
            </a:r>
            <a:r>
              <a:rPr sz="3100" spc="-330" dirty="0">
                <a:solidFill>
                  <a:srgbClr val="2A446F"/>
                </a:solidFill>
                <a:latin typeface="Trebuchet MS"/>
                <a:cs typeface="Trebuchet MS"/>
              </a:rPr>
              <a:t> </a:t>
            </a:r>
            <a:r>
              <a:rPr sz="3100" dirty="0">
                <a:solidFill>
                  <a:srgbClr val="2A446F"/>
                </a:solidFill>
                <a:latin typeface="Trebuchet MS"/>
                <a:cs typeface="Trebuchet MS"/>
              </a:rPr>
              <a:t>m</a:t>
            </a:r>
            <a:r>
              <a:rPr sz="3100" spc="65" dirty="0">
                <a:solidFill>
                  <a:srgbClr val="2A446F"/>
                </a:solidFill>
                <a:latin typeface="Trebuchet MS"/>
                <a:cs typeface="Trebuchet MS"/>
              </a:rPr>
              <a:t>o</a:t>
            </a:r>
            <a:r>
              <a:rPr sz="3100" spc="-210" dirty="0">
                <a:solidFill>
                  <a:srgbClr val="2A446F"/>
                </a:solidFill>
                <a:latin typeface="Trebuchet MS"/>
                <a:cs typeface="Trebuchet MS"/>
              </a:rPr>
              <a:t>r</a:t>
            </a:r>
            <a:r>
              <a:rPr sz="3100" spc="-60" dirty="0">
                <a:solidFill>
                  <a:srgbClr val="2A446F"/>
                </a:solidFill>
                <a:latin typeface="Trebuchet MS"/>
                <a:cs typeface="Trebuchet MS"/>
              </a:rPr>
              <a:t>e</a:t>
            </a:r>
            <a:r>
              <a:rPr sz="3100" spc="-330" dirty="0">
                <a:solidFill>
                  <a:srgbClr val="2A446F"/>
                </a:solidFill>
                <a:latin typeface="Trebuchet MS"/>
                <a:cs typeface="Trebuchet MS"/>
              </a:rPr>
              <a:t> </a:t>
            </a:r>
            <a:r>
              <a:rPr sz="3100" spc="10" dirty="0">
                <a:solidFill>
                  <a:srgbClr val="2A446F"/>
                </a:solidFill>
                <a:latin typeface="Trebuchet MS"/>
                <a:cs typeface="Trebuchet MS"/>
              </a:rPr>
              <a:t>p</a:t>
            </a:r>
            <a:r>
              <a:rPr sz="3100" spc="-220" dirty="0">
                <a:solidFill>
                  <a:srgbClr val="2A446F"/>
                </a:solidFill>
                <a:latin typeface="Trebuchet MS"/>
                <a:cs typeface="Trebuchet MS"/>
              </a:rPr>
              <a:t>r</a:t>
            </a:r>
            <a:r>
              <a:rPr sz="3100" spc="35" dirty="0">
                <a:solidFill>
                  <a:srgbClr val="2A446F"/>
                </a:solidFill>
                <a:latin typeface="Trebuchet MS"/>
                <a:cs typeface="Trebuchet MS"/>
              </a:rPr>
              <a:t>o</a:t>
            </a:r>
            <a:r>
              <a:rPr sz="3100" spc="-270" dirty="0">
                <a:solidFill>
                  <a:srgbClr val="2A446F"/>
                </a:solidFill>
                <a:latin typeface="Trebuchet MS"/>
                <a:cs typeface="Trebuchet MS"/>
              </a:rPr>
              <a:t>fi</a:t>
            </a:r>
            <a:r>
              <a:rPr sz="3100" spc="-55" dirty="0">
                <a:solidFill>
                  <a:srgbClr val="2A446F"/>
                </a:solidFill>
                <a:latin typeface="Trebuchet MS"/>
                <a:cs typeface="Trebuchet MS"/>
              </a:rPr>
              <a:t>c</a:t>
            </a:r>
            <a:r>
              <a:rPr sz="3100" spc="-260" dirty="0">
                <a:solidFill>
                  <a:srgbClr val="2A446F"/>
                </a:solidFill>
                <a:latin typeface="Trebuchet MS"/>
                <a:cs typeface="Trebuchet MS"/>
              </a:rPr>
              <a:t>i</a:t>
            </a:r>
            <a:r>
              <a:rPr sz="3100" spc="-140" dirty="0">
                <a:solidFill>
                  <a:srgbClr val="2A446F"/>
                </a:solidFill>
                <a:latin typeface="Trebuchet MS"/>
                <a:cs typeface="Trebuchet MS"/>
              </a:rPr>
              <a:t>e</a:t>
            </a:r>
            <a:r>
              <a:rPr sz="3100" spc="-75" dirty="0">
                <a:solidFill>
                  <a:srgbClr val="2A446F"/>
                </a:solidFill>
                <a:latin typeface="Trebuchet MS"/>
                <a:cs typeface="Trebuchet MS"/>
              </a:rPr>
              <a:t>n</a:t>
            </a:r>
            <a:r>
              <a:rPr sz="3100" spc="-190" dirty="0">
                <a:solidFill>
                  <a:srgbClr val="2A446F"/>
                </a:solidFill>
                <a:latin typeface="Trebuchet MS"/>
                <a:cs typeface="Trebuchet MS"/>
              </a:rPr>
              <a:t>t</a:t>
            </a:r>
            <a:r>
              <a:rPr sz="3100" spc="-745" dirty="0">
                <a:solidFill>
                  <a:srgbClr val="2A446F"/>
                </a:solidFill>
                <a:latin typeface="Trebuchet MS"/>
                <a:cs typeface="Trebuchet MS"/>
              </a:rPr>
              <a:t>.</a:t>
            </a:r>
            <a:r>
              <a:rPr sz="3100" spc="-480" dirty="0">
                <a:solidFill>
                  <a:srgbClr val="2A446F"/>
                </a:solidFill>
                <a:latin typeface="Trebuchet MS"/>
                <a:cs typeface="Trebuchet MS"/>
              </a:rPr>
              <a:t>”</a:t>
            </a:r>
            <a:endParaRPr sz="3100">
              <a:latin typeface="Trebuchet MS"/>
              <a:cs typeface="Trebuchet M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1364693" y="9473922"/>
            <a:ext cx="2839085" cy="87185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r>
              <a:rPr sz="1950" spc="-5" dirty="0">
                <a:solidFill>
                  <a:srgbClr val="2A446F"/>
                </a:solidFill>
                <a:latin typeface="Segoe UI Semilight"/>
                <a:cs typeface="Segoe UI Semilight"/>
              </a:rPr>
              <a:t>Saiprasad</a:t>
            </a:r>
            <a:r>
              <a:rPr sz="1950" spc="-50" dirty="0">
                <a:solidFill>
                  <a:srgbClr val="2A446F"/>
                </a:solidFill>
                <a:latin typeface="Segoe UI Semilight"/>
                <a:cs typeface="Segoe UI Semilight"/>
              </a:rPr>
              <a:t> </a:t>
            </a:r>
            <a:r>
              <a:rPr sz="1950" spc="-10" dirty="0">
                <a:solidFill>
                  <a:srgbClr val="2A446F"/>
                </a:solidFill>
                <a:latin typeface="Segoe UI Semilight"/>
                <a:cs typeface="Segoe UI Semilight"/>
              </a:rPr>
              <a:t>Jammulapati</a:t>
            </a:r>
            <a:endParaRPr sz="1950">
              <a:latin typeface="Segoe UI Semilight"/>
              <a:cs typeface="Segoe UI Semilight"/>
            </a:endParaRPr>
          </a:p>
          <a:p>
            <a:pPr marL="38100" marR="30480">
              <a:lnSpc>
                <a:spcPct val="107500"/>
              </a:lnSpc>
              <a:spcBef>
                <a:spcPts val="1325"/>
              </a:spcBef>
            </a:pPr>
            <a:r>
              <a:rPr sz="1150" spc="10" dirty="0">
                <a:solidFill>
                  <a:srgbClr val="091F2C"/>
                </a:solidFill>
                <a:latin typeface="Trebuchet MS"/>
                <a:cs typeface="Trebuchet MS"/>
              </a:rPr>
              <a:t>Wipro</a:t>
            </a:r>
            <a:r>
              <a:rPr sz="1150" spc="-3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150" spc="-15" dirty="0">
                <a:solidFill>
                  <a:srgbClr val="091F2C"/>
                </a:solidFill>
                <a:latin typeface="Trebuchet MS"/>
                <a:cs typeface="Trebuchet MS"/>
              </a:rPr>
              <a:t>Global</a:t>
            </a:r>
            <a:r>
              <a:rPr sz="1150" spc="-3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150" spc="10" dirty="0">
                <a:solidFill>
                  <a:srgbClr val="091F2C"/>
                </a:solidFill>
                <a:latin typeface="Trebuchet MS"/>
                <a:cs typeface="Trebuchet MS"/>
              </a:rPr>
              <a:t>Head</a:t>
            </a:r>
            <a:r>
              <a:rPr sz="1150" spc="-3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150" spc="-10" dirty="0">
                <a:solidFill>
                  <a:srgbClr val="091F2C"/>
                </a:solidFill>
                <a:latin typeface="Trebuchet MS"/>
                <a:cs typeface="Trebuchet MS"/>
              </a:rPr>
              <a:t>of</a:t>
            </a:r>
            <a:r>
              <a:rPr sz="1150" spc="-3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150" spc="-30" dirty="0">
                <a:solidFill>
                  <a:srgbClr val="091F2C"/>
                </a:solidFill>
                <a:latin typeface="Trebuchet MS"/>
                <a:cs typeface="Trebuchet MS"/>
              </a:rPr>
              <a:t>the</a:t>
            </a:r>
            <a:r>
              <a:rPr sz="1150" spc="-3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150" spc="-25" dirty="0">
                <a:solidFill>
                  <a:srgbClr val="091F2C"/>
                </a:solidFill>
                <a:latin typeface="Trebuchet MS"/>
                <a:cs typeface="Trebuchet MS"/>
              </a:rPr>
              <a:t>Office</a:t>
            </a:r>
            <a:r>
              <a:rPr sz="1150" spc="-4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150" spc="-10" dirty="0">
                <a:solidFill>
                  <a:srgbClr val="091F2C"/>
                </a:solidFill>
                <a:latin typeface="Trebuchet MS"/>
                <a:cs typeface="Trebuchet MS"/>
              </a:rPr>
              <a:t>of</a:t>
            </a:r>
            <a:r>
              <a:rPr sz="1150" spc="-3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150" spc="-30" dirty="0">
                <a:solidFill>
                  <a:srgbClr val="091F2C"/>
                </a:solidFill>
                <a:latin typeface="Trebuchet MS"/>
                <a:cs typeface="Trebuchet MS"/>
              </a:rPr>
              <a:t>the</a:t>
            </a:r>
            <a:r>
              <a:rPr sz="1150" spc="-4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150" spc="20" dirty="0">
                <a:solidFill>
                  <a:srgbClr val="091F2C"/>
                </a:solidFill>
                <a:latin typeface="Trebuchet MS"/>
                <a:cs typeface="Trebuchet MS"/>
              </a:rPr>
              <a:t>CIO </a:t>
            </a:r>
            <a:r>
              <a:rPr sz="1150" spc="-33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150" spc="10" dirty="0">
                <a:solidFill>
                  <a:srgbClr val="091F2C"/>
                </a:solidFill>
                <a:latin typeface="Trebuchet MS"/>
                <a:cs typeface="Trebuchet MS"/>
              </a:rPr>
              <a:t>and</a:t>
            </a:r>
            <a:r>
              <a:rPr sz="1150" spc="-4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150" spc="20" dirty="0">
                <a:solidFill>
                  <a:srgbClr val="091F2C"/>
                </a:solidFill>
                <a:latin typeface="Trebuchet MS"/>
                <a:cs typeface="Trebuchet MS"/>
              </a:rPr>
              <a:t>CIO</a:t>
            </a:r>
            <a:r>
              <a:rPr sz="1150" spc="-3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150" spc="-25" dirty="0">
                <a:solidFill>
                  <a:srgbClr val="091F2C"/>
                </a:solidFill>
                <a:latin typeface="Trebuchet MS"/>
                <a:cs typeface="Trebuchet MS"/>
              </a:rPr>
              <a:t>for</a:t>
            </a:r>
            <a:r>
              <a:rPr sz="1150" spc="-4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150" spc="-15" dirty="0">
                <a:solidFill>
                  <a:srgbClr val="091F2C"/>
                </a:solidFill>
                <a:latin typeface="Trebuchet MS"/>
                <a:cs typeface="Trebuchet MS"/>
              </a:rPr>
              <a:t>Europe</a:t>
            </a:r>
            <a:r>
              <a:rPr sz="975" spc="-22" baseline="34188" dirty="0">
                <a:solidFill>
                  <a:srgbClr val="091F2C"/>
                </a:solidFill>
                <a:latin typeface="Trebuchet MS"/>
                <a:cs typeface="Trebuchet MS"/>
              </a:rPr>
              <a:t>7</a:t>
            </a:r>
            <a:endParaRPr sz="975" baseline="34188">
              <a:latin typeface="Trebuchet MS"/>
              <a:cs typeface="Trebuchet M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967105" y="9943017"/>
            <a:ext cx="6781800" cy="4025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3825" marR="30480" indent="-86360">
              <a:lnSpc>
                <a:spcPct val="107500"/>
              </a:lnSpc>
              <a:spcBef>
                <a:spcPts val="100"/>
              </a:spcBef>
            </a:pPr>
            <a:r>
              <a:rPr sz="975" spc="30" baseline="34188" dirty="0">
                <a:solidFill>
                  <a:srgbClr val="091F2C"/>
                </a:solidFill>
                <a:latin typeface="Trebuchet MS"/>
                <a:cs typeface="Trebuchet MS"/>
              </a:rPr>
              <a:t>7 </a:t>
            </a:r>
            <a:r>
              <a:rPr sz="1150" spc="10" dirty="0">
                <a:solidFill>
                  <a:srgbClr val="091F2C"/>
                </a:solidFill>
                <a:latin typeface="Trebuchet MS"/>
                <a:cs typeface="Trebuchet MS"/>
              </a:rPr>
              <a:t>Wipro </a:t>
            </a:r>
            <a:r>
              <a:rPr sz="1150" spc="-15" dirty="0">
                <a:solidFill>
                  <a:srgbClr val="091F2C"/>
                </a:solidFill>
                <a:latin typeface="Trebuchet MS"/>
                <a:cs typeface="Trebuchet MS"/>
              </a:rPr>
              <a:t>invests </a:t>
            </a:r>
            <a:r>
              <a:rPr sz="1150" spc="55" dirty="0">
                <a:solidFill>
                  <a:srgbClr val="091F2C"/>
                </a:solidFill>
                <a:latin typeface="Trebuchet MS"/>
                <a:cs typeface="Trebuchet MS"/>
              </a:rPr>
              <a:t>USD </a:t>
            </a:r>
            <a:r>
              <a:rPr sz="1150" spc="-80" dirty="0">
                <a:solidFill>
                  <a:srgbClr val="091F2C"/>
                </a:solidFill>
                <a:latin typeface="Trebuchet MS"/>
                <a:cs typeface="Trebuchet MS"/>
              </a:rPr>
              <a:t>$1 </a:t>
            </a:r>
            <a:r>
              <a:rPr sz="1150" spc="-30" dirty="0">
                <a:solidFill>
                  <a:srgbClr val="091F2C"/>
                </a:solidFill>
                <a:latin typeface="Trebuchet MS"/>
                <a:cs typeface="Trebuchet MS"/>
              </a:rPr>
              <a:t>Billion </a:t>
            </a:r>
            <a:r>
              <a:rPr sz="1150" spc="-20" dirty="0">
                <a:solidFill>
                  <a:srgbClr val="091F2C"/>
                </a:solidFill>
                <a:latin typeface="Trebuchet MS"/>
                <a:cs typeface="Trebuchet MS"/>
              </a:rPr>
              <a:t>in </a:t>
            </a:r>
            <a:r>
              <a:rPr sz="1150" spc="-45" dirty="0">
                <a:solidFill>
                  <a:srgbClr val="091F2C"/>
                </a:solidFill>
                <a:latin typeface="Trebuchet MS"/>
                <a:cs typeface="Trebuchet MS"/>
              </a:rPr>
              <a:t>AI, </a:t>
            </a:r>
            <a:r>
              <a:rPr sz="1150" spc="-30" dirty="0">
                <a:solidFill>
                  <a:srgbClr val="091F2C"/>
                </a:solidFill>
                <a:latin typeface="Trebuchet MS"/>
                <a:cs typeface="Trebuchet MS"/>
              </a:rPr>
              <a:t>trains </a:t>
            </a:r>
            <a:r>
              <a:rPr sz="1150" spc="-5" dirty="0">
                <a:solidFill>
                  <a:srgbClr val="091F2C"/>
                </a:solidFill>
                <a:latin typeface="Trebuchet MS"/>
                <a:cs typeface="Trebuchet MS"/>
              </a:rPr>
              <a:t>200,000 employees </a:t>
            </a:r>
            <a:r>
              <a:rPr sz="1150" spc="35" dirty="0">
                <a:solidFill>
                  <a:srgbClr val="091F2C"/>
                </a:solidFill>
                <a:latin typeface="Trebuchet MS"/>
                <a:cs typeface="Trebuchet MS"/>
              </a:rPr>
              <a:t>on </a:t>
            </a:r>
            <a:r>
              <a:rPr sz="1150" spc="10" dirty="0">
                <a:solidFill>
                  <a:srgbClr val="091F2C"/>
                </a:solidFill>
                <a:latin typeface="Trebuchet MS"/>
                <a:cs typeface="Trebuchet MS"/>
              </a:rPr>
              <a:t>GenAI </a:t>
            </a:r>
            <a:r>
              <a:rPr sz="1150" u="sng" spc="-25" dirty="0">
                <a:solidFill>
                  <a:srgbClr val="091F2C"/>
                </a:solidFill>
                <a:uFill>
                  <a:solidFill>
                    <a:srgbClr val="091F2C"/>
                  </a:solidFill>
                </a:uFill>
                <a:latin typeface="Trebuchet MS"/>
                <a:cs typeface="Trebuchet MS"/>
                <a:hlinkClick r:id="rId4"/>
              </a:rPr>
              <a:t>principles </a:t>
            </a:r>
            <a:r>
              <a:rPr sz="1150" u="sng" spc="-35" dirty="0">
                <a:solidFill>
                  <a:srgbClr val="091F2C"/>
                </a:solidFill>
                <a:uFill>
                  <a:solidFill>
                    <a:srgbClr val="091F2C"/>
                  </a:solidFill>
                </a:uFill>
                <a:latin typeface="Trebuchet MS"/>
                <a:cs typeface="Trebuchet MS"/>
                <a:hlinkClick r:id="rId4"/>
              </a:rPr>
              <a:t>with </a:t>
            </a:r>
            <a:r>
              <a:rPr sz="1150" u="sng" spc="5" dirty="0">
                <a:solidFill>
                  <a:srgbClr val="091F2C"/>
                </a:solidFill>
                <a:uFill>
                  <a:solidFill>
                    <a:srgbClr val="091F2C"/>
                  </a:solidFill>
                </a:uFill>
                <a:latin typeface="Trebuchet MS"/>
                <a:cs typeface="Trebuchet MS"/>
                <a:hlinkClick r:id="rId4"/>
              </a:rPr>
              <a:t>Microsoft </a:t>
            </a:r>
            <a:r>
              <a:rPr sz="1150" u="sng" spc="-35" dirty="0">
                <a:solidFill>
                  <a:srgbClr val="091F2C"/>
                </a:solidFill>
                <a:uFill>
                  <a:solidFill>
                    <a:srgbClr val="091F2C"/>
                  </a:solidFill>
                </a:uFill>
                <a:latin typeface="Trebuchet MS"/>
                <a:cs typeface="Trebuchet MS"/>
                <a:hlinkClick r:id="rId4"/>
              </a:rPr>
              <a:t>Copilot</a:t>
            </a:r>
            <a:r>
              <a:rPr sz="1150" spc="-35" dirty="0">
                <a:solidFill>
                  <a:srgbClr val="091F2C"/>
                </a:solidFill>
                <a:latin typeface="Trebuchet MS"/>
                <a:cs typeface="Trebuchet MS"/>
              </a:rPr>
              <a:t>, </a:t>
            </a:r>
            <a:r>
              <a:rPr sz="1150" spc="-33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150" spc="5" dirty="0">
                <a:solidFill>
                  <a:srgbClr val="091F2C"/>
                </a:solidFill>
                <a:latin typeface="Trebuchet MS"/>
                <a:cs typeface="Trebuchet MS"/>
              </a:rPr>
              <a:t>Microsoft</a:t>
            </a:r>
            <a:r>
              <a:rPr sz="1150" spc="-3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150" spc="-5" dirty="0">
                <a:solidFill>
                  <a:srgbClr val="091F2C"/>
                </a:solidFill>
                <a:latin typeface="Trebuchet MS"/>
                <a:cs typeface="Trebuchet MS"/>
              </a:rPr>
              <a:t>Customer</a:t>
            </a:r>
            <a:r>
              <a:rPr sz="1150" spc="-3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150" spc="-35" dirty="0">
                <a:solidFill>
                  <a:srgbClr val="091F2C"/>
                </a:solidFill>
                <a:latin typeface="Trebuchet MS"/>
                <a:cs typeface="Trebuchet MS"/>
              </a:rPr>
              <a:t>Stories,</a:t>
            </a:r>
            <a:r>
              <a:rPr sz="1150" spc="-3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150" spc="15" dirty="0">
                <a:solidFill>
                  <a:srgbClr val="091F2C"/>
                </a:solidFill>
                <a:latin typeface="Trebuchet MS"/>
                <a:cs typeface="Trebuchet MS"/>
              </a:rPr>
              <a:t>March</a:t>
            </a:r>
            <a:r>
              <a:rPr sz="1150" spc="-3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150" spc="-55" dirty="0">
                <a:solidFill>
                  <a:srgbClr val="091F2C"/>
                </a:solidFill>
                <a:latin typeface="Trebuchet MS"/>
                <a:cs typeface="Trebuchet MS"/>
              </a:rPr>
              <a:t>22,</a:t>
            </a:r>
            <a:r>
              <a:rPr sz="1150" spc="-3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150" spc="-5" dirty="0">
                <a:solidFill>
                  <a:srgbClr val="091F2C"/>
                </a:solidFill>
                <a:latin typeface="Trebuchet MS"/>
                <a:cs typeface="Trebuchet MS"/>
              </a:rPr>
              <a:t>2024</a:t>
            </a:r>
            <a:endParaRPr sz="1150">
              <a:latin typeface="Trebuchet MS"/>
              <a:cs typeface="Trebuchet MS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7228794" y="874318"/>
            <a:ext cx="1340485" cy="0"/>
          </a:xfrm>
          <a:custGeom>
            <a:avLst/>
            <a:gdLst/>
            <a:ahLst/>
            <a:cxnLst/>
            <a:rect l="l" t="t" r="r" b="b"/>
            <a:pathLst>
              <a:path w="1340484">
                <a:moveTo>
                  <a:pt x="0" y="0"/>
                </a:moveTo>
                <a:lnTo>
                  <a:pt x="1340273" y="0"/>
                </a:lnTo>
              </a:path>
            </a:pathLst>
          </a:custGeom>
          <a:ln w="5235">
            <a:solidFill>
              <a:srgbClr val="091F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5802660" y="874318"/>
            <a:ext cx="1340485" cy="0"/>
          </a:xfrm>
          <a:custGeom>
            <a:avLst/>
            <a:gdLst/>
            <a:ahLst/>
            <a:cxnLst/>
            <a:rect l="l" t="t" r="r" b="b"/>
            <a:pathLst>
              <a:path w="1340484">
                <a:moveTo>
                  <a:pt x="0" y="0"/>
                </a:moveTo>
                <a:lnTo>
                  <a:pt x="1340273" y="0"/>
                </a:lnTo>
              </a:path>
            </a:pathLst>
          </a:custGeom>
          <a:ln w="5235">
            <a:solidFill>
              <a:srgbClr val="091F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4377572" y="874318"/>
            <a:ext cx="1340485" cy="0"/>
          </a:xfrm>
          <a:custGeom>
            <a:avLst/>
            <a:gdLst/>
            <a:ahLst/>
            <a:cxnLst/>
            <a:rect l="l" t="t" r="r" b="b"/>
            <a:pathLst>
              <a:path w="1340484">
                <a:moveTo>
                  <a:pt x="0" y="0"/>
                </a:moveTo>
                <a:lnTo>
                  <a:pt x="1340273" y="0"/>
                </a:lnTo>
              </a:path>
            </a:pathLst>
          </a:custGeom>
          <a:ln w="5235">
            <a:solidFill>
              <a:srgbClr val="091F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0052050" y="873276"/>
            <a:ext cx="1340485" cy="0"/>
          </a:xfrm>
          <a:custGeom>
            <a:avLst/>
            <a:gdLst/>
            <a:ahLst/>
            <a:cxnLst/>
            <a:rect l="l" t="t" r="r" b="b"/>
            <a:pathLst>
              <a:path w="1340484">
                <a:moveTo>
                  <a:pt x="0" y="0"/>
                </a:moveTo>
                <a:lnTo>
                  <a:pt x="1340273" y="0"/>
                </a:lnTo>
              </a:path>
            </a:pathLst>
          </a:custGeom>
          <a:ln w="523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1476090" y="873276"/>
            <a:ext cx="1340485" cy="0"/>
          </a:xfrm>
          <a:custGeom>
            <a:avLst/>
            <a:gdLst/>
            <a:ahLst/>
            <a:cxnLst/>
            <a:rect l="l" t="t" r="r" b="b"/>
            <a:pathLst>
              <a:path w="1340484">
                <a:moveTo>
                  <a:pt x="0" y="0"/>
                </a:moveTo>
                <a:lnTo>
                  <a:pt x="1340273" y="0"/>
                </a:lnTo>
              </a:path>
            </a:pathLst>
          </a:custGeom>
          <a:ln w="523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2900131" y="873276"/>
            <a:ext cx="1393190" cy="0"/>
          </a:xfrm>
          <a:custGeom>
            <a:avLst/>
            <a:gdLst/>
            <a:ahLst/>
            <a:cxnLst/>
            <a:rect l="l" t="t" r="r" b="b"/>
            <a:pathLst>
              <a:path w="1393190">
                <a:moveTo>
                  <a:pt x="0" y="0"/>
                </a:moveTo>
                <a:lnTo>
                  <a:pt x="1392627" y="0"/>
                </a:lnTo>
              </a:path>
            </a:pathLst>
          </a:custGeom>
          <a:ln w="523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10309721" y="982544"/>
            <a:ext cx="824865" cy="2019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50" spc="-10" dirty="0">
                <a:solidFill>
                  <a:srgbClr val="091F2C"/>
                </a:solidFill>
                <a:latin typeface="Trebuchet MS"/>
                <a:cs typeface="Trebuchet MS"/>
              </a:rPr>
              <a:t>Introduction</a:t>
            </a:r>
            <a:endParaRPr sz="1150">
              <a:latin typeface="Trebuchet MS"/>
              <a:cs typeface="Trebuchet MS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1820264" y="982544"/>
            <a:ext cx="652780" cy="2019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50" spc="-35" dirty="0">
                <a:solidFill>
                  <a:srgbClr val="091F2C"/>
                </a:solidFill>
                <a:latin typeface="Trebuchet MS"/>
                <a:cs typeface="Trebuchet MS"/>
              </a:rPr>
              <a:t>Ge</a:t>
            </a:r>
            <a:r>
              <a:rPr sz="1150" spc="-20" dirty="0">
                <a:solidFill>
                  <a:srgbClr val="091F2C"/>
                </a:solidFill>
                <a:latin typeface="Trebuchet MS"/>
                <a:cs typeface="Trebuchet MS"/>
              </a:rPr>
              <a:t>t</a:t>
            </a:r>
            <a:r>
              <a:rPr sz="1150" spc="-3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150" spc="-15" dirty="0">
                <a:solidFill>
                  <a:srgbClr val="091F2C"/>
                </a:solidFill>
                <a:latin typeface="Trebuchet MS"/>
                <a:cs typeface="Trebuchet MS"/>
              </a:rPr>
              <a:t>ready</a:t>
            </a:r>
            <a:endParaRPr sz="1150">
              <a:latin typeface="Trebuchet MS"/>
              <a:cs typeface="Trebuchet MS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2891189" y="982544"/>
            <a:ext cx="1410970" cy="2019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50" spc="25" dirty="0">
                <a:solidFill>
                  <a:srgbClr val="091F2C"/>
                </a:solidFill>
                <a:latin typeface="Trebuchet MS"/>
                <a:cs typeface="Trebuchet MS"/>
              </a:rPr>
              <a:t>Onboard</a:t>
            </a:r>
            <a:r>
              <a:rPr sz="1150" spc="-6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150" spc="15" dirty="0">
                <a:solidFill>
                  <a:srgbClr val="091F2C"/>
                </a:solidFill>
                <a:latin typeface="Trebuchet MS"/>
                <a:cs typeface="Trebuchet MS"/>
              </a:rPr>
              <a:t>and</a:t>
            </a:r>
            <a:r>
              <a:rPr sz="1150" spc="-5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150" spc="25" dirty="0">
                <a:solidFill>
                  <a:srgbClr val="091F2C"/>
                </a:solidFill>
                <a:latin typeface="Trebuchet MS"/>
                <a:cs typeface="Trebuchet MS"/>
              </a:rPr>
              <a:t>engage</a:t>
            </a:r>
            <a:endParaRPr sz="1150">
              <a:latin typeface="Trebuchet MS"/>
              <a:cs typeface="Trebuchet MS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4569775" y="982544"/>
            <a:ext cx="953769" cy="2019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50" spc="-25" dirty="0">
                <a:solidFill>
                  <a:srgbClr val="091F2C"/>
                </a:solidFill>
                <a:latin typeface="Trebuchet MS"/>
                <a:cs typeface="Trebuchet MS"/>
              </a:rPr>
              <a:t>Delive</a:t>
            </a:r>
            <a:r>
              <a:rPr sz="1150" spc="-15" dirty="0">
                <a:solidFill>
                  <a:srgbClr val="091F2C"/>
                </a:solidFill>
                <a:latin typeface="Trebuchet MS"/>
                <a:cs typeface="Trebuchet MS"/>
              </a:rPr>
              <a:t>r</a:t>
            </a:r>
            <a:r>
              <a:rPr sz="1150" spc="-3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150" spc="-20" dirty="0">
                <a:solidFill>
                  <a:srgbClr val="091F2C"/>
                </a:solidFill>
                <a:latin typeface="Trebuchet MS"/>
                <a:cs typeface="Trebuchet MS"/>
              </a:rPr>
              <a:t>impact</a:t>
            </a:r>
            <a:endParaRPr sz="1150">
              <a:latin typeface="Trebuchet MS"/>
              <a:cs typeface="Trebuchet MS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5798499" y="982544"/>
            <a:ext cx="1349375" cy="2019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50" spc="-20" dirty="0">
                <a:solidFill>
                  <a:srgbClr val="091F2C"/>
                </a:solidFill>
                <a:latin typeface="Trebuchet MS"/>
                <a:cs typeface="Trebuchet MS"/>
              </a:rPr>
              <a:t>Extend</a:t>
            </a:r>
            <a:r>
              <a:rPr sz="1150" spc="-6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150" spc="15" dirty="0">
                <a:solidFill>
                  <a:srgbClr val="091F2C"/>
                </a:solidFill>
                <a:latin typeface="Trebuchet MS"/>
                <a:cs typeface="Trebuchet MS"/>
              </a:rPr>
              <a:t>and</a:t>
            </a:r>
            <a:r>
              <a:rPr sz="1150" spc="-6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150" spc="-10" dirty="0">
                <a:solidFill>
                  <a:srgbClr val="091F2C"/>
                </a:solidFill>
                <a:latin typeface="Trebuchet MS"/>
                <a:cs typeface="Trebuchet MS"/>
              </a:rPr>
              <a:t>optimize</a:t>
            </a:r>
            <a:endParaRPr sz="1150">
              <a:latin typeface="Trebuchet MS"/>
              <a:cs typeface="Trebuchet MS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7546056" y="982544"/>
            <a:ext cx="705485" cy="2019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50" spc="-10" dirty="0">
                <a:solidFill>
                  <a:srgbClr val="091F2C"/>
                </a:solidFill>
                <a:latin typeface="Trebuchet MS"/>
                <a:cs typeface="Trebuchet MS"/>
              </a:rPr>
              <a:t>Nex</a:t>
            </a:r>
            <a:r>
              <a:rPr sz="1150" spc="-5" dirty="0">
                <a:solidFill>
                  <a:srgbClr val="091F2C"/>
                </a:solidFill>
                <a:latin typeface="Trebuchet MS"/>
                <a:cs typeface="Trebuchet MS"/>
              </a:rPr>
              <a:t>t</a:t>
            </a:r>
            <a:r>
              <a:rPr sz="1150" spc="-3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150" spc="-10" dirty="0">
                <a:solidFill>
                  <a:srgbClr val="091F2C"/>
                </a:solidFill>
                <a:latin typeface="Trebuchet MS"/>
                <a:cs typeface="Trebuchet MS"/>
              </a:rPr>
              <a:t>steps</a:t>
            </a:r>
            <a:endParaRPr sz="1150">
              <a:latin typeface="Trebuchet MS"/>
              <a:cs typeface="Trebuchet MS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8956641" y="983057"/>
            <a:ext cx="150495" cy="2019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50" spc="-114" dirty="0">
                <a:solidFill>
                  <a:srgbClr val="091F2C"/>
                </a:solidFill>
                <a:latin typeface="Trebuchet MS"/>
                <a:cs typeface="Trebuchet MS"/>
              </a:rPr>
              <a:t>15</a:t>
            </a:r>
            <a:endParaRPr sz="11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0104099" cy="11308556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92505" y="2031772"/>
            <a:ext cx="739775" cy="3270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950" spc="-5" dirty="0">
                <a:solidFill>
                  <a:srgbClr val="091F2C"/>
                </a:solidFill>
                <a:latin typeface="Segoe UI Semibold"/>
                <a:cs typeface="Segoe UI Semibold"/>
              </a:rPr>
              <a:t>Step</a:t>
            </a:r>
            <a:r>
              <a:rPr sz="1950" spc="-80" dirty="0">
                <a:solidFill>
                  <a:srgbClr val="091F2C"/>
                </a:solidFill>
                <a:latin typeface="Segoe UI Semibold"/>
                <a:cs typeface="Segoe UI Semibold"/>
              </a:rPr>
              <a:t> </a:t>
            </a:r>
            <a:r>
              <a:rPr sz="1950" spc="10" dirty="0">
                <a:solidFill>
                  <a:srgbClr val="091F2C"/>
                </a:solidFill>
                <a:latin typeface="Segoe UI Semibold"/>
                <a:cs typeface="Segoe UI Semibold"/>
              </a:rPr>
              <a:t>6</a:t>
            </a:r>
            <a:endParaRPr sz="1950">
              <a:latin typeface="Segoe UI Semibold"/>
              <a:cs typeface="Segoe UI Semibold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03843" y="2435924"/>
            <a:ext cx="5932805" cy="5029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100" spc="-10" dirty="0">
                <a:solidFill>
                  <a:srgbClr val="2A446F"/>
                </a:solidFill>
                <a:latin typeface="Segoe UI Semilight"/>
                <a:cs typeface="Segoe UI Semilight"/>
              </a:rPr>
              <a:t>Identify</a:t>
            </a:r>
            <a:r>
              <a:rPr sz="3100" spc="5" dirty="0">
                <a:solidFill>
                  <a:srgbClr val="2A446F"/>
                </a:solidFill>
                <a:latin typeface="Segoe UI Semilight"/>
                <a:cs typeface="Segoe UI Semilight"/>
              </a:rPr>
              <a:t> </a:t>
            </a:r>
            <a:r>
              <a:rPr sz="3100" spc="-30" dirty="0">
                <a:solidFill>
                  <a:srgbClr val="2A446F"/>
                </a:solidFill>
                <a:latin typeface="Segoe UI Semilight"/>
                <a:cs typeface="Segoe UI Semilight"/>
              </a:rPr>
              <a:t>champions</a:t>
            </a:r>
            <a:r>
              <a:rPr sz="3100" dirty="0">
                <a:solidFill>
                  <a:srgbClr val="2A446F"/>
                </a:solidFill>
                <a:latin typeface="Segoe UI Semilight"/>
                <a:cs typeface="Segoe UI Semilight"/>
              </a:rPr>
              <a:t> </a:t>
            </a:r>
            <a:r>
              <a:rPr sz="3100" spc="-30" dirty="0">
                <a:solidFill>
                  <a:srgbClr val="2A446F"/>
                </a:solidFill>
                <a:latin typeface="Segoe UI Semilight"/>
                <a:cs typeface="Segoe UI Semilight"/>
              </a:rPr>
              <a:t>to</a:t>
            </a:r>
            <a:r>
              <a:rPr sz="3100" spc="5" dirty="0">
                <a:solidFill>
                  <a:srgbClr val="2A446F"/>
                </a:solidFill>
                <a:latin typeface="Segoe UI Semilight"/>
                <a:cs typeface="Segoe UI Semilight"/>
              </a:rPr>
              <a:t> </a:t>
            </a:r>
            <a:r>
              <a:rPr sz="3100" spc="-25" dirty="0">
                <a:solidFill>
                  <a:srgbClr val="2A446F"/>
                </a:solidFill>
                <a:latin typeface="Segoe UI Semilight"/>
                <a:cs typeface="Segoe UI Semilight"/>
              </a:rPr>
              <a:t>lead</a:t>
            </a:r>
            <a:r>
              <a:rPr sz="3100" spc="5" dirty="0">
                <a:solidFill>
                  <a:srgbClr val="2A446F"/>
                </a:solidFill>
                <a:latin typeface="Segoe UI Semilight"/>
                <a:cs typeface="Segoe UI Semilight"/>
              </a:rPr>
              <a:t> </a:t>
            </a:r>
            <a:r>
              <a:rPr sz="3100" spc="-10" dirty="0">
                <a:solidFill>
                  <a:srgbClr val="2A446F"/>
                </a:solidFill>
                <a:latin typeface="Segoe UI Semilight"/>
                <a:cs typeface="Segoe UI Semilight"/>
              </a:rPr>
              <a:t>the</a:t>
            </a:r>
            <a:r>
              <a:rPr sz="3100" dirty="0">
                <a:solidFill>
                  <a:srgbClr val="2A446F"/>
                </a:solidFill>
                <a:latin typeface="Segoe UI Semilight"/>
                <a:cs typeface="Segoe UI Semilight"/>
              </a:rPr>
              <a:t> </a:t>
            </a:r>
            <a:r>
              <a:rPr sz="3100" spc="-65" dirty="0">
                <a:solidFill>
                  <a:srgbClr val="2A446F"/>
                </a:solidFill>
                <a:latin typeface="Segoe UI Semilight"/>
                <a:cs typeface="Segoe UI Semilight"/>
              </a:rPr>
              <a:t>way.</a:t>
            </a:r>
            <a:endParaRPr sz="3100">
              <a:latin typeface="Segoe UI Semilight"/>
              <a:cs typeface="Segoe UI Semiligh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92505" y="3267729"/>
            <a:ext cx="4043679" cy="22034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9055">
              <a:lnSpc>
                <a:spcPct val="123200"/>
              </a:lnSpc>
              <a:spcBef>
                <a:spcPts val="90"/>
              </a:spcBef>
            </a:pPr>
            <a:r>
              <a:rPr sz="1450" spc="-25" dirty="0">
                <a:solidFill>
                  <a:srgbClr val="091F2C"/>
                </a:solidFill>
                <a:latin typeface="Trebuchet MS"/>
                <a:cs typeface="Trebuchet MS"/>
              </a:rPr>
              <a:t>Similar </a:t>
            </a:r>
            <a:r>
              <a:rPr sz="1450" spc="-10" dirty="0">
                <a:solidFill>
                  <a:srgbClr val="091F2C"/>
                </a:solidFill>
                <a:latin typeface="Trebuchet MS"/>
                <a:cs typeface="Trebuchet MS"/>
              </a:rPr>
              <a:t>to </a:t>
            </a:r>
            <a:r>
              <a:rPr sz="1450" spc="5" dirty="0">
                <a:solidFill>
                  <a:srgbClr val="091F2C"/>
                </a:solidFill>
                <a:latin typeface="Trebuchet MS"/>
                <a:cs typeface="Trebuchet MS"/>
              </a:rPr>
              <a:t>your </a:t>
            </a:r>
            <a:r>
              <a:rPr sz="1450" spc="35" dirty="0">
                <a:solidFill>
                  <a:srgbClr val="091F2C"/>
                </a:solidFill>
                <a:latin typeface="Trebuchet MS"/>
                <a:cs typeface="Trebuchet MS"/>
              </a:rPr>
              <a:t>AI </a:t>
            </a:r>
            <a:r>
              <a:rPr sz="1450" spc="-45" dirty="0">
                <a:solidFill>
                  <a:srgbClr val="091F2C"/>
                </a:solidFill>
                <a:latin typeface="Trebuchet MS"/>
                <a:cs typeface="Trebuchet MS"/>
              </a:rPr>
              <a:t>council, </a:t>
            </a:r>
            <a:r>
              <a:rPr sz="1450" spc="5" dirty="0">
                <a:solidFill>
                  <a:srgbClr val="091F2C"/>
                </a:solidFill>
                <a:latin typeface="Trebuchet MS"/>
                <a:cs typeface="Trebuchet MS"/>
              </a:rPr>
              <a:t>your </a:t>
            </a:r>
            <a:r>
              <a:rPr sz="1450" spc="-5" dirty="0">
                <a:solidFill>
                  <a:srgbClr val="091F2C"/>
                </a:solidFill>
                <a:latin typeface="Trebuchet MS"/>
                <a:cs typeface="Trebuchet MS"/>
              </a:rPr>
              <a:t>Copilot </a:t>
            </a:r>
            <a:r>
              <a:rPr sz="145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15" dirty="0">
                <a:solidFill>
                  <a:srgbClr val="091F2C"/>
                </a:solidFill>
                <a:latin typeface="Trebuchet MS"/>
                <a:cs typeface="Trebuchet MS"/>
              </a:rPr>
              <a:t>champions</a:t>
            </a:r>
            <a:r>
              <a:rPr sz="1450" spc="-3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25" dirty="0">
                <a:solidFill>
                  <a:srgbClr val="091F2C"/>
                </a:solidFill>
                <a:latin typeface="Trebuchet MS"/>
                <a:cs typeface="Trebuchet MS"/>
              </a:rPr>
              <a:t>and</a:t>
            </a:r>
            <a:r>
              <a:rPr sz="1450" spc="-2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35" dirty="0">
                <a:solidFill>
                  <a:srgbClr val="091F2C"/>
                </a:solidFill>
                <a:latin typeface="Trebuchet MS"/>
                <a:cs typeface="Trebuchet MS"/>
              </a:rPr>
              <a:t>early</a:t>
            </a:r>
            <a:r>
              <a:rPr sz="1450" spc="-2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dirty="0">
                <a:solidFill>
                  <a:srgbClr val="091F2C"/>
                </a:solidFill>
                <a:latin typeface="Trebuchet MS"/>
                <a:cs typeface="Trebuchet MS"/>
              </a:rPr>
              <a:t>adopters</a:t>
            </a:r>
            <a:r>
              <a:rPr sz="1450" spc="-2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35" dirty="0">
                <a:solidFill>
                  <a:srgbClr val="091F2C"/>
                </a:solidFill>
                <a:latin typeface="Trebuchet MS"/>
                <a:cs typeface="Trebuchet MS"/>
              </a:rPr>
              <a:t>are</a:t>
            </a:r>
            <a:r>
              <a:rPr sz="1450" spc="-3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25" dirty="0">
                <a:solidFill>
                  <a:srgbClr val="091F2C"/>
                </a:solidFill>
                <a:latin typeface="Trebuchet MS"/>
                <a:cs typeface="Trebuchet MS"/>
              </a:rPr>
              <a:t>key </a:t>
            </a:r>
            <a:r>
              <a:rPr sz="1450" spc="-10" dirty="0">
                <a:solidFill>
                  <a:srgbClr val="091F2C"/>
                </a:solidFill>
                <a:latin typeface="Trebuchet MS"/>
                <a:cs typeface="Trebuchet MS"/>
              </a:rPr>
              <a:t>to</a:t>
            </a:r>
            <a:r>
              <a:rPr sz="1450" spc="-2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5" dirty="0">
                <a:solidFill>
                  <a:srgbClr val="091F2C"/>
                </a:solidFill>
                <a:latin typeface="Trebuchet MS"/>
                <a:cs typeface="Trebuchet MS"/>
              </a:rPr>
              <a:t>driving </a:t>
            </a:r>
            <a:r>
              <a:rPr sz="1450" spc="-42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20" dirty="0">
                <a:solidFill>
                  <a:srgbClr val="091F2C"/>
                </a:solidFill>
                <a:latin typeface="Trebuchet MS"/>
                <a:cs typeface="Trebuchet MS"/>
              </a:rPr>
              <a:t>wider</a:t>
            </a:r>
            <a:r>
              <a:rPr sz="1450" spc="-3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10" dirty="0">
                <a:solidFill>
                  <a:srgbClr val="091F2C"/>
                </a:solidFill>
                <a:latin typeface="Trebuchet MS"/>
                <a:cs typeface="Trebuchet MS"/>
              </a:rPr>
              <a:t>adoption.</a:t>
            </a:r>
            <a:r>
              <a:rPr sz="1450" spc="-3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20" dirty="0">
                <a:solidFill>
                  <a:srgbClr val="091F2C"/>
                </a:solidFill>
                <a:latin typeface="Trebuchet MS"/>
                <a:cs typeface="Trebuchet MS"/>
              </a:rPr>
              <a:t>This</a:t>
            </a:r>
            <a:r>
              <a:rPr sz="1450" spc="-4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45" dirty="0">
                <a:solidFill>
                  <a:srgbClr val="091F2C"/>
                </a:solidFill>
                <a:latin typeface="Trebuchet MS"/>
                <a:cs typeface="Trebuchet MS"/>
              </a:rPr>
              <a:t>group</a:t>
            </a:r>
            <a:r>
              <a:rPr sz="1450" spc="-3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65" dirty="0">
                <a:solidFill>
                  <a:srgbClr val="091F2C"/>
                </a:solidFill>
                <a:latin typeface="Trebuchet MS"/>
                <a:cs typeface="Trebuchet MS"/>
              </a:rPr>
              <a:t>will</a:t>
            </a:r>
            <a:r>
              <a:rPr sz="1450" spc="-4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15" dirty="0">
                <a:solidFill>
                  <a:srgbClr val="091F2C"/>
                </a:solidFill>
                <a:latin typeface="Trebuchet MS"/>
                <a:cs typeface="Trebuchet MS"/>
              </a:rPr>
              <a:t>lead</a:t>
            </a:r>
            <a:r>
              <a:rPr sz="1450" spc="-3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20" dirty="0">
                <a:solidFill>
                  <a:srgbClr val="091F2C"/>
                </a:solidFill>
                <a:latin typeface="Trebuchet MS"/>
                <a:cs typeface="Trebuchet MS"/>
              </a:rPr>
              <a:t>by</a:t>
            </a:r>
            <a:endParaRPr sz="1450">
              <a:latin typeface="Trebuchet MS"/>
              <a:cs typeface="Trebuchet MS"/>
            </a:endParaRPr>
          </a:p>
          <a:p>
            <a:pPr marL="12700" marR="5080">
              <a:lnSpc>
                <a:spcPct val="123200"/>
              </a:lnSpc>
            </a:pPr>
            <a:r>
              <a:rPr sz="1450" spc="-40" dirty="0">
                <a:solidFill>
                  <a:srgbClr val="091F2C"/>
                </a:solidFill>
                <a:latin typeface="Trebuchet MS"/>
                <a:cs typeface="Trebuchet MS"/>
              </a:rPr>
              <a:t>example, </a:t>
            </a:r>
            <a:r>
              <a:rPr sz="1450" spc="10" dirty="0">
                <a:solidFill>
                  <a:srgbClr val="091F2C"/>
                </a:solidFill>
                <a:latin typeface="Trebuchet MS"/>
                <a:cs typeface="Trebuchet MS"/>
              </a:rPr>
              <a:t>helping </a:t>
            </a:r>
            <a:r>
              <a:rPr sz="1450" spc="5" dirty="0">
                <a:solidFill>
                  <a:srgbClr val="091F2C"/>
                </a:solidFill>
                <a:latin typeface="Trebuchet MS"/>
                <a:cs typeface="Trebuchet MS"/>
              </a:rPr>
              <a:t>showcase </a:t>
            </a:r>
            <a:r>
              <a:rPr sz="1450" spc="-20" dirty="0">
                <a:solidFill>
                  <a:srgbClr val="091F2C"/>
                </a:solidFill>
                <a:latin typeface="Trebuchet MS"/>
                <a:cs typeface="Trebuchet MS"/>
              </a:rPr>
              <a:t>the </a:t>
            </a:r>
            <a:r>
              <a:rPr sz="1450" spc="-35" dirty="0">
                <a:solidFill>
                  <a:srgbClr val="091F2C"/>
                </a:solidFill>
                <a:latin typeface="Trebuchet MS"/>
                <a:cs typeface="Trebuchet MS"/>
              </a:rPr>
              <a:t>practical </a:t>
            </a:r>
            <a:r>
              <a:rPr sz="1450" spc="-15" dirty="0">
                <a:solidFill>
                  <a:srgbClr val="091F2C"/>
                </a:solidFill>
                <a:latin typeface="Trebuchet MS"/>
                <a:cs typeface="Trebuchet MS"/>
              </a:rPr>
              <a:t>benefits </a:t>
            </a:r>
            <a:r>
              <a:rPr sz="1450" spc="-42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5" dirty="0">
                <a:solidFill>
                  <a:srgbClr val="091F2C"/>
                </a:solidFill>
                <a:latin typeface="Trebuchet MS"/>
                <a:cs typeface="Trebuchet MS"/>
              </a:rPr>
              <a:t>of Copilot </a:t>
            </a:r>
            <a:r>
              <a:rPr sz="1450" spc="-15" dirty="0">
                <a:solidFill>
                  <a:srgbClr val="091F2C"/>
                </a:solidFill>
                <a:latin typeface="Trebuchet MS"/>
                <a:cs typeface="Trebuchet MS"/>
              </a:rPr>
              <a:t>in </a:t>
            </a:r>
            <a:r>
              <a:rPr sz="1450" spc="-40" dirty="0">
                <a:solidFill>
                  <a:srgbClr val="091F2C"/>
                </a:solidFill>
                <a:latin typeface="Trebuchet MS"/>
                <a:cs typeface="Trebuchet MS"/>
              </a:rPr>
              <a:t>their </a:t>
            </a:r>
            <a:r>
              <a:rPr sz="1450" spc="-25" dirty="0">
                <a:solidFill>
                  <a:srgbClr val="091F2C"/>
                </a:solidFill>
                <a:latin typeface="Trebuchet MS"/>
                <a:cs typeface="Trebuchet MS"/>
              </a:rPr>
              <a:t>daily </a:t>
            </a:r>
            <a:r>
              <a:rPr sz="1450" spc="-40" dirty="0">
                <a:solidFill>
                  <a:srgbClr val="091F2C"/>
                </a:solidFill>
                <a:latin typeface="Trebuchet MS"/>
                <a:cs typeface="Trebuchet MS"/>
              </a:rPr>
              <a:t>work. </a:t>
            </a:r>
            <a:r>
              <a:rPr sz="1450" spc="-45" dirty="0">
                <a:solidFill>
                  <a:srgbClr val="091F2C"/>
                </a:solidFill>
                <a:latin typeface="Trebuchet MS"/>
                <a:cs typeface="Trebuchet MS"/>
              </a:rPr>
              <a:t>Plus, </a:t>
            </a:r>
            <a:r>
              <a:rPr sz="1450" spc="-40" dirty="0">
                <a:solidFill>
                  <a:srgbClr val="091F2C"/>
                </a:solidFill>
                <a:latin typeface="Trebuchet MS"/>
                <a:cs typeface="Trebuchet MS"/>
              </a:rPr>
              <a:t>their </a:t>
            </a:r>
            <a:r>
              <a:rPr sz="1450" spc="-10" dirty="0">
                <a:solidFill>
                  <a:srgbClr val="091F2C"/>
                </a:solidFill>
                <a:latin typeface="Trebuchet MS"/>
                <a:cs typeface="Trebuchet MS"/>
              </a:rPr>
              <a:t>positive </a:t>
            </a:r>
            <a:r>
              <a:rPr sz="1450" spc="-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20" dirty="0">
                <a:solidFill>
                  <a:srgbClr val="091F2C"/>
                </a:solidFill>
                <a:latin typeface="Trebuchet MS"/>
                <a:cs typeface="Trebuchet MS"/>
              </a:rPr>
              <a:t>experiences</a:t>
            </a:r>
            <a:r>
              <a:rPr sz="1450" spc="-3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65" dirty="0">
                <a:solidFill>
                  <a:srgbClr val="091F2C"/>
                </a:solidFill>
                <a:latin typeface="Trebuchet MS"/>
                <a:cs typeface="Trebuchet MS"/>
              </a:rPr>
              <a:t>will</a:t>
            </a:r>
            <a:r>
              <a:rPr sz="1450" spc="-30" dirty="0">
                <a:solidFill>
                  <a:srgbClr val="091F2C"/>
                </a:solidFill>
                <a:latin typeface="Trebuchet MS"/>
                <a:cs typeface="Trebuchet MS"/>
              </a:rPr>
              <a:t> naturally </a:t>
            </a:r>
            <a:r>
              <a:rPr sz="1450" spc="-20" dirty="0">
                <a:solidFill>
                  <a:srgbClr val="091F2C"/>
                </a:solidFill>
                <a:latin typeface="Trebuchet MS"/>
                <a:cs typeface="Trebuchet MS"/>
              </a:rPr>
              <a:t>inspire</a:t>
            </a:r>
            <a:r>
              <a:rPr sz="1450" spc="-3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15" dirty="0">
                <a:solidFill>
                  <a:srgbClr val="091F2C"/>
                </a:solidFill>
                <a:latin typeface="Trebuchet MS"/>
                <a:cs typeface="Trebuchet MS"/>
              </a:rPr>
              <a:t>curiosity</a:t>
            </a:r>
            <a:r>
              <a:rPr sz="1450" spc="-2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25" dirty="0">
                <a:solidFill>
                  <a:srgbClr val="091F2C"/>
                </a:solidFill>
                <a:latin typeface="Trebuchet MS"/>
                <a:cs typeface="Trebuchet MS"/>
              </a:rPr>
              <a:t>and </a:t>
            </a:r>
            <a:r>
              <a:rPr sz="1450" spc="3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35" dirty="0">
                <a:solidFill>
                  <a:srgbClr val="091F2C"/>
                </a:solidFill>
                <a:latin typeface="Trebuchet MS"/>
                <a:cs typeface="Trebuchet MS"/>
              </a:rPr>
              <a:t>interest </a:t>
            </a:r>
            <a:r>
              <a:rPr sz="1450" spc="60" dirty="0">
                <a:solidFill>
                  <a:srgbClr val="091F2C"/>
                </a:solidFill>
                <a:latin typeface="Trebuchet MS"/>
                <a:cs typeface="Trebuchet MS"/>
              </a:rPr>
              <a:t>among </a:t>
            </a:r>
            <a:r>
              <a:rPr sz="1450" spc="-40" dirty="0">
                <a:solidFill>
                  <a:srgbClr val="091F2C"/>
                </a:solidFill>
                <a:latin typeface="Trebuchet MS"/>
                <a:cs typeface="Trebuchet MS"/>
              </a:rPr>
              <a:t>their </a:t>
            </a:r>
            <a:r>
              <a:rPr sz="1450" spc="-20" dirty="0">
                <a:solidFill>
                  <a:srgbClr val="091F2C"/>
                </a:solidFill>
                <a:latin typeface="Trebuchet MS"/>
                <a:cs typeface="Trebuchet MS"/>
              </a:rPr>
              <a:t>colleagues, </a:t>
            </a:r>
            <a:r>
              <a:rPr sz="1450" spc="20" dirty="0">
                <a:solidFill>
                  <a:srgbClr val="091F2C"/>
                </a:solidFill>
                <a:latin typeface="Trebuchet MS"/>
                <a:cs typeface="Trebuchet MS"/>
              </a:rPr>
              <a:t>encouraging </a:t>
            </a:r>
            <a:r>
              <a:rPr sz="1450" spc="2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dirty="0">
                <a:solidFill>
                  <a:srgbClr val="091F2C"/>
                </a:solidFill>
                <a:latin typeface="Trebuchet MS"/>
                <a:cs typeface="Trebuchet MS"/>
              </a:rPr>
              <a:t>broader</a:t>
            </a:r>
            <a:r>
              <a:rPr sz="1450" spc="-4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15" dirty="0">
                <a:solidFill>
                  <a:srgbClr val="091F2C"/>
                </a:solidFill>
                <a:latin typeface="Trebuchet MS"/>
                <a:cs typeface="Trebuchet MS"/>
              </a:rPr>
              <a:t>usage.</a:t>
            </a:r>
            <a:endParaRPr sz="145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683462" y="3267729"/>
            <a:ext cx="2952115" cy="5702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23200"/>
              </a:lnSpc>
              <a:spcBef>
                <a:spcPts val="90"/>
              </a:spcBef>
            </a:pPr>
            <a:r>
              <a:rPr sz="1450" spc="-35" dirty="0">
                <a:solidFill>
                  <a:srgbClr val="091F2C"/>
                </a:solidFill>
                <a:latin typeface="Segoe UI Semibold"/>
                <a:cs typeface="Segoe UI Semibold"/>
              </a:rPr>
              <a:t>To </a:t>
            </a:r>
            <a:r>
              <a:rPr sz="1450" spc="15" dirty="0">
                <a:solidFill>
                  <a:srgbClr val="091F2C"/>
                </a:solidFill>
                <a:latin typeface="Segoe UI Semibold"/>
                <a:cs typeface="Segoe UI Semibold"/>
              </a:rPr>
              <a:t>identify </a:t>
            </a:r>
            <a:r>
              <a:rPr sz="1450" spc="5" dirty="0">
                <a:solidFill>
                  <a:srgbClr val="091F2C"/>
                </a:solidFill>
                <a:latin typeface="Segoe UI Semibold"/>
                <a:cs typeface="Segoe UI Semibold"/>
              </a:rPr>
              <a:t>Copilot </a:t>
            </a:r>
            <a:r>
              <a:rPr sz="1450" spc="10" dirty="0">
                <a:solidFill>
                  <a:srgbClr val="091F2C"/>
                </a:solidFill>
                <a:latin typeface="Segoe UI Semibold"/>
                <a:cs typeface="Segoe UI Semibold"/>
              </a:rPr>
              <a:t>champions </a:t>
            </a:r>
            <a:r>
              <a:rPr sz="1450" spc="15" dirty="0">
                <a:solidFill>
                  <a:srgbClr val="091F2C"/>
                </a:solidFill>
                <a:latin typeface="Segoe UI Semibold"/>
                <a:cs typeface="Segoe UI Semibold"/>
              </a:rPr>
              <a:t>and </a:t>
            </a:r>
            <a:r>
              <a:rPr sz="1450" spc="-385" dirty="0">
                <a:solidFill>
                  <a:srgbClr val="091F2C"/>
                </a:solidFill>
                <a:latin typeface="Segoe UI Semibold"/>
                <a:cs typeface="Segoe UI Semibold"/>
              </a:rPr>
              <a:t> </a:t>
            </a:r>
            <a:r>
              <a:rPr sz="1450" spc="10" dirty="0">
                <a:solidFill>
                  <a:srgbClr val="091F2C"/>
                </a:solidFill>
                <a:latin typeface="Segoe UI Semibold"/>
                <a:cs typeface="Segoe UI Semibold"/>
              </a:rPr>
              <a:t>early</a:t>
            </a:r>
            <a:r>
              <a:rPr sz="1450" dirty="0">
                <a:solidFill>
                  <a:srgbClr val="091F2C"/>
                </a:solidFill>
                <a:latin typeface="Segoe UI Semibold"/>
                <a:cs typeface="Segoe UI Semibold"/>
              </a:rPr>
              <a:t> </a:t>
            </a:r>
            <a:r>
              <a:rPr sz="1450" spc="10" dirty="0">
                <a:solidFill>
                  <a:srgbClr val="091F2C"/>
                </a:solidFill>
                <a:latin typeface="Segoe UI Semibold"/>
                <a:cs typeface="Segoe UI Semibold"/>
              </a:rPr>
              <a:t>adopters:</a:t>
            </a:r>
            <a:endParaRPr sz="1450">
              <a:latin typeface="Segoe UI Semibold"/>
              <a:cs typeface="Segoe UI Semibold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5696159" y="847098"/>
            <a:ext cx="12873355" cy="5987415"/>
            <a:chOff x="5696159" y="847098"/>
            <a:chExt cx="12873355" cy="5987415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96159" y="4166478"/>
              <a:ext cx="217584" cy="21758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96159" y="4983207"/>
              <a:ext cx="217584" cy="21758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696159" y="5799936"/>
              <a:ext cx="217584" cy="217584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96159" y="6616665"/>
              <a:ext cx="217584" cy="217584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7228795" y="874318"/>
              <a:ext cx="1340485" cy="0"/>
            </a:xfrm>
            <a:custGeom>
              <a:avLst/>
              <a:gdLst/>
              <a:ahLst/>
              <a:cxnLst/>
              <a:rect l="l" t="t" r="r" b="b"/>
              <a:pathLst>
                <a:path w="1340484">
                  <a:moveTo>
                    <a:pt x="0" y="0"/>
                  </a:moveTo>
                  <a:lnTo>
                    <a:pt x="1340273" y="0"/>
                  </a:lnTo>
                </a:path>
              </a:pathLst>
            </a:custGeom>
            <a:ln w="5235">
              <a:solidFill>
                <a:srgbClr val="091F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5802660" y="874318"/>
              <a:ext cx="1340485" cy="0"/>
            </a:xfrm>
            <a:custGeom>
              <a:avLst/>
              <a:gdLst/>
              <a:ahLst/>
              <a:cxnLst/>
              <a:rect l="l" t="t" r="r" b="b"/>
              <a:pathLst>
                <a:path w="1340484">
                  <a:moveTo>
                    <a:pt x="0" y="0"/>
                  </a:moveTo>
                  <a:lnTo>
                    <a:pt x="1340273" y="0"/>
                  </a:lnTo>
                </a:path>
              </a:pathLst>
            </a:custGeom>
            <a:ln w="5235">
              <a:solidFill>
                <a:srgbClr val="091F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4377573" y="874318"/>
              <a:ext cx="1340485" cy="0"/>
            </a:xfrm>
            <a:custGeom>
              <a:avLst/>
              <a:gdLst/>
              <a:ahLst/>
              <a:cxnLst/>
              <a:rect l="l" t="t" r="r" b="b"/>
              <a:pathLst>
                <a:path w="1340484">
                  <a:moveTo>
                    <a:pt x="0" y="0"/>
                  </a:moveTo>
                  <a:lnTo>
                    <a:pt x="1340273" y="0"/>
                  </a:lnTo>
                </a:path>
              </a:pathLst>
            </a:custGeom>
            <a:ln w="5235">
              <a:solidFill>
                <a:srgbClr val="091F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0052050" y="873275"/>
              <a:ext cx="1340485" cy="0"/>
            </a:xfrm>
            <a:custGeom>
              <a:avLst/>
              <a:gdLst/>
              <a:ahLst/>
              <a:cxnLst/>
              <a:rect l="l" t="t" r="r" b="b"/>
              <a:pathLst>
                <a:path w="1340484">
                  <a:moveTo>
                    <a:pt x="0" y="0"/>
                  </a:moveTo>
                  <a:lnTo>
                    <a:pt x="1340273" y="0"/>
                  </a:lnTo>
                </a:path>
              </a:pathLst>
            </a:custGeom>
            <a:ln w="523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1476090" y="873275"/>
              <a:ext cx="1340485" cy="0"/>
            </a:xfrm>
            <a:custGeom>
              <a:avLst/>
              <a:gdLst/>
              <a:ahLst/>
              <a:cxnLst/>
              <a:rect l="l" t="t" r="r" b="b"/>
              <a:pathLst>
                <a:path w="1340484">
                  <a:moveTo>
                    <a:pt x="0" y="0"/>
                  </a:moveTo>
                  <a:lnTo>
                    <a:pt x="1340273" y="0"/>
                  </a:lnTo>
                </a:path>
              </a:pathLst>
            </a:custGeom>
            <a:ln w="523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2900130" y="873275"/>
              <a:ext cx="1393190" cy="0"/>
            </a:xfrm>
            <a:custGeom>
              <a:avLst/>
              <a:gdLst/>
              <a:ahLst/>
              <a:cxnLst/>
              <a:rect l="l" t="t" r="r" b="b"/>
              <a:pathLst>
                <a:path w="1393190">
                  <a:moveTo>
                    <a:pt x="0" y="0"/>
                  </a:moveTo>
                  <a:lnTo>
                    <a:pt x="1392627" y="0"/>
                  </a:lnTo>
                </a:path>
              </a:pathLst>
            </a:custGeom>
            <a:ln w="523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5997589" y="4084459"/>
            <a:ext cx="3545204" cy="5702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23200"/>
              </a:lnSpc>
              <a:spcBef>
                <a:spcPts val="90"/>
              </a:spcBef>
            </a:pPr>
            <a:r>
              <a:rPr sz="1450" spc="15" dirty="0">
                <a:solidFill>
                  <a:srgbClr val="091F2C"/>
                </a:solidFill>
                <a:latin typeface="Segoe UI Semibold"/>
                <a:cs typeface="Segoe UI Semibold"/>
              </a:rPr>
              <a:t>Lean</a:t>
            </a:r>
            <a:r>
              <a:rPr sz="1450" spc="-5" dirty="0">
                <a:solidFill>
                  <a:srgbClr val="091F2C"/>
                </a:solidFill>
                <a:latin typeface="Segoe UI Semibold"/>
                <a:cs typeface="Segoe UI Semibold"/>
              </a:rPr>
              <a:t> </a:t>
            </a:r>
            <a:r>
              <a:rPr sz="1450" spc="15" dirty="0">
                <a:solidFill>
                  <a:srgbClr val="091F2C"/>
                </a:solidFill>
                <a:latin typeface="Segoe UI Semibold"/>
                <a:cs typeface="Segoe UI Semibold"/>
              </a:rPr>
              <a:t>on</a:t>
            </a:r>
            <a:r>
              <a:rPr sz="1450" dirty="0">
                <a:solidFill>
                  <a:srgbClr val="091F2C"/>
                </a:solidFill>
                <a:latin typeface="Segoe UI Semibold"/>
                <a:cs typeface="Segoe UI Semibold"/>
              </a:rPr>
              <a:t> </a:t>
            </a:r>
            <a:r>
              <a:rPr sz="1450" spc="5" dirty="0">
                <a:solidFill>
                  <a:srgbClr val="091F2C"/>
                </a:solidFill>
                <a:latin typeface="Segoe UI Semibold"/>
                <a:cs typeface="Segoe UI Semibold"/>
              </a:rPr>
              <a:t>your</a:t>
            </a:r>
            <a:r>
              <a:rPr sz="1450" dirty="0">
                <a:solidFill>
                  <a:srgbClr val="091F2C"/>
                </a:solidFill>
                <a:latin typeface="Segoe UI Semibold"/>
                <a:cs typeface="Segoe UI Semibold"/>
              </a:rPr>
              <a:t> </a:t>
            </a:r>
            <a:r>
              <a:rPr sz="1450" spc="10" dirty="0">
                <a:solidFill>
                  <a:srgbClr val="091F2C"/>
                </a:solidFill>
                <a:latin typeface="Segoe UI Semibold"/>
                <a:cs typeface="Segoe UI Semibold"/>
              </a:rPr>
              <a:t>AI</a:t>
            </a:r>
            <a:r>
              <a:rPr sz="1450" dirty="0">
                <a:solidFill>
                  <a:srgbClr val="091F2C"/>
                </a:solidFill>
                <a:latin typeface="Segoe UI Semibold"/>
                <a:cs typeface="Segoe UI Semibold"/>
              </a:rPr>
              <a:t> </a:t>
            </a:r>
            <a:r>
              <a:rPr sz="1450" spc="5" dirty="0">
                <a:solidFill>
                  <a:srgbClr val="091F2C"/>
                </a:solidFill>
                <a:latin typeface="Segoe UI Semibold"/>
                <a:cs typeface="Segoe UI Semibold"/>
              </a:rPr>
              <a:t>council </a:t>
            </a:r>
            <a:r>
              <a:rPr sz="1450" spc="-10" dirty="0">
                <a:solidFill>
                  <a:srgbClr val="091F2C"/>
                </a:solidFill>
                <a:latin typeface="Trebuchet MS"/>
                <a:cs typeface="Trebuchet MS"/>
              </a:rPr>
              <a:t>to</a:t>
            </a:r>
            <a:r>
              <a:rPr sz="1450" spc="-3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5" dirty="0">
                <a:solidFill>
                  <a:srgbClr val="091F2C"/>
                </a:solidFill>
                <a:latin typeface="Trebuchet MS"/>
                <a:cs typeface="Trebuchet MS"/>
              </a:rPr>
              <a:t>help</a:t>
            </a:r>
            <a:r>
              <a:rPr sz="1450" spc="-3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15" dirty="0">
                <a:solidFill>
                  <a:srgbClr val="091F2C"/>
                </a:solidFill>
                <a:latin typeface="Trebuchet MS"/>
                <a:cs typeface="Trebuchet MS"/>
              </a:rPr>
              <a:t>determine </a:t>
            </a:r>
            <a:r>
              <a:rPr sz="1450" spc="-42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5" dirty="0">
                <a:solidFill>
                  <a:srgbClr val="091F2C"/>
                </a:solidFill>
                <a:latin typeface="Trebuchet MS"/>
                <a:cs typeface="Trebuchet MS"/>
              </a:rPr>
              <a:t>your</a:t>
            </a:r>
            <a:r>
              <a:rPr sz="1450" spc="-4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5" dirty="0">
                <a:solidFill>
                  <a:srgbClr val="091F2C"/>
                </a:solidFill>
                <a:latin typeface="Trebuchet MS"/>
                <a:cs typeface="Trebuchet MS"/>
              </a:rPr>
              <a:t>power</a:t>
            </a:r>
            <a:r>
              <a:rPr sz="1450" spc="-3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30" dirty="0">
                <a:solidFill>
                  <a:srgbClr val="091F2C"/>
                </a:solidFill>
                <a:latin typeface="Trebuchet MS"/>
                <a:cs typeface="Trebuchet MS"/>
              </a:rPr>
              <a:t>users.</a:t>
            </a:r>
            <a:endParaRPr sz="1450">
              <a:latin typeface="Trebuchet MS"/>
              <a:cs typeface="Trebuchet M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997588" y="4901188"/>
            <a:ext cx="3670935" cy="570230"/>
          </a:xfrm>
          <a:prstGeom prst="rect">
            <a:avLst/>
          </a:prstGeom>
        </p:spPr>
        <p:txBody>
          <a:bodyPr vert="horz" wrap="square" lIns="0" tIns="628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95"/>
              </a:spcBef>
            </a:pPr>
            <a:r>
              <a:rPr sz="1450" spc="15" dirty="0">
                <a:solidFill>
                  <a:srgbClr val="091F2C"/>
                </a:solidFill>
                <a:latin typeface="Segoe UI Semibold"/>
                <a:cs typeface="Segoe UI Semibold"/>
              </a:rPr>
              <a:t>Look</a:t>
            </a:r>
            <a:r>
              <a:rPr sz="1450" spc="-10" dirty="0">
                <a:solidFill>
                  <a:srgbClr val="091F2C"/>
                </a:solidFill>
                <a:latin typeface="Segoe UI Semibold"/>
                <a:cs typeface="Segoe UI Semibold"/>
              </a:rPr>
              <a:t> </a:t>
            </a:r>
            <a:r>
              <a:rPr sz="1450" spc="10" dirty="0">
                <a:solidFill>
                  <a:srgbClr val="091F2C"/>
                </a:solidFill>
                <a:latin typeface="Segoe UI Semibold"/>
                <a:cs typeface="Segoe UI Semibold"/>
              </a:rPr>
              <a:t>at</a:t>
            </a:r>
            <a:r>
              <a:rPr sz="1450" spc="-10" dirty="0">
                <a:solidFill>
                  <a:srgbClr val="091F2C"/>
                </a:solidFill>
                <a:latin typeface="Segoe UI Semibold"/>
                <a:cs typeface="Segoe UI Semibold"/>
              </a:rPr>
              <a:t> </a:t>
            </a:r>
            <a:r>
              <a:rPr sz="1450" spc="5" dirty="0">
                <a:solidFill>
                  <a:srgbClr val="091F2C"/>
                </a:solidFill>
                <a:latin typeface="Segoe UI Semibold"/>
                <a:cs typeface="Segoe UI Semibold"/>
              </a:rPr>
              <a:t>your</a:t>
            </a:r>
            <a:r>
              <a:rPr sz="1450" spc="-5" dirty="0">
                <a:solidFill>
                  <a:srgbClr val="091F2C"/>
                </a:solidFill>
                <a:latin typeface="Segoe UI Semibold"/>
                <a:cs typeface="Segoe UI Semibold"/>
              </a:rPr>
              <a:t> </a:t>
            </a:r>
            <a:r>
              <a:rPr sz="1450" spc="5" dirty="0">
                <a:solidFill>
                  <a:srgbClr val="091F2C"/>
                </a:solidFill>
                <a:latin typeface="Segoe UI Semibold"/>
                <a:cs typeface="Segoe UI Semibold"/>
              </a:rPr>
              <a:t>Copilot</a:t>
            </a:r>
            <a:r>
              <a:rPr sz="1450" spc="-10" dirty="0">
                <a:solidFill>
                  <a:srgbClr val="091F2C"/>
                </a:solidFill>
                <a:latin typeface="Segoe UI Semibold"/>
                <a:cs typeface="Segoe UI Semibold"/>
              </a:rPr>
              <a:t> </a:t>
            </a:r>
            <a:r>
              <a:rPr sz="1450" spc="15" dirty="0">
                <a:solidFill>
                  <a:srgbClr val="091F2C"/>
                </a:solidFill>
                <a:latin typeface="Segoe UI Semibold"/>
                <a:cs typeface="Segoe UI Semibold"/>
              </a:rPr>
              <a:t>user</a:t>
            </a:r>
            <a:r>
              <a:rPr sz="1450" spc="-10" dirty="0">
                <a:solidFill>
                  <a:srgbClr val="091F2C"/>
                </a:solidFill>
                <a:latin typeface="Segoe UI Semibold"/>
                <a:cs typeface="Segoe UI Semibold"/>
              </a:rPr>
              <a:t> </a:t>
            </a:r>
            <a:r>
              <a:rPr sz="1450" spc="15" dirty="0">
                <a:solidFill>
                  <a:srgbClr val="091F2C"/>
                </a:solidFill>
                <a:latin typeface="Segoe UI Semibold"/>
                <a:cs typeface="Segoe UI Semibold"/>
              </a:rPr>
              <a:t>community</a:t>
            </a:r>
            <a:endParaRPr sz="145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  <a:spcBef>
                <a:spcPts val="405"/>
              </a:spcBef>
            </a:pPr>
            <a:r>
              <a:rPr sz="1450" spc="-10" dirty="0">
                <a:solidFill>
                  <a:srgbClr val="091F2C"/>
                </a:solidFill>
                <a:latin typeface="Trebuchet MS"/>
                <a:cs typeface="Trebuchet MS"/>
              </a:rPr>
              <a:t>to</a:t>
            </a:r>
            <a:r>
              <a:rPr sz="1450" spc="-3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dirty="0">
                <a:solidFill>
                  <a:srgbClr val="091F2C"/>
                </a:solidFill>
                <a:latin typeface="Trebuchet MS"/>
                <a:cs typeface="Trebuchet MS"/>
              </a:rPr>
              <a:t>see</a:t>
            </a:r>
            <a:r>
              <a:rPr sz="1450" spc="-4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30" dirty="0">
                <a:solidFill>
                  <a:srgbClr val="091F2C"/>
                </a:solidFill>
                <a:latin typeface="Trebuchet MS"/>
                <a:cs typeface="Trebuchet MS"/>
              </a:rPr>
              <a:t>who’s</a:t>
            </a:r>
            <a:r>
              <a:rPr sz="1450" spc="-4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15" dirty="0">
                <a:solidFill>
                  <a:srgbClr val="091F2C"/>
                </a:solidFill>
                <a:latin typeface="Trebuchet MS"/>
                <a:cs typeface="Trebuchet MS"/>
              </a:rPr>
              <a:t>sharing</a:t>
            </a:r>
            <a:r>
              <a:rPr sz="1450" spc="-3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15" dirty="0">
                <a:solidFill>
                  <a:srgbClr val="091F2C"/>
                </a:solidFill>
                <a:latin typeface="Trebuchet MS"/>
                <a:cs typeface="Trebuchet MS"/>
              </a:rPr>
              <a:t>tips</a:t>
            </a:r>
            <a:r>
              <a:rPr sz="1450" spc="-4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15" dirty="0">
                <a:solidFill>
                  <a:srgbClr val="091F2C"/>
                </a:solidFill>
                <a:latin typeface="Trebuchet MS"/>
                <a:cs typeface="Trebuchet MS"/>
              </a:rPr>
              <a:t>or</a:t>
            </a:r>
            <a:r>
              <a:rPr sz="1450" spc="-3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30" dirty="0">
                <a:solidFill>
                  <a:srgbClr val="091F2C"/>
                </a:solidFill>
                <a:latin typeface="Trebuchet MS"/>
                <a:cs typeface="Trebuchet MS"/>
              </a:rPr>
              <a:t>giving</a:t>
            </a:r>
            <a:r>
              <a:rPr sz="1450" spc="-30" dirty="0">
                <a:solidFill>
                  <a:srgbClr val="091F2C"/>
                </a:solidFill>
                <a:latin typeface="Trebuchet MS"/>
                <a:cs typeface="Trebuchet MS"/>
              </a:rPr>
              <a:t> feedback.</a:t>
            </a:r>
            <a:endParaRPr sz="1450">
              <a:latin typeface="Trebuchet MS"/>
              <a:cs typeface="Trebuchet M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997588" y="5717917"/>
            <a:ext cx="2895600" cy="5702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23200"/>
              </a:lnSpc>
              <a:spcBef>
                <a:spcPts val="90"/>
              </a:spcBef>
            </a:pPr>
            <a:r>
              <a:rPr sz="1450" spc="10" dirty="0">
                <a:solidFill>
                  <a:srgbClr val="091F2C"/>
                </a:solidFill>
                <a:latin typeface="Segoe UI Semibold"/>
                <a:cs typeface="Segoe UI Semibold"/>
              </a:rPr>
              <a:t>Reach out to </a:t>
            </a:r>
            <a:r>
              <a:rPr sz="1450" spc="15" dirty="0">
                <a:solidFill>
                  <a:srgbClr val="091F2C"/>
                </a:solidFill>
                <a:latin typeface="Segoe UI Semibold"/>
                <a:cs typeface="Segoe UI Semibold"/>
              </a:rPr>
              <a:t>managers </a:t>
            </a:r>
            <a:r>
              <a:rPr sz="1450" spc="-10" dirty="0">
                <a:solidFill>
                  <a:srgbClr val="091F2C"/>
                </a:solidFill>
                <a:latin typeface="Trebuchet MS"/>
                <a:cs typeface="Trebuchet MS"/>
              </a:rPr>
              <a:t>to </a:t>
            </a:r>
            <a:r>
              <a:rPr sz="1450" spc="-25" dirty="0">
                <a:solidFill>
                  <a:srgbClr val="091F2C"/>
                </a:solidFill>
                <a:latin typeface="Trebuchet MS"/>
                <a:cs typeface="Trebuchet MS"/>
              </a:rPr>
              <a:t>identify </a:t>
            </a:r>
            <a:r>
              <a:rPr sz="1450" spc="-42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20" dirty="0">
                <a:solidFill>
                  <a:srgbClr val="091F2C"/>
                </a:solidFill>
                <a:latin typeface="Trebuchet MS"/>
                <a:cs typeface="Trebuchet MS"/>
              </a:rPr>
              <a:t>team</a:t>
            </a:r>
            <a:r>
              <a:rPr sz="1450" spc="-4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35" dirty="0">
                <a:solidFill>
                  <a:srgbClr val="091F2C"/>
                </a:solidFill>
                <a:latin typeface="Trebuchet MS"/>
                <a:cs typeface="Trebuchet MS"/>
              </a:rPr>
              <a:t>representatives.</a:t>
            </a:r>
            <a:endParaRPr sz="1450">
              <a:latin typeface="Trebuchet MS"/>
              <a:cs typeface="Trebuchet M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997588" y="6534646"/>
            <a:ext cx="3286125" cy="5702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23200"/>
              </a:lnSpc>
              <a:spcBef>
                <a:spcPts val="90"/>
              </a:spcBef>
            </a:pPr>
            <a:r>
              <a:rPr sz="1450" spc="10" dirty="0">
                <a:solidFill>
                  <a:srgbClr val="091F2C"/>
                </a:solidFill>
                <a:latin typeface="Segoe UI Semibold"/>
                <a:cs typeface="Segoe UI Semibold"/>
              </a:rPr>
              <a:t>Use</a:t>
            </a:r>
            <a:r>
              <a:rPr sz="1450" spc="-5" dirty="0">
                <a:solidFill>
                  <a:srgbClr val="091F2C"/>
                </a:solidFill>
                <a:latin typeface="Segoe UI Semibold"/>
                <a:cs typeface="Segoe UI Semibold"/>
              </a:rPr>
              <a:t> </a:t>
            </a:r>
            <a:r>
              <a:rPr sz="1450" spc="10" dirty="0">
                <a:solidFill>
                  <a:srgbClr val="091F2C"/>
                </a:solidFill>
                <a:latin typeface="Segoe UI Semibold"/>
                <a:cs typeface="Segoe UI Semibold"/>
              </a:rPr>
              <a:t>the</a:t>
            </a:r>
            <a:r>
              <a:rPr sz="1450" spc="-5" dirty="0">
                <a:solidFill>
                  <a:srgbClr val="091F2C"/>
                </a:solidFill>
                <a:latin typeface="Segoe UI Semibold"/>
                <a:cs typeface="Segoe UI Semibold"/>
              </a:rPr>
              <a:t> </a:t>
            </a:r>
            <a:r>
              <a:rPr sz="1450" spc="5" dirty="0">
                <a:solidFill>
                  <a:srgbClr val="091F2C"/>
                </a:solidFill>
                <a:latin typeface="Segoe UI Semibold"/>
                <a:cs typeface="Segoe UI Semibold"/>
              </a:rPr>
              <a:t>Copilot </a:t>
            </a:r>
            <a:r>
              <a:rPr sz="1450" spc="15" dirty="0">
                <a:solidFill>
                  <a:srgbClr val="091F2C"/>
                </a:solidFill>
                <a:latin typeface="Segoe UI Semibold"/>
                <a:cs typeface="Segoe UI Semibold"/>
              </a:rPr>
              <a:t>Dashboard</a:t>
            </a:r>
            <a:r>
              <a:rPr sz="1450" spc="-5" dirty="0">
                <a:solidFill>
                  <a:srgbClr val="091F2C"/>
                </a:solidFill>
                <a:latin typeface="Segoe UI Semibold"/>
                <a:cs typeface="Segoe UI Semibold"/>
              </a:rPr>
              <a:t> </a:t>
            </a:r>
            <a:r>
              <a:rPr sz="1450" spc="-10" dirty="0">
                <a:solidFill>
                  <a:srgbClr val="091F2C"/>
                </a:solidFill>
                <a:latin typeface="Trebuchet MS"/>
                <a:cs typeface="Trebuchet MS"/>
              </a:rPr>
              <a:t>to</a:t>
            </a:r>
            <a:r>
              <a:rPr sz="1450" spc="-4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5" dirty="0">
                <a:solidFill>
                  <a:srgbClr val="091F2C"/>
                </a:solidFill>
                <a:latin typeface="Trebuchet MS"/>
                <a:cs typeface="Trebuchet MS"/>
              </a:rPr>
              <a:t>measure </a:t>
            </a:r>
            <a:r>
              <a:rPr sz="1450" spc="-42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35" dirty="0">
                <a:solidFill>
                  <a:srgbClr val="091F2C"/>
                </a:solidFill>
                <a:latin typeface="Trebuchet MS"/>
                <a:cs typeface="Trebuchet MS"/>
              </a:rPr>
              <a:t>usage</a:t>
            </a:r>
            <a:r>
              <a:rPr sz="1450" spc="-4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20" dirty="0">
                <a:solidFill>
                  <a:srgbClr val="091F2C"/>
                </a:solidFill>
                <a:latin typeface="Trebuchet MS"/>
                <a:cs typeface="Trebuchet MS"/>
              </a:rPr>
              <a:t>(more</a:t>
            </a:r>
            <a:r>
              <a:rPr sz="1450" spc="-4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60" dirty="0">
                <a:solidFill>
                  <a:srgbClr val="091F2C"/>
                </a:solidFill>
                <a:latin typeface="Trebuchet MS"/>
                <a:cs typeface="Trebuchet MS"/>
              </a:rPr>
              <a:t>on</a:t>
            </a:r>
            <a:r>
              <a:rPr sz="1450" spc="-3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25" dirty="0">
                <a:solidFill>
                  <a:srgbClr val="091F2C"/>
                </a:solidFill>
                <a:latin typeface="Trebuchet MS"/>
                <a:cs typeface="Trebuchet MS"/>
              </a:rPr>
              <a:t>this</a:t>
            </a:r>
            <a:r>
              <a:rPr sz="1450" spc="-4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15" dirty="0">
                <a:solidFill>
                  <a:srgbClr val="091F2C"/>
                </a:solidFill>
                <a:latin typeface="Trebuchet MS"/>
                <a:cs typeface="Trebuchet MS"/>
              </a:rPr>
              <a:t>in</a:t>
            </a:r>
            <a:r>
              <a:rPr sz="1450" spc="-3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10" dirty="0">
                <a:solidFill>
                  <a:srgbClr val="091F2C"/>
                </a:solidFill>
                <a:latin typeface="Trebuchet MS"/>
                <a:cs typeface="Trebuchet MS"/>
              </a:rPr>
              <a:t>a</a:t>
            </a:r>
            <a:r>
              <a:rPr sz="1450" spc="-3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30" dirty="0">
                <a:solidFill>
                  <a:srgbClr val="091F2C"/>
                </a:solidFill>
                <a:latin typeface="Trebuchet MS"/>
                <a:cs typeface="Trebuchet MS"/>
              </a:rPr>
              <a:t>moment).</a:t>
            </a:r>
            <a:endParaRPr sz="1450">
              <a:latin typeface="Trebuchet MS"/>
              <a:cs typeface="Trebuchet MS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1379623" y="2646905"/>
            <a:ext cx="1740535" cy="2520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50" b="1" spc="150" dirty="0">
                <a:solidFill>
                  <a:srgbClr val="2A446F"/>
                </a:solidFill>
                <a:latin typeface="Trebuchet MS"/>
                <a:cs typeface="Trebuchet MS"/>
              </a:rPr>
              <a:t>C</a:t>
            </a:r>
            <a:r>
              <a:rPr sz="1450" b="1" spc="15" dirty="0">
                <a:solidFill>
                  <a:srgbClr val="2A446F"/>
                </a:solidFill>
                <a:latin typeface="Trebuchet MS"/>
                <a:cs typeface="Trebuchet MS"/>
              </a:rPr>
              <a:t>u</a:t>
            </a:r>
            <a:r>
              <a:rPr sz="1450" b="1" spc="55" dirty="0">
                <a:solidFill>
                  <a:srgbClr val="2A446F"/>
                </a:solidFill>
                <a:latin typeface="Trebuchet MS"/>
                <a:cs typeface="Trebuchet MS"/>
              </a:rPr>
              <a:t>s</a:t>
            </a:r>
            <a:r>
              <a:rPr sz="1450" b="1" spc="5" dirty="0">
                <a:solidFill>
                  <a:srgbClr val="2A446F"/>
                </a:solidFill>
                <a:latin typeface="Trebuchet MS"/>
                <a:cs typeface="Trebuchet MS"/>
              </a:rPr>
              <a:t>t</a:t>
            </a:r>
            <a:r>
              <a:rPr sz="1450" b="1" spc="70" dirty="0">
                <a:solidFill>
                  <a:srgbClr val="2A446F"/>
                </a:solidFill>
                <a:latin typeface="Trebuchet MS"/>
                <a:cs typeface="Trebuchet MS"/>
              </a:rPr>
              <a:t>o</a:t>
            </a:r>
            <a:r>
              <a:rPr sz="1450" b="1" spc="95" dirty="0">
                <a:solidFill>
                  <a:srgbClr val="2A446F"/>
                </a:solidFill>
                <a:latin typeface="Trebuchet MS"/>
                <a:cs typeface="Trebuchet MS"/>
              </a:rPr>
              <a:t>m</a:t>
            </a:r>
            <a:r>
              <a:rPr sz="1450" b="1" spc="-35" dirty="0">
                <a:solidFill>
                  <a:srgbClr val="2A446F"/>
                </a:solidFill>
                <a:latin typeface="Trebuchet MS"/>
                <a:cs typeface="Trebuchet MS"/>
              </a:rPr>
              <a:t>e</a:t>
            </a:r>
            <a:r>
              <a:rPr sz="1450" b="1" spc="-5" dirty="0">
                <a:solidFill>
                  <a:srgbClr val="2A446F"/>
                </a:solidFill>
                <a:latin typeface="Trebuchet MS"/>
                <a:cs typeface="Trebuchet MS"/>
              </a:rPr>
              <a:t>r</a:t>
            </a:r>
            <a:r>
              <a:rPr sz="1450" b="1" spc="-90" dirty="0">
                <a:solidFill>
                  <a:srgbClr val="2A446F"/>
                </a:solidFill>
                <a:latin typeface="Trebuchet MS"/>
                <a:cs typeface="Trebuchet MS"/>
              </a:rPr>
              <a:t> </a:t>
            </a:r>
            <a:r>
              <a:rPr sz="1450" b="1" spc="60" dirty="0">
                <a:solidFill>
                  <a:srgbClr val="2A446F"/>
                </a:solidFill>
                <a:latin typeface="Trebuchet MS"/>
                <a:cs typeface="Trebuchet MS"/>
              </a:rPr>
              <a:t>s</a:t>
            </a:r>
            <a:r>
              <a:rPr sz="1450" b="1" spc="70" dirty="0">
                <a:solidFill>
                  <a:srgbClr val="2A446F"/>
                </a:solidFill>
                <a:latin typeface="Trebuchet MS"/>
                <a:cs typeface="Trebuchet MS"/>
              </a:rPr>
              <a:t>p</a:t>
            </a:r>
            <a:r>
              <a:rPr sz="1450" b="1" spc="65" dirty="0">
                <a:solidFill>
                  <a:srgbClr val="2A446F"/>
                </a:solidFill>
                <a:latin typeface="Trebuchet MS"/>
                <a:cs typeface="Trebuchet MS"/>
              </a:rPr>
              <a:t>o</a:t>
            </a:r>
            <a:r>
              <a:rPr sz="1450" b="1" spc="20" dirty="0">
                <a:solidFill>
                  <a:srgbClr val="2A446F"/>
                </a:solidFill>
                <a:latin typeface="Trebuchet MS"/>
                <a:cs typeface="Trebuchet MS"/>
              </a:rPr>
              <a:t>t</a:t>
            </a:r>
            <a:r>
              <a:rPr sz="1450" b="1" spc="-30" dirty="0">
                <a:solidFill>
                  <a:srgbClr val="2A446F"/>
                </a:solidFill>
                <a:latin typeface="Trebuchet MS"/>
                <a:cs typeface="Trebuchet MS"/>
              </a:rPr>
              <a:t>l</a:t>
            </a:r>
            <a:r>
              <a:rPr sz="1450" b="1" spc="-35" dirty="0">
                <a:solidFill>
                  <a:srgbClr val="2A446F"/>
                </a:solidFill>
                <a:latin typeface="Trebuchet MS"/>
                <a:cs typeface="Trebuchet MS"/>
              </a:rPr>
              <a:t>i</a:t>
            </a:r>
            <a:r>
              <a:rPr sz="1450" b="1" spc="90" dirty="0">
                <a:solidFill>
                  <a:srgbClr val="2A446F"/>
                </a:solidFill>
                <a:latin typeface="Trebuchet MS"/>
                <a:cs typeface="Trebuchet MS"/>
              </a:rPr>
              <a:t>g</a:t>
            </a:r>
            <a:r>
              <a:rPr sz="1450" b="1" spc="95" dirty="0">
                <a:solidFill>
                  <a:srgbClr val="2A446F"/>
                </a:solidFill>
                <a:latin typeface="Trebuchet MS"/>
                <a:cs typeface="Trebuchet MS"/>
              </a:rPr>
              <a:t>h</a:t>
            </a:r>
            <a:r>
              <a:rPr sz="1450" b="1" spc="35" dirty="0">
                <a:solidFill>
                  <a:srgbClr val="2A446F"/>
                </a:solidFill>
                <a:latin typeface="Trebuchet MS"/>
                <a:cs typeface="Trebuchet MS"/>
              </a:rPr>
              <a:t>t</a:t>
            </a:r>
            <a:endParaRPr sz="1450">
              <a:latin typeface="Trebuchet MS"/>
              <a:cs typeface="Trebuchet MS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1379623" y="3266265"/>
            <a:ext cx="6920865" cy="50514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6400"/>
              </a:lnSpc>
              <a:spcBef>
                <a:spcPts val="90"/>
              </a:spcBef>
            </a:pPr>
            <a:r>
              <a:rPr sz="3100" spc="60" dirty="0">
                <a:solidFill>
                  <a:srgbClr val="2A446F"/>
                </a:solidFill>
                <a:latin typeface="Trebuchet MS"/>
                <a:cs typeface="Trebuchet MS"/>
              </a:rPr>
              <a:t>H</a:t>
            </a:r>
            <a:r>
              <a:rPr sz="3100" spc="5" dirty="0">
                <a:solidFill>
                  <a:srgbClr val="2A446F"/>
                </a:solidFill>
                <a:latin typeface="Trebuchet MS"/>
                <a:cs typeface="Trebuchet MS"/>
              </a:rPr>
              <a:t>o</a:t>
            </a:r>
            <a:r>
              <a:rPr sz="3100" spc="15" dirty="0">
                <a:solidFill>
                  <a:srgbClr val="2A446F"/>
                </a:solidFill>
                <a:latin typeface="Trebuchet MS"/>
                <a:cs typeface="Trebuchet MS"/>
              </a:rPr>
              <a:t>n</a:t>
            </a:r>
            <a:r>
              <a:rPr sz="3100" spc="-195" dirty="0">
                <a:solidFill>
                  <a:srgbClr val="2A446F"/>
                </a:solidFill>
                <a:latin typeface="Trebuchet MS"/>
                <a:cs typeface="Trebuchet MS"/>
              </a:rPr>
              <a:t>e</a:t>
            </a:r>
            <a:r>
              <a:rPr sz="3100" spc="60" dirty="0">
                <a:solidFill>
                  <a:srgbClr val="2A446F"/>
                </a:solidFill>
                <a:latin typeface="Trebuchet MS"/>
                <a:cs typeface="Trebuchet MS"/>
              </a:rPr>
              <a:t>y</a:t>
            </a:r>
            <a:r>
              <a:rPr sz="3100" spc="-180" dirty="0">
                <a:solidFill>
                  <a:srgbClr val="2A446F"/>
                </a:solidFill>
                <a:latin typeface="Trebuchet MS"/>
                <a:cs typeface="Trebuchet MS"/>
              </a:rPr>
              <a:t>w</a:t>
            </a:r>
            <a:r>
              <a:rPr sz="3100" spc="-140" dirty="0">
                <a:solidFill>
                  <a:srgbClr val="2A446F"/>
                </a:solidFill>
                <a:latin typeface="Trebuchet MS"/>
                <a:cs typeface="Trebuchet MS"/>
              </a:rPr>
              <a:t>e</a:t>
            </a:r>
            <a:r>
              <a:rPr sz="3100" spc="-305" dirty="0">
                <a:solidFill>
                  <a:srgbClr val="2A446F"/>
                </a:solidFill>
                <a:latin typeface="Trebuchet MS"/>
                <a:cs typeface="Trebuchet MS"/>
              </a:rPr>
              <a:t>l</a:t>
            </a:r>
            <a:r>
              <a:rPr sz="3100" spc="-190" dirty="0">
                <a:solidFill>
                  <a:srgbClr val="2A446F"/>
                </a:solidFill>
                <a:latin typeface="Trebuchet MS"/>
                <a:cs typeface="Trebuchet MS"/>
              </a:rPr>
              <a:t>l</a:t>
            </a:r>
            <a:r>
              <a:rPr sz="3100" spc="-330" dirty="0">
                <a:solidFill>
                  <a:srgbClr val="2A446F"/>
                </a:solidFill>
                <a:latin typeface="Trebuchet MS"/>
                <a:cs typeface="Trebuchet MS"/>
              </a:rPr>
              <a:t> </a:t>
            </a:r>
            <a:r>
              <a:rPr sz="3100" spc="-300" dirty="0">
                <a:solidFill>
                  <a:srgbClr val="2A446F"/>
                </a:solidFill>
                <a:latin typeface="Trebuchet MS"/>
                <a:cs typeface="Trebuchet MS"/>
              </a:rPr>
              <a:t>f</a:t>
            </a:r>
            <a:r>
              <a:rPr sz="3100" spc="-45" dirty="0">
                <a:solidFill>
                  <a:srgbClr val="2A446F"/>
                </a:solidFill>
                <a:latin typeface="Trebuchet MS"/>
                <a:cs typeface="Trebuchet MS"/>
              </a:rPr>
              <a:t>o</a:t>
            </a:r>
            <a:r>
              <a:rPr sz="3100" spc="-40" dirty="0">
                <a:solidFill>
                  <a:srgbClr val="2A446F"/>
                </a:solidFill>
                <a:latin typeface="Trebuchet MS"/>
                <a:cs typeface="Trebuchet MS"/>
              </a:rPr>
              <a:t>r</a:t>
            </a:r>
            <a:r>
              <a:rPr sz="3100" dirty="0">
                <a:solidFill>
                  <a:srgbClr val="2A446F"/>
                </a:solidFill>
                <a:latin typeface="Trebuchet MS"/>
                <a:cs typeface="Trebuchet MS"/>
              </a:rPr>
              <a:t>m</a:t>
            </a:r>
            <a:r>
              <a:rPr sz="3100" spc="-135" dirty="0">
                <a:solidFill>
                  <a:srgbClr val="2A446F"/>
                </a:solidFill>
                <a:latin typeface="Trebuchet MS"/>
                <a:cs typeface="Trebuchet MS"/>
              </a:rPr>
              <a:t>e</a:t>
            </a:r>
            <a:r>
              <a:rPr sz="3100" spc="110" dirty="0">
                <a:solidFill>
                  <a:srgbClr val="2A446F"/>
                </a:solidFill>
                <a:latin typeface="Trebuchet MS"/>
                <a:cs typeface="Trebuchet MS"/>
              </a:rPr>
              <a:t>d</a:t>
            </a:r>
            <a:r>
              <a:rPr sz="3100" spc="-330" dirty="0">
                <a:solidFill>
                  <a:srgbClr val="2A446F"/>
                </a:solidFill>
                <a:latin typeface="Trebuchet MS"/>
                <a:cs typeface="Trebuchet MS"/>
              </a:rPr>
              <a:t> </a:t>
            </a:r>
            <a:r>
              <a:rPr sz="3100" spc="-114" dirty="0">
                <a:solidFill>
                  <a:srgbClr val="2A446F"/>
                </a:solidFill>
                <a:latin typeface="Trebuchet MS"/>
                <a:cs typeface="Trebuchet MS"/>
              </a:rPr>
              <a:t>a</a:t>
            </a:r>
            <a:r>
              <a:rPr sz="3100" spc="-15" dirty="0">
                <a:solidFill>
                  <a:srgbClr val="2A446F"/>
                </a:solidFill>
                <a:latin typeface="Trebuchet MS"/>
                <a:cs typeface="Trebuchet MS"/>
              </a:rPr>
              <a:t>n</a:t>
            </a:r>
            <a:r>
              <a:rPr sz="3100" spc="-330" dirty="0">
                <a:solidFill>
                  <a:srgbClr val="2A446F"/>
                </a:solidFill>
                <a:latin typeface="Trebuchet MS"/>
                <a:cs typeface="Trebuchet MS"/>
              </a:rPr>
              <a:t> </a:t>
            </a:r>
            <a:r>
              <a:rPr sz="3100" spc="60" dirty="0">
                <a:solidFill>
                  <a:srgbClr val="2A446F"/>
                </a:solidFill>
                <a:latin typeface="Trebuchet MS"/>
                <a:cs typeface="Trebuchet MS"/>
              </a:rPr>
              <a:t>A</a:t>
            </a:r>
            <a:r>
              <a:rPr sz="3100" spc="-60" dirty="0">
                <a:solidFill>
                  <a:srgbClr val="2A446F"/>
                </a:solidFill>
                <a:latin typeface="Trebuchet MS"/>
                <a:cs typeface="Trebuchet MS"/>
              </a:rPr>
              <a:t>I</a:t>
            </a:r>
            <a:r>
              <a:rPr sz="3100" spc="-330" dirty="0">
                <a:solidFill>
                  <a:srgbClr val="2A446F"/>
                </a:solidFill>
                <a:latin typeface="Trebuchet MS"/>
                <a:cs typeface="Trebuchet MS"/>
              </a:rPr>
              <a:t> </a:t>
            </a:r>
            <a:r>
              <a:rPr sz="3100" spc="-95" dirty="0">
                <a:solidFill>
                  <a:srgbClr val="2A446F"/>
                </a:solidFill>
                <a:latin typeface="Trebuchet MS"/>
                <a:cs typeface="Trebuchet MS"/>
              </a:rPr>
              <a:t>am</a:t>
            </a:r>
            <a:r>
              <a:rPr sz="3100" spc="10" dirty="0">
                <a:solidFill>
                  <a:srgbClr val="2A446F"/>
                </a:solidFill>
                <a:latin typeface="Trebuchet MS"/>
                <a:cs typeface="Trebuchet MS"/>
              </a:rPr>
              <a:t>b</a:t>
            </a:r>
            <a:r>
              <a:rPr sz="3100" spc="-200" dirty="0">
                <a:solidFill>
                  <a:srgbClr val="2A446F"/>
                </a:solidFill>
                <a:latin typeface="Trebuchet MS"/>
                <a:cs typeface="Trebuchet MS"/>
              </a:rPr>
              <a:t>a</a:t>
            </a:r>
            <a:r>
              <a:rPr sz="3100" spc="45" dirty="0">
                <a:solidFill>
                  <a:srgbClr val="2A446F"/>
                </a:solidFill>
                <a:latin typeface="Trebuchet MS"/>
                <a:cs typeface="Trebuchet MS"/>
              </a:rPr>
              <a:t>s</a:t>
            </a:r>
            <a:r>
              <a:rPr sz="3100" spc="60" dirty="0">
                <a:solidFill>
                  <a:srgbClr val="2A446F"/>
                </a:solidFill>
                <a:latin typeface="Trebuchet MS"/>
                <a:cs typeface="Trebuchet MS"/>
              </a:rPr>
              <a:t>s</a:t>
            </a:r>
            <a:r>
              <a:rPr sz="3100" spc="-165" dirty="0">
                <a:solidFill>
                  <a:srgbClr val="2A446F"/>
                </a:solidFill>
                <a:latin typeface="Trebuchet MS"/>
                <a:cs typeface="Trebuchet MS"/>
              </a:rPr>
              <a:t>a</a:t>
            </a:r>
            <a:r>
              <a:rPr sz="3100" spc="10" dirty="0">
                <a:solidFill>
                  <a:srgbClr val="2A446F"/>
                </a:solidFill>
                <a:latin typeface="Trebuchet MS"/>
                <a:cs typeface="Trebuchet MS"/>
              </a:rPr>
              <a:t>d</a:t>
            </a:r>
            <a:r>
              <a:rPr sz="3100" spc="-60" dirty="0">
                <a:solidFill>
                  <a:srgbClr val="2A446F"/>
                </a:solidFill>
                <a:latin typeface="Trebuchet MS"/>
                <a:cs typeface="Trebuchet MS"/>
              </a:rPr>
              <a:t>or  </a:t>
            </a:r>
            <a:r>
              <a:rPr sz="3100" spc="10" dirty="0">
                <a:solidFill>
                  <a:srgbClr val="2A446F"/>
                </a:solidFill>
                <a:latin typeface="Trebuchet MS"/>
                <a:cs typeface="Trebuchet MS"/>
              </a:rPr>
              <a:t>p</a:t>
            </a:r>
            <a:r>
              <a:rPr sz="3100" spc="-220" dirty="0">
                <a:solidFill>
                  <a:srgbClr val="2A446F"/>
                </a:solidFill>
                <a:latin typeface="Trebuchet MS"/>
                <a:cs typeface="Trebuchet MS"/>
              </a:rPr>
              <a:t>r</a:t>
            </a:r>
            <a:r>
              <a:rPr sz="3100" spc="80" dirty="0">
                <a:solidFill>
                  <a:srgbClr val="2A446F"/>
                </a:solidFill>
                <a:latin typeface="Trebuchet MS"/>
                <a:cs typeface="Trebuchet MS"/>
              </a:rPr>
              <a:t>o</a:t>
            </a:r>
            <a:r>
              <a:rPr sz="3100" spc="165" dirty="0">
                <a:solidFill>
                  <a:srgbClr val="2A446F"/>
                </a:solidFill>
                <a:latin typeface="Trebuchet MS"/>
                <a:cs typeface="Trebuchet MS"/>
              </a:rPr>
              <a:t>g</a:t>
            </a:r>
            <a:r>
              <a:rPr sz="3100" spc="-170" dirty="0">
                <a:solidFill>
                  <a:srgbClr val="2A446F"/>
                </a:solidFill>
                <a:latin typeface="Trebuchet MS"/>
                <a:cs typeface="Trebuchet MS"/>
              </a:rPr>
              <a:t>r</a:t>
            </a:r>
            <a:r>
              <a:rPr sz="3100" spc="-180" dirty="0">
                <a:solidFill>
                  <a:srgbClr val="2A446F"/>
                </a:solidFill>
                <a:latin typeface="Trebuchet MS"/>
                <a:cs typeface="Trebuchet MS"/>
              </a:rPr>
              <a:t>a</a:t>
            </a:r>
            <a:r>
              <a:rPr sz="3100" spc="90" dirty="0">
                <a:solidFill>
                  <a:srgbClr val="2A446F"/>
                </a:solidFill>
                <a:latin typeface="Trebuchet MS"/>
                <a:cs typeface="Trebuchet MS"/>
              </a:rPr>
              <a:t>m</a:t>
            </a:r>
            <a:r>
              <a:rPr sz="3100" spc="-330" dirty="0">
                <a:solidFill>
                  <a:srgbClr val="2A446F"/>
                </a:solidFill>
                <a:latin typeface="Trebuchet MS"/>
                <a:cs typeface="Trebuchet MS"/>
              </a:rPr>
              <a:t> </a:t>
            </a:r>
            <a:r>
              <a:rPr sz="3100" spc="-229" dirty="0">
                <a:solidFill>
                  <a:srgbClr val="2A446F"/>
                </a:solidFill>
                <a:latin typeface="Trebuchet MS"/>
                <a:cs typeface="Trebuchet MS"/>
              </a:rPr>
              <a:t>t</a:t>
            </a:r>
            <a:r>
              <a:rPr sz="3100" spc="-45" dirty="0">
                <a:solidFill>
                  <a:srgbClr val="2A446F"/>
                </a:solidFill>
                <a:latin typeface="Trebuchet MS"/>
                <a:cs typeface="Trebuchet MS"/>
              </a:rPr>
              <a:t>h</a:t>
            </a:r>
            <a:r>
              <a:rPr sz="3100" spc="-195" dirty="0">
                <a:solidFill>
                  <a:srgbClr val="2A446F"/>
                </a:solidFill>
                <a:latin typeface="Trebuchet MS"/>
                <a:cs typeface="Trebuchet MS"/>
              </a:rPr>
              <a:t>a</a:t>
            </a:r>
            <a:r>
              <a:rPr sz="3100" spc="-114" dirty="0">
                <a:solidFill>
                  <a:srgbClr val="2A446F"/>
                </a:solidFill>
                <a:latin typeface="Trebuchet MS"/>
                <a:cs typeface="Trebuchet MS"/>
              </a:rPr>
              <a:t>t</a:t>
            </a:r>
            <a:r>
              <a:rPr sz="3100" spc="-330" dirty="0">
                <a:solidFill>
                  <a:srgbClr val="2A446F"/>
                </a:solidFill>
                <a:latin typeface="Trebuchet MS"/>
                <a:cs typeface="Trebuchet MS"/>
              </a:rPr>
              <a:t> </a:t>
            </a:r>
            <a:r>
              <a:rPr sz="3100" spc="10" dirty="0">
                <a:solidFill>
                  <a:srgbClr val="2A446F"/>
                </a:solidFill>
                <a:latin typeface="Trebuchet MS"/>
                <a:cs typeface="Trebuchet MS"/>
              </a:rPr>
              <a:t>b</a:t>
            </a:r>
            <a:r>
              <a:rPr sz="3100" spc="-220" dirty="0">
                <a:solidFill>
                  <a:srgbClr val="2A446F"/>
                </a:solidFill>
                <a:latin typeface="Trebuchet MS"/>
                <a:cs typeface="Trebuchet MS"/>
              </a:rPr>
              <a:t>r</a:t>
            </a:r>
            <a:r>
              <a:rPr sz="3100" spc="75" dirty="0">
                <a:solidFill>
                  <a:srgbClr val="2A446F"/>
                </a:solidFill>
                <a:latin typeface="Trebuchet MS"/>
                <a:cs typeface="Trebuchet MS"/>
              </a:rPr>
              <a:t>o</a:t>
            </a:r>
            <a:r>
              <a:rPr sz="3100" spc="-50" dirty="0">
                <a:solidFill>
                  <a:srgbClr val="2A446F"/>
                </a:solidFill>
                <a:latin typeface="Trebuchet MS"/>
                <a:cs typeface="Trebuchet MS"/>
              </a:rPr>
              <a:t>u</a:t>
            </a:r>
            <a:r>
              <a:rPr sz="3100" spc="165" dirty="0">
                <a:solidFill>
                  <a:srgbClr val="2A446F"/>
                </a:solidFill>
                <a:latin typeface="Trebuchet MS"/>
                <a:cs typeface="Trebuchet MS"/>
              </a:rPr>
              <a:t>g</a:t>
            </a:r>
            <a:r>
              <a:rPr sz="3100" spc="-75" dirty="0">
                <a:solidFill>
                  <a:srgbClr val="2A446F"/>
                </a:solidFill>
                <a:latin typeface="Trebuchet MS"/>
                <a:cs typeface="Trebuchet MS"/>
              </a:rPr>
              <a:t>h</a:t>
            </a:r>
            <a:r>
              <a:rPr sz="3100" spc="-114" dirty="0">
                <a:solidFill>
                  <a:srgbClr val="2A446F"/>
                </a:solidFill>
                <a:latin typeface="Trebuchet MS"/>
                <a:cs typeface="Trebuchet MS"/>
              </a:rPr>
              <a:t>t</a:t>
            </a:r>
            <a:r>
              <a:rPr sz="3100" spc="-330" dirty="0">
                <a:solidFill>
                  <a:srgbClr val="2A446F"/>
                </a:solidFill>
                <a:latin typeface="Trebuchet MS"/>
                <a:cs typeface="Trebuchet MS"/>
              </a:rPr>
              <a:t> </a:t>
            </a:r>
            <a:r>
              <a:rPr sz="3100" spc="-280" dirty="0">
                <a:solidFill>
                  <a:srgbClr val="2A446F"/>
                </a:solidFill>
                <a:latin typeface="Trebuchet MS"/>
                <a:cs typeface="Trebuchet MS"/>
              </a:rPr>
              <a:t>t</a:t>
            </a:r>
            <a:r>
              <a:rPr sz="3100" spc="80" dirty="0">
                <a:solidFill>
                  <a:srgbClr val="2A446F"/>
                </a:solidFill>
                <a:latin typeface="Trebuchet MS"/>
                <a:cs typeface="Trebuchet MS"/>
              </a:rPr>
              <a:t>o</a:t>
            </a:r>
            <a:r>
              <a:rPr sz="3100" spc="185" dirty="0">
                <a:solidFill>
                  <a:srgbClr val="2A446F"/>
                </a:solidFill>
                <a:latin typeface="Trebuchet MS"/>
                <a:cs typeface="Trebuchet MS"/>
              </a:rPr>
              <a:t>g</a:t>
            </a:r>
            <a:r>
              <a:rPr sz="3100" spc="-155" dirty="0">
                <a:solidFill>
                  <a:srgbClr val="2A446F"/>
                </a:solidFill>
                <a:latin typeface="Trebuchet MS"/>
                <a:cs typeface="Trebuchet MS"/>
              </a:rPr>
              <a:t>e</a:t>
            </a:r>
            <a:r>
              <a:rPr sz="3100" spc="-229" dirty="0">
                <a:solidFill>
                  <a:srgbClr val="2A446F"/>
                </a:solidFill>
                <a:latin typeface="Trebuchet MS"/>
                <a:cs typeface="Trebuchet MS"/>
              </a:rPr>
              <a:t>t</a:t>
            </a:r>
            <a:r>
              <a:rPr sz="3100" spc="-45" dirty="0">
                <a:solidFill>
                  <a:srgbClr val="2A446F"/>
                </a:solidFill>
                <a:latin typeface="Trebuchet MS"/>
                <a:cs typeface="Trebuchet MS"/>
              </a:rPr>
              <a:t>h</a:t>
            </a:r>
            <a:r>
              <a:rPr sz="3100" spc="-140" dirty="0">
                <a:solidFill>
                  <a:srgbClr val="2A446F"/>
                </a:solidFill>
                <a:latin typeface="Trebuchet MS"/>
                <a:cs typeface="Trebuchet MS"/>
              </a:rPr>
              <a:t>e</a:t>
            </a:r>
            <a:r>
              <a:rPr sz="3100" spc="-70" dirty="0">
                <a:solidFill>
                  <a:srgbClr val="2A446F"/>
                </a:solidFill>
                <a:latin typeface="Trebuchet MS"/>
                <a:cs typeface="Trebuchet MS"/>
              </a:rPr>
              <a:t>r</a:t>
            </a:r>
            <a:r>
              <a:rPr sz="3100" spc="-325" dirty="0">
                <a:solidFill>
                  <a:srgbClr val="2A446F"/>
                </a:solidFill>
                <a:latin typeface="Trebuchet MS"/>
                <a:cs typeface="Trebuchet MS"/>
              </a:rPr>
              <a:t> </a:t>
            </a:r>
            <a:r>
              <a:rPr sz="3100" spc="-100" dirty="0">
                <a:solidFill>
                  <a:srgbClr val="2A446F"/>
                </a:solidFill>
                <a:latin typeface="Trebuchet MS"/>
                <a:cs typeface="Trebuchet MS"/>
              </a:rPr>
              <a:t>2</a:t>
            </a:r>
            <a:r>
              <a:rPr sz="3100" spc="45" dirty="0">
                <a:solidFill>
                  <a:srgbClr val="2A446F"/>
                </a:solidFill>
                <a:latin typeface="Trebuchet MS"/>
                <a:cs typeface="Trebuchet MS"/>
              </a:rPr>
              <a:t>0  </a:t>
            </a:r>
            <a:r>
              <a:rPr sz="3100" spc="-75" dirty="0">
                <a:solidFill>
                  <a:srgbClr val="2A446F"/>
                </a:solidFill>
                <a:latin typeface="Trebuchet MS"/>
                <a:cs typeface="Trebuchet MS"/>
              </a:rPr>
              <a:t>employees</a:t>
            </a:r>
            <a:r>
              <a:rPr sz="3100" spc="-330" dirty="0">
                <a:solidFill>
                  <a:srgbClr val="2A446F"/>
                </a:solidFill>
                <a:latin typeface="Trebuchet MS"/>
                <a:cs typeface="Trebuchet MS"/>
              </a:rPr>
              <a:t> </a:t>
            </a:r>
            <a:r>
              <a:rPr sz="3100" spc="-35" dirty="0">
                <a:solidFill>
                  <a:srgbClr val="2A446F"/>
                </a:solidFill>
                <a:latin typeface="Trebuchet MS"/>
                <a:cs typeface="Trebuchet MS"/>
              </a:rPr>
              <a:t>across</a:t>
            </a:r>
            <a:r>
              <a:rPr sz="3100" spc="-330" dirty="0">
                <a:solidFill>
                  <a:srgbClr val="2A446F"/>
                </a:solidFill>
                <a:latin typeface="Trebuchet MS"/>
                <a:cs typeface="Trebuchet MS"/>
              </a:rPr>
              <a:t> </a:t>
            </a:r>
            <a:r>
              <a:rPr sz="3100" spc="-85" dirty="0">
                <a:solidFill>
                  <a:srgbClr val="2A446F"/>
                </a:solidFill>
                <a:latin typeface="Trebuchet MS"/>
                <a:cs typeface="Trebuchet MS"/>
              </a:rPr>
              <a:t>various</a:t>
            </a:r>
            <a:r>
              <a:rPr sz="3100" spc="-330" dirty="0">
                <a:solidFill>
                  <a:srgbClr val="2A446F"/>
                </a:solidFill>
                <a:latin typeface="Trebuchet MS"/>
                <a:cs typeface="Trebuchet MS"/>
              </a:rPr>
              <a:t> </a:t>
            </a:r>
            <a:r>
              <a:rPr sz="3100" spc="-170" dirty="0">
                <a:solidFill>
                  <a:srgbClr val="2A446F"/>
                </a:solidFill>
                <a:latin typeface="Trebuchet MS"/>
                <a:cs typeface="Trebuchet MS"/>
              </a:rPr>
              <a:t>roles,</a:t>
            </a:r>
            <a:r>
              <a:rPr sz="3100" spc="-325" dirty="0">
                <a:solidFill>
                  <a:srgbClr val="2A446F"/>
                </a:solidFill>
                <a:latin typeface="Trebuchet MS"/>
                <a:cs typeface="Trebuchet MS"/>
              </a:rPr>
              <a:t> </a:t>
            </a:r>
            <a:r>
              <a:rPr sz="3100" spc="-215" dirty="0">
                <a:solidFill>
                  <a:srgbClr val="2A446F"/>
                </a:solidFill>
                <a:latin typeface="Trebuchet MS"/>
                <a:cs typeface="Trebuchet MS"/>
              </a:rPr>
              <a:t>levels,</a:t>
            </a:r>
            <a:r>
              <a:rPr sz="3100" spc="-330" dirty="0">
                <a:solidFill>
                  <a:srgbClr val="2A446F"/>
                </a:solidFill>
                <a:latin typeface="Trebuchet MS"/>
                <a:cs typeface="Trebuchet MS"/>
              </a:rPr>
              <a:t> </a:t>
            </a:r>
            <a:r>
              <a:rPr sz="3100" spc="-35" dirty="0">
                <a:solidFill>
                  <a:srgbClr val="2A446F"/>
                </a:solidFill>
                <a:latin typeface="Trebuchet MS"/>
                <a:cs typeface="Trebuchet MS"/>
              </a:rPr>
              <a:t>and </a:t>
            </a:r>
            <a:r>
              <a:rPr sz="3100" spc="-919" dirty="0">
                <a:solidFill>
                  <a:srgbClr val="2A446F"/>
                </a:solidFill>
                <a:latin typeface="Trebuchet MS"/>
                <a:cs typeface="Trebuchet MS"/>
              </a:rPr>
              <a:t> </a:t>
            </a:r>
            <a:r>
              <a:rPr sz="3100" spc="-35" dirty="0">
                <a:solidFill>
                  <a:srgbClr val="2A446F"/>
                </a:solidFill>
                <a:latin typeface="Trebuchet MS"/>
                <a:cs typeface="Trebuchet MS"/>
              </a:rPr>
              <a:t>functions—including </a:t>
            </a:r>
            <a:r>
              <a:rPr sz="3100" spc="-385" dirty="0">
                <a:solidFill>
                  <a:srgbClr val="2A446F"/>
                </a:solidFill>
                <a:latin typeface="Trebuchet MS"/>
                <a:cs typeface="Trebuchet MS"/>
              </a:rPr>
              <a:t>IT, </a:t>
            </a:r>
            <a:r>
              <a:rPr sz="3100" spc="-50" dirty="0">
                <a:solidFill>
                  <a:srgbClr val="2A446F"/>
                </a:solidFill>
                <a:latin typeface="Trebuchet MS"/>
                <a:cs typeface="Trebuchet MS"/>
              </a:rPr>
              <a:t>human </a:t>
            </a:r>
            <a:r>
              <a:rPr sz="3100" spc="-114" dirty="0">
                <a:solidFill>
                  <a:srgbClr val="2A446F"/>
                </a:solidFill>
                <a:latin typeface="Trebuchet MS"/>
                <a:cs typeface="Trebuchet MS"/>
              </a:rPr>
              <a:t>resources, </a:t>
            </a:r>
            <a:r>
              <a:rPr sz="3100" spc="-919" dirty="0">
                <a:solidFill>
                  <a:srgbClr val="2A446F"/>
                </a:solidFill>
                <a:latin typeface="Trebuchet MS"/>
                <a:cs typeface="Trebuchet MS"/>
              </a:rPr>
              <a:t> </a:t>
            </a:r>
            <a:r>
              <a:rPr sz="3100" spc="-45" dirty="0">
                <a:solidFill>
                  <a:srgbClr val="2A446F"/>
                </a:solidFill>
                <a:latin typeface="Trebuchet MS"/>
                <a:cs typeface="Trebuchet MS"/>
              </a:rPr>
              <a:t>supply</a:t>
            </a:r>
            <a:r>
              <a:rPr sz="3100" spc="-330" dirty="0">
                <a:solidFill>
                  <a:srgbClr val="2A446F"/>
                </a:solidFill>
                <a:latin typeface="Trebuchet MS"/>
                <a:cs typeface="Trebuchet MS"/>
              </a:rPr>
              <a:t> </a:t>
            </a:r>
            <a:r>
              <a:rPr sz="3100" spc="-180" dirty="0">
                <a:solidFill>
                  <a:srgbClr val="2A446F"/>
                </a:solidFill>
                <a:latin typeface="Trebuchet MS"/>
                <a:cs typeface="Trebuchet MS"/>
              </a:rPr>
              <a:t>chain,</a:t>
            </a:r>
            <a:r>
              <a:rPr sz="3100" spc="-330" dirty="0">
                <a:solidFill>
                  <a:srgbClr val="2A446F"/>
                </a:solidFill>
                <a:latin typeface="Trebuchet MS"/>
                <a:cs typeface="Trebuchet MS"/>
              </a:rPr>
              <a:t> </a:t>
            </a:r>
            <a:r>
              <a:rPr sz="3100" spc="-155" dirty="0">
                <a:solidFill>
                  <a:srgbClr val="2A446F"/>
                </a:solidFill>
                <a:latin typeface="Trebuchet MS"/>
                <a:cs typeface="Trebuchet MS"/>
              </a:rPr>
              <a:t>marketing,</a:t>
            </a:r>
            <a:r>
              <a:rPr sz="3100" spc="-330" dirty="0">
                <a:solidFill>
                  <a:srgbClr val="2A446F"/>
                </a:solidFill>
                <a:latin typeface="Trebuchet MS"/>
                <a:cs typeface="Trebuchet MS"/>
              </a:rPr>
              <a:t> </a:t>
            </a:r>
            <a:r>
              <a:rPr sz="3100" spc="-35" dirty="0">
                <a:solidFill>
                  <a:srgbClr val="2A446F"/>
                </a:solidFill>
                <a:latin typeface="Trebuchet MS"/>
                <a:cs typeface="Trebuchet MS"/>
              </a:rPr>
              <a:t>and</a:t>
            </a:r>
            <a:r>
              <a:rPr sz="3100" spc="-330" dirty="0">
                <a:solidFill>
                  <a:srgbClr val="2A446F"/>
                </a:solidFill>
                <a:latin typeface="Trebuchet MS"/>
                <a:cs typeface="Trebuchet MS"/>
              </a:rPr>
              <a:t> </a:t>
            </a:r>
            <a:r>
              <a:rPr sz="3100" spc="-190" dirty="0">
                <a:solidFill>
                  <a:srgbClr val="2A446F"/>
                </a:solidFill>
                <a:latin typeface="Trebuchet MS"/>
                <a:cs typeface="Trebuchet MS"/>
              </a:rPr>
              <a:t>finance.</a:t>
            </a:r>
            <a:endParaRPr sz="3100">
              <a:latin typeface="Trebuchet MS"/>
              <a:cs typeface="Trebuchet MS"/>
            </a:endParaRPr>
          </a:p>
          <a:p>
            <a:pPr marL="12700" marR="293370" algn="just">
              <a:lnSpc>
                <a:spcPct val="106400"/>
              </a:lnSpc>
            </a:pPr>
            <a:r>
              <a:rPr sz="3100" spc="190" dirty="0">
                <a:solidFill>
                  <a:srgbClr val="2A446F"/>
                </a:solidFill>
                <a:latin typeface="Trebuchet MS"/>
                <a:cs typeface="Trebuchet MS"/>
              </a:rPr>
              <a:t>D</a:t>
            </a:r>
            <a:r>
              <a:rPr sz="3100" spc="-70" dirty="0">
                <a:solidFill>
                  <a:srgbClr val="2A446F"/>
                </a:solidFill>
                <a:latin typeface="Trebuchet MS"/>
                <a:cs typeface="Trebuchet MS"/>
              </a:rPr>
              <a:t>u</a:t>
            </a:r>
            <a:r>
              <a:rPr sz="3100" spc="-155" dirty="0">
                <a:solidFill>
                  <a:srgbClr val="2A446F"/>
                </a:solidFill>
                <a:latin typeface="Trebuchet MS"/>
                <a:cs typeface="Trebuchet MS"/>
              </a:rPr>
              <a:t>r</a:t>
            </a:r>
            <a:r>
              <a:rPr sz="3100" spc="-275" dirty="0">
                <a:solidFill>
                  <a:srgbClr val="2A446F"/>
                </a:solidFill>
                <a:latin typeface="Trebuchet MS"/>
                <a:cs typeface="Trebuchet MS"/>
              </a:rPr>
              <a:t>i</a:t>
            </a:r>
            <a:r>
              <a:rPr sz="3100" spc="-40" dirty="0">
                <a:solidFill>
                  <a:srgbClr val="2A446F"/>
                </a:solidFill>
                <a:latin typeface="Trebuchet MS"/>
                <a:cs typeface="Trebuchet MS"/>
              </a:rPr>
              <a:t>n</a:t>
            </a:r>
            <a:r>
              <a:rPr sz="3100" spc="280" dirty="0">
                <a:solidFill>
                  <a:srgbClr val="2A446F"/>
                </a:solidFill>
                <a:latin typeface="Trebuchet MS"/>
                <a:cs typeface="Trebuchet MS"/>
              </a:rPr>
              <a:t>g</a:t>
            </a:r>
            <a:r>
              <a:rPr sz="3100" spc="-330" dirty="0">
                <a:solidFill>
                  <a:srgbClr val="2A446F"/>
                </a:solidFill>
                <a:latin typeface="Trebuchet MS"/>
                <a:cs typeface="Trebuchet MS"/>
              </a:rPr>
              <a:t> </a:t>
            </a:r>
            <a:r>
              <a:rPr sz="3100" spc="-229" dirty="0">
                <a:solidFill>
                  <a:srgbClr val="2A446F"/>
                </a:solidFill>
                <a:latin typeface="Trebuchet MS"/>
                <a:cs typeface="Trebuchet MS"/>
              </a:rPr>
              <a:t>t</a:t>
            </a:r>
            <a:r>
              <a:rPr sz="3100" spc="-45" dirty="0">
                <a:solidFill>
                  <a:srgbClr val="2A446F"/>
                </a:solidFill>
                <a:latin typeface="Trebuchet MS"/>
                <a:cs typeface="Trebuchet MS"/>
              </a:rPr>
              <a:t>h</a:t>
            </a:r>
            <a:r>
              <a:rPr sz="3100" spc="-60" dirty="0">
                <a:solidFill>
                  <a:srgbClr val="2A446F"/>
                </a:solidFill>
                <a:latin typeface="Trebuchet MS"/>
                <a:cs typeface="Trebuchet MS"/>
              </a:rPr>
              <a:t>e</a:t>
            </a:r>
            <a:r>
              <a:rPr sz="3100" spc="-330" dirty="0">
                <a:solidFill>
                  <a:srgbClr val="2A446F"/>
                </a:solidFill>
                <a:latin typeface="Trebuchet MS"/>
                <a:cs typeface="Trebuchet MS"/>
              </a:rPr>
              <a:t> </a:t>
            </a:r>
            <a:r>
              <a:rPr sz="3100" spc="-220" dirty="0">
                <a:solidFill>
                  <a:srgbClr val="2A446F"/>
                </a:solidFill>
                <a:latin typeface="Trebuchet MS"/>
                <a:cs typeface="Trebuchet MS"/>
              </a:rPr>
              <a:t>r</a:t>
            </a:r>
            <a:r>
              <a:rPr sz="3100" spc="65" dirty="0">
                <a:solidFill>
                  <a:srgbClr val="2A446F"/>
                </a:solidFill>
                <a:latin typeface="Trebuchet MS"/>
                <a:cs typeface="Trebuchet MS"/>
              </a:rPr>
              <a:t>o</a:t>
            </a:r>
            <a:r>
              <a:rPr sz="3100" spc="-310" dirty="0">
                <a:solidFill>
                  <a:srgbClr val="2A446F"/>
                </a:solidFill>
                <a:latin typeface="Trebuchet MS"/>
                <a:cs typeface="Trebuchet MS"/>
              </a:rPr>
              <a:t>l</a:t>
            </a:r>
            <a:r>
              <a:rPr sz="3100" spc="-285" dirty="0">
                <a:solidFill>
                  <a:srgbClr val="2A446F"/>
                </a:solidFill>
                <a:latin typeface="Trebuchet MS"/>
                <a:cs typeface="Trebuchet MS"/>
              </a:rPr>
              <a:t>l</a:t>
            </a:r>
            <a:r>
              <a:rPr sz="3100" spc="75" dirty="0">
                <a:solidFill>
                  <a:srgbClr val="2A446F"/>
                </a:solidFill>
                <a:latin typeface="Trebuchet MS"/>
                <a:cs typeface="Trebuchet MS"/>
              </a:rPr>
              <a:t>o</a:t>
            </a:r>
            <a:r>
              <a:rPr sz="3100" spc="-60" dirty="0">
                <a:solidFill>
                  <a:srgbClr val="2A446F"/>
                </a:solidFill>
                <a:latin typeface="Trebuchet MS"/>
                <a:cs typeface="Trebuchet MS"/>
              </a:rPr>
              <a:t>u</a:t>
            </a:r>
            <a:r>
              <a:rPr sz="3100" spc="-380" dirty="0">
                <a:solidFill>
                  <a:srgbClr val="2A446F"/>
                </a:solidFill>
                <a:latin typeface="Trebuchet MS"/>
                <a:cs typeface="Trebuchet MS"/>
              </a:rPr>
              <a:t>t</a:t>
            </a:r>
            <a:r>
              <a:rPr sz="3100" spc="-290" dirty="0">
                <a:solidFill>
                  <a:srgbClr val="2A446F"/>
                </a:solidFill>
                <a:latin typeface="Trebuchet MS"/>
                <a:cs typeface="Trebuchet MS"/>
              </a:rPr>
              <a:t>,</a:t>
            </a:r>
            <a:r>
              <a:rPr sz="3100" spc="-330" dirty="0">
                <a:solidFill>
                  <a:srgbClr val="2A446F"/>
                </a:solidFill>
                <a:latin typeface="Trebuchet MS"/>
                <a:cs typeface="Trebuchet MS"/>
              </a:rPr>
              <a:t> </a:t>
            </a:r>
            <a:r>
              <a:rPr sz="3100" spc="-229" dirty="0">
                <a:solidFill>
                  <a:srgbClr val="2A446F"/>
                </a:solidFill>
                <a:latin typeface="Trebuchet MS"/>
                <a:cs typeface="Trebuchet MS"/>
              </a:rPr>
              <a:t>t</a:t>
            </a:r>
            <a:r>
              <a:rPr sz="3100" spc="-45" dirty="0">
                <a:solidFill>
                  <a:srgbClr val="2A446F"/>
                </a:solidFill>
                <a:latin typeface="Trebuchet MS"/>
                <a:cs typeface="Trebuchet MS"/>
              </a:rPr>
              <a:t>h</a:t>
            </a:r>
            <a:r>
              <a:rPr sz="3100" spc="-60" dirty="0">
                <a:solidFill>
                  <a:srgbClr val="2A446F"/>
                </a:solidFill>
                <a:latin typeface="Trebuchet MS"/>
                <a:cs typeface="Trebuchet MS"/>
              </a:rPr>
              <a:t>e</a:t>
            </a:r>
            <a:r>
              <a:rPr sz="3100" spc="-330" dirty="0">
                <a:solidFill>
                  <a:srgbClr val="2A446F"/>
                </a:solidFill>
                <a:latin typeface="Trebuchet MS"/>
                <a:cs typeface="Trebuchet MS"/>
              </a:rPr>
              <a:t> </a:t>
            </a:r>
            <a:r>
              <a:rPr sz="3100" spc="-180" dirty="0">
                <a:solidFill>
                  <a:srgbClr val="2A446F"/>
                </a:solidFill>
                <a:latin typeface="Trebuchet MS"/>
                <a:cs typeface="Trebuchet MS"/>
              </a:rPr>
              <a:t>a</a:t>
            </a:r>
            <a:r>
              <a:rPr sz="3100" spc="-10" dirty="0">
                <a:solidFill>
                  <a:srgbClr val="2A446F"/>
                </a:solidFill>
                <a:latin typeface="Trebuchet MS"/>
                <a:cs typeface="Trebuchet MS"/>
              </a:rPr>
              <a:t>m</a:t>
            </a:r>
            <a:r>
              <a:rPr sz="3100" spc="10" dirty="0">
                <a:solidFill>
                  <a:srgbClr val="2A446F"/>
                </a:solidFill>
                <a:latin typeface="Trebuchet MS"/>
                <a:cs typeface="Trebuchet MS"/>
              </a:rPr>
              <a:t>b</a:t>
            </a:r>
            <a:r>
              <a:rPr sz="3100" spc="-200" dirty="0">
                <a:solidFill>
                  <a:srgbClr val="2A446F"/>
                </a:solidFill>
                <a:latin typeface="Trebuchet MS"/>
                <a:cs typeface="Trebuchet MS"/>
              </a:rPr>
              <a:t>a</a:t>
            </a:r>
            <a:r>
              <a:rPr sz="3100" spc="45" dirty="0">
                <a:solidFill>
                  <a:srgbClr val="2A446F"/>
                </a:solidFill>
                <a:latin typeface="Trebuchet MS"/>
                <a:cs typeface="Trebuchet MS"/>
              </a:rPr>
              <a:t>s</a:t>
            </a:r>
            <a:r>
              <a:rPr sz="3100" spc="60" dirty="0">
                <a:solidFill>
                  <a:srgbClr val="2A446F"/>
                </a:solidFill>
                <a:latin typeface="Trebuchet MS"/>
                <a:cs typeface="Trebuchet MS"/>
              </a:rPr>
              <a:t>s</a:t>
            </a:r>
            <a:r>
              <a:rPr sz="3100" spc="-165" dirty="0">
                <a:solidFill>
                  <a:srgbClr val="2A446F"/>
                </a:solidFill>
                <a:latin typeface="Trebuchet MS"/>
                <a:cs typeface="Trebuchet MS"/>
              </a:rPr>
              <a:t>a</a:t>
            </a:r>
            <a:r>
              <a:rPr sz="3100" spc="10" dirty="0">
                <a:solidFill>
                  <a:srgbClr val="2A446F"/>
                </a:solidFill>
                <a:latin typeface="Trebuchet MS"/>
                <a:cs typeface="Trebuchet MS"/>
              </a:rPr>
              <a:t>d</a:t>
            </a:r>
            <a:r>
              <a:rPr sz="3100" spc="65" dirty="0">
                <a:solidFill>
                  <a:srgbClr val="2A446F"/>
                </a:solidFill>
                <a:latin typeface="Trebuchet MS"/>
                <a:cs typeface="Trebuchet MS"/>
              </a:rPr>
              <a:t>o</a:t>
            </a:r>
            <a:r>
              <a:rPr sz="3100" spc="-185" dirty="0">
                <a:solidFill>
                  <a:srgbClr val="2A446F"/>
                </a:solidFill>
                <a:latin typeface="Trebuchet MS"/>
                <a:cs typeface="Trebuchet MS"/>
              </a:rPr>
              <a:t>r</a:t>
            </a:r>
            <a:r>
              <a:rPr sz="3100" spc="155" dirty="0">
                <a:solidFill>
                  <a:srgbClr val="2A446F"/>
                </a:solidFill>
                <a:latin typeface="Trebuchet MS"/>
                <a:cs typeface="Trebuchet MS"/>
              </a:rPr>
              <a:t>s</a:t>
            </a:r>
            <a:r>
              <a:rPr sz="3100" spc="-330" dirty="0">
                <a:solidFill>
                  <a:srgbClr val="2A446F"/>
                </a:solidFill>
                <a:latin typeface="Trebuchet MS"/>
                <a:cs typeface="Trebuchet MS"/>
              </a:rPr>
              <a:t> </a:t>
            </a:r>
            <a:r>
              <a:rPr sz="3100" dirty="0">
                <a:solidFill>
                  <a:srgbClr val="2A446F"/>
                </a:solidFill>
                <a:latin typeface="Trebuchet MS"/>
                <a:cs typeface="Trebuchet MS"/>
              </a:rPr>
              <a:t>m</a:t>
            </a:r>
            <a:r>
              <a:rPr sz="3100" spc="-155" dirty="0">
                <a:solidFill>
                  <a:srgbClr val="2A446F"/>
                </a:solidFill>
                <a:latin typeface="Trebuchet MS"/>
                <a:cs typeface="Trebuchet MS"/>
              </a:rPr>
              <a:t>e</a:t>
            </a:r>
            <a:r>
              <a:rPr sz="3100" spc="-100" dirty="0">
                <a:solidFill>
                  <a:srgbClr val="2A446F"/>
                </a:solidFill>
                <a:latin typeface="Trebuchet MS"/>
                <a:cs typeface="Trebuchet MS"/>
              </a:rPr>
              <a:t>t </a:t>
            </a:r>
            <a:r>
              <a:rPr sz="3100" spc="-85" dirty="0">
                <a:solidFill>
                  <a:srgbClr val="2A446F"/>
                </a:solidFill>
                <a:latin typeface="Trebuchet MS"/>
                <a:cs typeface="Trebuchet MS"/>
              </a:rPr>
              <a:t> </a:t>
            </a:r>
            <a:r>
              <a:rPr sz="3100" spc="-210" dirty="0">
                <a:solidFill>
                  <a:srgbClr val="2A446F"/>
                </a:solidFill>
                <a:latin typeface="Trebuchet MS"/>
                <a:cs typeface="Trebuchet MS"/>
              </a:rPr>
              <a:t>r</a:t>
            </a:r>
            <a:r>
              <a:rPr sz="3100" spc="-135" dirty="0">
                <a:solidFill>
                  <a:srgbClr val="2A446F"/>
                </a:solidFill>
                <a:latin typeface="Trebuchet MS"/>
                <a:cs typeface="Trebuchet MS"/>
              </a:rPr>
              <a:t>e</a:t>
            </a:r>
            <a:r>
              <a:rPr sz="3100" spc="175" dirty="0">
                <a:solidFill>
                  <a:srgbClr val="2A446F"/>
                </a:solidFill>
                <a:latin typeface="Trebuchet MS"/>
                <a:cs typeface="Trebuchet MS"/>
              </a:rPr>
              <a:t>g</a:t>
            </a:r>
            <a:r>
              <a:rPr sz="3100" spc="-70" dirty="0">
                <a:solidFill>
                  <a:srgbClr val="2A446F"/>
                </a:solidFill>
                <a:latin typeface="Trebuchet MS"/>
                <a:cs typeface="Trebuchet MS"/>
              </a:rPr>
              <a:t>u</a:t>
            </a:r>
            <a:r>
              <a:rPr sz="3100" spc="-215" dirty="0">
                <a:solidFill>
                  <a:srgbClr val="2A446F"/>
                </a:solidFill>
                <a:latin typeface="Trebuchet MS"/>
                <a:cs typeface="Trebuchet MS"/>
              </a:rPr>
              <a:t>la</a:t>
            </a:r>
            <a:r>
              <a:rPr sz="3100" spc="-195" dirty="0">
                <a:solidFill>
                  <a:srgbClr val="2A446F"/>
                </a:solidFill>
                <a:latin typeface="Trebuchet MS"/>
                <a:cs typeface="Trebuchet MS"/>
              </a:rPr>
              <a:t>r</a:t>
            </a:r>
            <a:r>
              <a:rPr sz="3100" spc="-305" dirty="0">
                <a:solidFill>
                  <a:srgbClr val="2A446F"/>
                </a:solidFill>
                <a:latin typeface="Trebuchet MS"/>
                <a:cs typeface="Trebuchet MS"/>
              </a:rPr>
              <a:t>l</a:t>
            </a:r>
            <a:r>
              <a:rPr sz="3100" spc="40" dirty="0">
                <a:solidFill>
                  <a:srgbClr val="2A446F"/>
                </a:solidFill>
                <a:latin typeface="Trebuchet MS"/>
                <a:cs typeface="Trebuchet MS"/>
              </a:rPr>
              <a:t>y</a:t>
            </a:r>
            <a:r>
              <a:rPr sz="3100" spc="-330" dirty="0">
                <a:solidFill>
                  <a:srgbClr val="2A446F"/>
                </a:solidFill>
                <a:latin typeface="Trebuchet MS"/>
                <a:cs typeface="Trebuchet MS"/>
              </a:rPr>
              <a:t> </a:t>
            </a:r>
            <a:r>
              <a:rPr sz="3100" spc="-280" dirty="0">
                <a:solidFill>
                  <a:srgbClr val="2A446F"/>
                </a:solidFill>
                <a:latin typeface="Trebuchet MS"/>
                <a:cs typeface="Trebuchet MS"/>
              </a:rPr>
              <a:t>t</a:t>
            </a:r>
            <a:r>
              <a:rPr sz="3100" spc="165" dirty="0">
                <a:solidFill>
                  <a:srgbClr val="2A446F"/>
                </a:solidFill>
                <a:latin typeface="Trebuchet MS"/>
                <a:cs typeface="Trebuchet MS"/>
              </a:rPr>
              <a:t>o</a:t>
            </a:r>
            <a:r>
              <a:rPr sz="3100" spc="-330" dirty="0">
                <a:solidFill>
                  <a:srgbClr val="2A446F"/>
                </a:solidFill>
                <a:latin typeface="Trebuchet MS"/>
                <a:cs typeface="Trebuchet MS"/>
              </a:rPr>
              <a:t> </a:t>
            </a:r>
            <a:r>
              <a:rPr sz="3100" spc="40" dirty="0">
                <a:solidFill>
                  <a:srgbClr val="2A446F"/>
                </a:solidFill>
                <a:latin typeface="Trebuchet MS"/>
                <a:cs typeface="Trebuchet MS"/>
              </a:rPr>
              <a:t>s</a:t>
            </a:r>
            <a:r>
              <a:rPr sz="3100" spc="-45" dirty="0">
                <a:solidFill>
                  <a:srgbClr val="2A446F"/>
                </a:solidFill>
                <a:latin typeface="Trebuchet MS"/>
                <a:cs typeface="Trebuchet MS"/>
              </a:rPr>
              <a:t>h</a:t>
            </a:r>
            <a:r>
              <a:rPr sz="3100" spc="-185" dirty="0">
                <a:solidFill>
                  <a:srgbClr val="2A446F"/>
                </a:solidFill>
                <a:latin typeface="Trebuchet MS"/>
                <a:cs typeface="Trebuchet MS"/>
              </a:rPr>
              <a:t>a</a:t>
            </a:r>
            <a:r>
              <a:rPr sz="3100" spc="-210" dirty="0">
                <a:solidFill>
                  <a:srgbClr val="2A446F"/>
                </a:solidFill>
                <a:latin typeface="Trebuchet MS"/>
                <a:cs typeface="Trebuchet MS"/>
              </a:rPr>
              <a:t>r</a:t>
            </a:r>
            <a:r>
              <a:rPr sz="3100" spc="-60" dirty="0">
                <a:solidFill>
                  <a:srgbClr val="2A446F"/>
                </a:solidFill>
                <a:latin typeface="Trebuchet MS"/>
                <a:cs typeface="Trebuchet MS"/>
              </a:rPr>
              <a:t>e</a:t>
            </a:r>
            <a:r>
              <a:rPr sz="3100" spc="-330" dirty="0">
                <a:solidFill>
                  <a:srgbClr val="2A446F"/>
                </a:solidFill>
                <a:latin typeface="Trebuchet MS"/>
                <a:cs typeface="Trebuchet MS"/>
              </a:rPr>
              <a:t> </a:t>
            </a:r>
            <a:r>
              <a:rPr sz="3100" spc="-290" dirty="0">
                <a:solidFill>
                  <a:srgbClr val="2A446F"/>
                </a:solidFill>
                <a:latin typeface="Trebuchet MS"/>
                <a:cs typeface="Trebuchet MS"/>
              </a:rPr>
              <a:t>f</a:t>
            </a:r>
            <a:r>
              <a:rPr sz="3100" spc="-135" dirty="0">
                <a:solidFill>
                  <a:srgbClr val="2A446F"/>
                </a:solidFill>
                <a:latin typeface="Trebuchet MS"/>
                <a:cs typeface="Trebuchet MS"/>
              </a:rPr>
              <a:t>ee</a:t>
            </a:r>
            <a:r>
              <a:rPr sz="3100" spc="-5" dirty="0">
                <a:solidFill>
                  <a:srgbClr val="2A446F"/>
                </a:solidFill>
                <a:latin typeface="Trebuchet MS"/>
                <a:cs typeface="Trebuchet MS"/>
              </a:rPr>
              <a:t>d</a:t>
            </a:r>
            <a:r>
              <a:rPr sz="3100" spc="10" dirty="0">
                <a:solidFill>
                  <a:srgbClr val="2A446F"/>
                </a:solidFill>
                <a:latin typeface="Trebuchet MS"/>
                <a:cs typeface="Trebuchet MS"/>
              </a:rPr>
              <a:t>b</a:t>
            </a:r>
            <a:r>
              <a:rPr sz="3100" spc="-170" dirty="0">
                <a:solidFill>
                  <a:srgbClr val="2A446F"/>
                </a:solidFill>
                <a:latin typeface="Trebuchet MS"/>
                <a:cs typeface="Trebuchet MS"/>
              </a:rPr>
              <a:t>a</a:t>
            </a:r>
            <a:r>
              <a:rPr sz="3100" spc="-55" dirty="0">
                <a:solidFill>
                  <a:srgbClr val="2A446F"/>
                </a:solidFill>
                <a:latin typeface="Trebuchet MS"/>
                <a:cs typeface="Trebuchet MS"/>
              </a:rPr>
              <a:t>c</a:t>
            </a:r>
            <a:r>
              <a:rPr sz="3100" spc="-25" dirty="0">
                <a:solidFill>
                  <a:srgbClr val="2A446F"/>
                </a:solidFill>
                <a:latin typeface="Trebuchet MS"/>
                <a:cs typeface="Trebuchet MS"/>
              </a:rPr>
              <a:t>k</a:t>
            </a:r>
            <a:r>
              <a:rPr sz="3100" spc="-330" dirty="0">
                <a:solidFill>
                  <a:srgbClr val="2A446F"/>
                </a:solidFill>
                <a:latin typeface="Trebuchet MS"/>
                <a:cs typeface="Trebuchet MS"/>
              </a:rPr>
              <a:t> </a:t>
            </a:r>
            <a:r>
              <a:rPr sz="3100" spc="5" dirty="0">
                <a:solidFill>
                  <a:srgbClr val="2A446F"/>
                </a:solidFill>
                <a:latin typeface="Trebuchet MS"/>
                <a:cs typeface="Trebuchet MS"/>
              </a:rPr>
              <a:t>o</a:t>
            </a:r>
            <a:r>
              <a:rPr sz="3100" spc="105" dirty="0">
                <a:solidFill>
                  <a:srgbClr val="2A446F"/>
                </a:solidFill>
                <a:latin typeface="Trebuchet MS"/>
                <a:cs typeface="Trebuchet MS"/>
              </a:rPr>
              <a:t>n</a:t>
            </a:r>
            <a:r>
              <a:rPr sz="3100" spc="-330" dirty="0">
                <a:solidFill>
                  <a:srgbClr val="2A446F"/>
                </a:solidFill>
                <a:latin typeface="Trebuchet MS"/>
                <a:cs typeface="Trebuchet MS"/>
              </a:rPr>
              <a:t> </a:t>
            </a:r>
            <a:r>
              <a:rPr sz="3100" spc="45" dirty="0">
                <a:solidFill>
                  <a:srgbClr val="2A446F"/>
                </a:solidFill>
                <a:latin typeface="Trebuchet MS"/>
                <a:cs typeface="Trebuchet MS"/>
              </a:rPr>
              <a:t>s</a:t>
            </a:r>
            <a:r>
              <a:rPr sz="3100" spc="-60" dirty="0">
                <a:solidFill>
                  <a:srgbClr val="2A446F"/>
                </a:solidFill>
                <a:latin typeface="Trebuchet MS"/>
                <a:cs typeface="Trebuchet MS"/>
              </a:rPr>
              <a:t>c</a:t>
            </a:r>
            <a:r>
              <a:rPr sz="3100" spc="-140" dirty="0">
                <a:solidFill>
                  <a:srgbClr val="2A446F"/>
                </a:solidFill>
                <a:latin typeface="Trebuchet MS"/>
                <a:cs typeface="Trebuchet MS"/>
              </a:rPr>
              <a:t>e</a:t>
            </a:r>
            <a:r>
              <a:rPr sz="3100" spc="-45" dirty="0">
                <a:solidFill>
                  <a:srgbClr val="2A446F"/>
                </a:solidFill>
                <a:latin typeface="Trebuchet MS"/>
                <a:cs typeface="Trebuchet MS"/>
              </a:rPr>
              <a:t>n</a:t>
            </a:r>
            <a:r>
              <a:rPr sz="3100" spc="-185" dirty="0">
                <a:solidFill>
                  <a:srgbClr val="2A446F"/>
                </a:solidFill>
                <a:latin typeface="Trebuchet MS"/>
                <a:cs typeface="Trebuchet MS"/>
              </a:rPr>
              <a:t>a</a:t>
            </a:r>
            <a:r>
              <a:rPr sz="3100" spc="-150" dirty="0">
                <a:solidFill>
                  <a:srgbClr val="2A446F"/>
                </a:solidFill>
                <a:latin typeface="Trebuchet MS"/>
                <a:cs typeface="Trebuchet MS"/>
              </a:rPr>
              <a:t>r</a:t>
            </a:r>
            <a:r>
              <a:rPr sz="3100" spc="-270" dirty="0">
                <a:solidFill>
                  <a:srgbClr val="2A446F"/>
                </a:solidFill>
                <a:latin typeface="Trebuchet MS"/>
                <a:cs typeface="Trebuchet MS"/>
              </a:rPr>
              <a:t>i</a:t>
            </a:r>
            <a:r>
              <a:rPr sz="3100" spc="25" dirty="0">
                <a:solidFill>
                  <a:srgbClr val="2A446F"/>
                </a:solidFill>
                <a:latin typeface="Trebuchet MS"/>
                <a:cs typeface="Trebuchet MS"/>
              </a:rPr>
              <a:t>o</a:t>
            </a:r>
            <a:r>
              <a:rPr sz="3100" spc="125" dirty="0">
                <a:solidFill>
                  <a:srgbClr val="2A446F"/>
                </a:solidFill>
                <a:latin typeface="Trebuchet MS"/>
                <a:cs typeface="Trebuchet MS"/>
              </a:rPr>
              <a:t>s  </a:t>
            </a:r>
            <a:r>
              <a:rPr sz="3100" spc="-180" dirty="0">
                <a:solidFill>
                  <a:srgbClr val="2A446F"/>
                </a:solidFill>
                <a:latin typeface="Trebuchet MS"/>
                <a:cs typeface="Trebuchet MS"/>
              </a:rPr>
              <a:t>a</a:t>
            </a:r>
            <a:r>
              <a:rPr sz="3100" spc="-40" dirty="0">
                <a:solidFill>
                  <a:srgbClr val="2A446F"/>
                </a:solidFill>
                <a:latin typeface="Trebuchet MS"/>
                <a:cs typeface="Trebuchet MS"/>
              </a:rPr>
              <a:t>n</a:t>
            </a:r>
            <a:r>
              <a:rPr sz="3100" spc="110" dirty="0">
                <a:solidFill>
                  <a:srgbClr val="2A446F"/>
                </a:solidFill>
                <a:latin typeface="Trebuchet MS"/>
                <a:cs typeface="Trebuchet MS"/>
              </a:rPr>
              <a:t>d</a:t>
            </a:r>
            <a:r>
              <a:rPr sz="3100" spc="-330" dirty="0">
                <a:solidFill>
                  <a:srgbClr val="2A446F"/>
                </a:solidFill>
                <a:latin typeface="Trebuchet MS"/>
                <a:cs typeface="Trebuchet MS"/>
              </a:rPr>
              <a:t> </a:t>
            </a:r>
            <a:r>
              <a:rPr sz="3100" spc="-55" dirty="0">
                <a:solidFill>
                  <a:srgbClr val="2A446F"/>
                </a:solidFill>
                <a:latin typeface="Trebuchet MS"/>
                <a:cs typeface="Trebuchet MS"/>
              </a:rPr>
              <a:t>c</a:t>
            </a:r>
            <a:r>
              <a:rPr sz="3100" spc="-45" dirty="0">
                <a:solidFill>
                  <a:srgbClr val="2A446F"/>
                </a:solidFill>
                <a:latin typeface="Trebuchet MS"/>
                <a:cs typeface="Trebuchet MS"/>
              </a:rPr>
              <a:t>h</a:t>
            </a:r>
            <a:r>
              <a:rPr sz="3100" spc="-180" dirty="0">
                <a:solidFill>
                  <a:srgbClr val="2A446F"/>
                </a:solidFill>
                <a:latin typeface="Trebuchet MS"/>
                <a:cs typeface="Trebuchet MS"/>
              </a:rPr>
              <a:t>a</a:t>
            </a:r>
            <a:r>
              <a:rPr sz="3100" spc="-310" dirty="0">
                <a:solidFill>
                  <a:srgbClr val="2A446F"/>
                </a:solidFill>
                <a:latin typeface="Trebuchet MS"/>
                <a:cs typeface="Trebuchet MS"/>
              </a:rPr>
              <a:t>l</a:t>
            </a:r>
            <a:r>
              <a:rPr sz="3100" spc="-190" dirty="0">
                <a:solidFill>
                  <a:srgbClr val="2A446F"/>
                </a:solidFill>
                <a:latin typeface="Trebuchet MS"/>
                <a:cs typeface="Trebuchet MS"/>
              </a:rPr>
              <a:t>l</a:t>
            </a:r>
            <a:r>
              <a:rPr sz="3100" spc="-245" dirty="0">
                <a:solidFill>
                  <a:srgbClr val="2A446F"/>
                </a:solidFill>
                <a:latin typeface="Trebuchet MS"/>
                <a:cs typeface="Trebuchet MS"/>
              </a:rPr>
              <a:t>e</a:t>
            </a:r>
            <a:r>
              <a:rPr sz="3100" spc="-40" dirty="0">
                <a:solidFill>
                  <a:srgbClr val="2A446F"/>
                </a:solidFill>
                <a:latin typeface="Trebuchet MS"/>
                <a:cs typeface="Trebuchet MS"/>
              </a:rPr>
              <a:t>n</a:t>
            </a:r>
            <a:r>
              <a:rPr sz="3100" spc="10" dirty="0">
                <a:solidFill>
                  <a:srgbClr val="2A446F"/>
                </a:solidFill>
                <a:latin typeface="Trebuchet MS"/>
                <a:cs typeface="Trebuchet MS"/>
              </a:rPr>
              <a:t>g</a:t>
            </a:r>
            <a:r>
              <a:rPr sz="3100" spc="15" dirty="0">
                <a:solidFill>
                  <a:srgbClr val="2A446F"/>
                </a:solidFill>
                <a:latin typeface="Trebuchet MS"/>
                <a:cs typeface="Trebuchet MS"/>
              </a:rPr>
              <a:t>e</a:t>
            </a:r>
            <a:r>
              <a:rPr sz="3100" spc="75" dirty="0">
                <a:solidFill>
                  <a:srgbClr val="2A446F"/>
                </a:solidFill>
                <a:latin typeface="Trebuchet MS"/>
                <a:cs typeface="Trebuchet MS"/>
              </a:rPr>
              <a:t>s</a:t>
            </a:r>
            <a:r>
              <a:rPr sz="3100" spc="-490" dirty="0">
                <a:solidFill>
                  <a:srgbClr val="2A446F"/>
                </a:solidFill>
                <a:latin typeface="Trebuchet MS"/>
                <a:cs typeface="Trebuchet MS"/>
              </a:rPr>
              <a:t>,</a:t>
            </a:r>
            <a:r>
              <a:rPr sz="3100" spc="-330" dirty="0">
                <a:solidFill>
                  <a:srgbClr val="2A446F"/>
                </a:solidFill>
                <a:latin typeface="Trebuchet MS"/>
                <a:cs typeface="Trebuchet MS"/>
              </a:rPr>
              <a:t> </a:t>
            </a:r>
            <a:r>
              <a:rPr sz="3100" spc="-180" dirty="0">
                <a:solidFill>
                  <a:srgbClr val="2A446F"/>
                </a:solidFill>
                <a:latin typeface="Trebuchet MS"/>
                <a:cs typeface="Trebuchet MS"/>
              </a:rPr>
              <a:t>a</a:t>
            </a:r>
            <a:r>
              <a:rPr sz="3100" spc="-40" dirty="0">
                <a:solidFill>
                  <a:srgbClr val="2A446F"/>
                </a:solidFill>
                <a:latin typeface="Trebuchet MS"/>
                <a:cs typeface="Trebuchet MS"/>
              </a:rPr>
              <a:t>n</a:t>
            </a:r>
            <a:r>
              <a:rPr sz="3100" spc="110" dirty="0">
                <a:solidFill>
                  <a:srgbClr val="2A446F"/>
                </a:solidFill>
                <a:latin typeface="Trebuchet MS"/>
                <a:cs typeface="Trebuchet MS"/>
              </a:rPr>
              <a:t>d</a:t>
            </a:r>
            <a:r>
              <a:rPr sz="3100" spc="-330" dirty="0">
                <a:solidFill>
                  <a:srgbClr val="2A446F"/>
                </a:solidFill>
                <a:latin typeface="Trebuchet MS"/>
                <a:cs typeface="Trebuchet MS"/>
              </a:rPr>
              <a:t> </a:t>
            </a:r>
            <a:r>
              <a:rPr sz="3100" spc="-280" dirty="0">
                <a:solidFill>
                  <a:srgbClr val="2A446F"/>
                </a:solidFill>
                <a:latin typeface="Trebuchet MS"/>
                <a:cs typeface="Trebuchet MS"/>
              </a:rPr>
              <a:t>t</a:t>
            </a:r>
            <a:r>
              <a:rPr sz="3100" spc="165" dirty="0">
                <a:solidFill>
                  <a:srgbClr val="2A446F"/>
                </a:solidFill>
                <a:latin typeface="Trebuchet MS"/>
                <a:cs typeface="Trebuchet MS"/>
              </a:rPr>
              <a:t>o</a:t>
            </a:r>
            <a:r>
              <a:rPr sz="3100" spc="-330" dirty="0">
                <a:solidFill>
                  <a:srgbClr val="2A446F"/>
                </a:solidFill>
                <a:latin typeface="Trebuchet MS"/>
                <a:cs typeface="Trebuchet MS"/>
              </a:rPr>
              <a:t> </a:t>
            </a:r>
            <a:r>
              <a:rPr sz="3100" spc="-260" dirty="0">
                <a:solidFill>
                  <a:srgbClr val="2A446F"/>
                </a:solidFill>
                <a:latin typeface="Trebuchet MS"/>
                <a:cs typeface="Trebuchet MS"/>
              </a:rPr>
              <a:t>i</a:t>
            </a:r>
            <a:r>
              <a:rPr sz="3100" spc="-70" dirty="0">
                <a:solidFill>
                  <a:srgbClr val="2A446F"/>
                </a:solidFill>
                <a:latin typeface="Trebuchet MS"/>
                <a:cs typeface="Trebuchet MS"/>
              </a:rPr>
              <a:t>d</a:t>
            </a:r>
            <a:r>
              <a:rPr sz="3100" spc="-55" dirty="0">
                <a:solidFill>
                  <a:srgbClr val="2A446F"/>
                </a:solidFill>
                <a:latin typeface="Trebuchet MS"/>
                <a:cs typeface="Trebuchet MS"/>
              </a:rPr>
              <a:t>e</a:t>
            </a:r>
            <a:r>
              <a:rPr sz="3100" spc="-75" dirty="0">
                <a:solidFill>
                  <a:srgbClr val="2A446F"/>
                </a:solidFill>
                <a:latin typeface="Trebuchet MS"/>
                <a:cs typeface="Trebuchet MS"/>
              </a:rPr>
              <a:t>n</a:t>
            </a:r>
            <a:r>
              <a:rPr sz="3100" spc="-229" dirty="0">
                <a:solidFill>
                  <a:srgbClr val="2A446F"/>
                </a:solidFill>
                <a:latin typeface="Trebuchet MS"/>
                <a:cs typeface="Trebuchet MS"/>
              </a:rPr>
              <a:t>t</a:t>
            </a:r>
            <a:r>
              <a:rPr sz="3100" spc="-270" dirty="0">
                <a:solidFill>
                  <a:srgbClr val="2A446F"/>
                </a:solidFill>
                <a:latin typeface="Trebuchet MS"/>
                <a:cs typeface="Trebuchet MS"/>
              </a:rPr>
              <a:t>i</a:t>
            </a:r>
            <a:r>
              <a:rPr sz="3100" spc="-175" dirty="0">
                <a:solidFill>
                  <a:srgbClr val="2A446F"/>
                </a:solidFill>
                <a:latin typeface="Trebuchet MS"/>
                <a:cs typeface="Trebuchet MS"/>
              </a:rPr>
              <a:t>f</a:t>
            </a:r>
            <a:r>
              <a:rPr sz="3100" spc="40" dirty="0">
                <a:solidFill>
                  <a:srgbClr val="2A446F"/>
                </a:solidFill>
                <a:latin typeface="Trebuchet MS"/>
                <a:cs typeface="Trebuchet MS"/>
              </a:rPr>
              <a:t>y</a:t>
            </a:r>
            <a:endParaRPr sz="3100">
              <a:latin typeface="Trebuchet MS"/>
              <a:cs typeface="Trebuchet MS"/>
            </a:endParaRPr>
          </a:p>
          <a:p>
            <a:pPr marL="12700" marR="1026794" algn="just">
              <a:lnSpc>
                <a:spcPct val="106400"/>
              </a:lnSpc>
            </a:pPr>
            <a:r>
              <a:rPr sz="3100" spc="-40" dirty="0">
                <a:solidFill>
                  <a:srgbClr val="2A446F"/>
                </a:solidFill>
                <a:latin typeface="Trebuchet MS"/>
                <a:cs typeface="Trebuchet MS"/>
              </a:rPr>
              <a:t>best</a:t>
            </a:r>
            <a:r>
              <a:rPr sz="3100" spc="-330" dirty="0">
                <a:solidFill>
                  <a:srgbClr val="2A446F"/>
                </a:solidFill>
                <a:latin typeface="Trebuchet MS"/>
                <a:cs typeface="Trebuchet MS"/>
              </a:rPr>
              <a:t> </a:t>
            </a:r>
            <a:r>
              <a:rPr sz="3100" spc="-95" dirty="0">
                <a:solidFill>
                  <a:srgbClr val="2A446F"/>
                </a:solidFill>
                <a:latin typeface="Trebuchet MS"/>
                <a:cs typeface="Trebuchet MS"/>
              </a:rPr>
              <a:t>practices</a:t>
            </a:r>
            <a:r>
              <a:rPr sz="3100" spc="-330" dirty="0">
                <a:solidFill>
                  <a:srgbClr val="2A446F"/>
                </a:solidFill>
                <a:latin typeface="Trebuchet MS"/>
                <a:cs typeface="Trebuchet MS"/>
              </a:rPr>
              <a:t> </a:t>
            </a:r>
            <a:r>
              <a:rPr sz="3100" spc="-35" dirty="0">
                <a:solidFill>
                  <a:srgbClr val="2A446F"/>
                </a:solidFill>
                <a:latin typeface="Trebuchet MS"/>
                <a:cs typeface="Trebuchet MS"/>
              </a:rPr>
              <a:t>and</a:t>
            </a:r>
            <a:r>
              <a:rPr sz="3100" spc="-330" dirty="0">
                <a:solidFill>
                  <a:srgbClr val="2A446F"/>
                </a:solidFill>
                <a:latin typeface="Trebuchet MS"/>
                <a:cs typeface="Trebuchet MS"/>
              </a:rPr>
              <a:t> </a:t>
            </a:r>
            <a:r>
              <a:rPr sz="3100" spc="-80" dirty="0">
                <a:solidFill>
                  <a:srgbClr val="2A446F"/>
                </a:solidFill>
                <a:latin typeface="Trebuchet MS"/>
                <a:cs typeface="Trebuchet MS"/>
              </a:rPr>
              <a:t>opportunities</a:t>
            </a:r>
            <a:r>
              <a:rPr sz="3100" spc="-325" dirty="0">
                <a:solidFill>
                  <a:srgbClr val="2A446F"/>
                </a:solidFill>
                <a:latin typeface="Trebuchet MS"/>
                <a:cs typeface="Trebuchet MS"/>
              </a:rPr>
              <a:t> </a:t>
            </a:r>
            <a:r>
              <a:rPr sz="3100" spc="-135" dirty="0">
                <a:solidFill>
                  <a:srgbClr val="2A446F"/>
                </a:solidFill>
                <a:latin typeface="Trebuchet MS"/>
                <a:cs typeface="Trebuchet MS"/>
              </a:rPr>
              <a:t>for </a:t>
            </a:r>
            <a:r>
              <a:rPr sz="3100" spc="-925" dirty="0">
                <a:solidFill>
                  <a:srgbClr val="2A446F"/>
                </a:solidFill>
                <a:latin typeface="Trebuchet MS"/>
                <a:cs typeface="Trebuchet MS"/>
              </a:rPr>
              <a:t> </a:t>
            </a:r>
            <a:r>
              <a:rPr sz="3100" spc="-135" dirty="0">
                <a:solidFill>
                  <a:srgbClr val="2A446F"/>
                </a:solidFill>
                <a:latin typeface="Trebuchet MS"/>
                <a:cs typeface="Trebuchet MS"/>
              </a:rPr>
              <a:t>improvement.</a:t>
            </a:r>
            <a:endParaRPr sz="3100">
              <a:latin typeface="Trebuchet MS"/>
              <a:cs typeface="Trebuchet MS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0309721" y="982544"/>
            <a:ext cx="824865" cy="2019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50" spc="-10" dirty="0">
                <a:solidFill>
                  <a:srgbClr val="091F2C"/>
                </a:solidFill>
                <a:latin typeface="Trebuchet MS"/>
                <a:cs typeface="Trebuchet MS"/>
              </a:rPr>
              <a:t>Introduction</a:t>
            </a:r>
            <a:endParaRPr sz="1150">
              <a:latin typeface="Trebuchet MS"/>
              <a:cs typeface="Trebuchet MS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1820264" y="982544"/>
            <a:ext cx="652780" cy="2019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50" spc="-35" dirty="0">
                <a:solidFill>
                  <a:srgbClr val="091F2C"/>
                </a:solidFill>
                <a:latin typeface="Trebuchet MS"/>
                <a:cs typeface="Trebuchet MS"/>
              </a:rPr>
              <a:t>Ge</a:t>
            </a:r>
            <a:r>
              <a:rPr sz="1150" spc="-20" dirty="0">
                <a:solidFill>
                  <a:srgbClr val="091F2C"/>
                </a:solidFill>
                <a:latin typeface="Trebuchet MS"/>
                <a:cs typeface="Trebuchet MS"/>
              </a:rPr>
              <a:t>t</a:t>
            </a:r>
            <a:r>
              <a:rPr sz="1150" spc="-3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150" spc="-15" dirty="0">
                <a:solidFill>
                  <a:srgbClr val="091F2C"/>
                </a:solidFill>
                <a:latin typeface="Trebuchet MS"/>
                <a:cs typeface="Trebuchet MS"/>
              </a:rPr>
              <a:t>ready</a:t>
            </a:r>
            <a:endParaRPr sz="1150">
              <a:latin typeface="Trebuchet MS"/>
              <a:cs typeface="Trebuchet MS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2891189" y="982544"/>
            <a:ext cx="1410970" cy="2019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50" spc="25" dirty="0">
                <a:solidFill>
                  <a:srgbClr val="091F2C"/>
                </a:solidFill>
                <a:latin typeface="Trebuchet MS"/>
                <a:cs typeface="Trebuchet MS"/>
              </a:rPr>
              <a:t>Onboard</a:t>
            </a:r>
            <a:r>
              <a:rPr sz="1150" spc="-6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150" spc="15" dirty="0">
                <a:solidFill>
                  <a:srgbClr val="091F2C"/>
                </a:solidFill>
                <a:latin typeface="Trebuchet MS"/>
                <a:cs typeface="Trebuchet MS"/>
              </a:rPr>
              <a:t>and</a:t>
            </a:r>
            <a:r>
              <a:rPr sz="1150" spc="-5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150" spc="25" dirty="0">
                <a:solidFill>
                  <a:srgbClr val="091F2C"/>
                </a:solidFill>
                <a:latin typeface="Trebuchet MS"/>
                <a:cs typeface="Trebuchet MS"/>
              </a:rPr>
              <a:t>engage</a:t>
            </a:r>
            <a:endParaRPr sz="1150">
              <a:latin typeface="Trebuchet MS"/>
              <a:cs typeface="Trebuchet MS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4569775" y="982544"/>
            <a:ext cx="953769" cy="2019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50" spc="-25" dirty="0">
                <a:solidFill>
                  <a:srgbClr val="091F2C"/>
                </a:solidFill>
                <a:latin typeface="Trebuchet MS"/>
                <a:cs typeface="Trebuchet MS"/>
              </a:rPr>
              <a:t>Delive</a:t>
            </a:r>
            <a:r>
              <a:rPr sz="1150" spc="-15" dirty="0">
                <a:solidFill>
                  <a:srgbClr val="091F2C"/>
                </a:solidFill>
                <a:latin typeface="Trebuchet MS"/>
                <a:cs typeface="Trebuchet MS"/>
              </a:rPr>
              <a:t>r</a:t>
            </a:r>
            <a:r>
              <a:rPr sz="1150" spc="-3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150" spc="-20" dirty="0">
                <a:solidFill>
                  <a:srgbClr val="091F2C"/>
                </a:solidFill>
                <a:latin typeface="Trebuchet MS"/>
                <a:cs typeface="Trebuchet MS"/>
              </a:rPr>
              <a:t>impact</a:t>
            </a:r>
            <a:endParaRPr sz="1150">
              <a:latin typeface="Trebuchet MS"/>
              <a:cs typeface="Trebuchet MS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5798499" y="982544"/>
            <a:ext cx="1349375" cy="2019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50" spc="-20" dirty="0">
                <a:solidFill>
                  <a:srgbClr val="091F2C"/>
                </a:solidFill>
                <a:latin typeface="Trebuchet MS"/>
                <a:cs typeface="Trebuchet MS"/>
              </a:rPr>
              <a:t>Extend</a:t>
            </a:r>
            <a:r>
              <a:rPr sz="1150" spc="-6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150" spc="15" dirty="0">
                <a:solidFill>
                  <a:srgbClr val="091F2C"/>
                </a:solidFill>
                <a:latin typeface="Trebuchet MS"/>
                <a:cs typeface="Trebuchet MS"/>
              </a:rPr>
              <a:t>and</a:t>
            </a:r>
            <a:r>
              <a:rPr sz="1150" spc="-6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150" spc="-10" dirty="0">
                <a:solidFill>
                  <a:srgbClr val="091F2C"/>
                </a:solidFill>
                <a:latin typeface="Trebuchet MS"/>
                <a:cs typeface="Trebuchet MS"/>
              </a:rPr>
              <a:t>optimize</a:t>
            </a:r>
            <a:endParaRPr sz="1150">
              <a:latin typeface="Trebuchet MS"/>
              <a:cs typeface="Trebuchet MS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7546056" y="982544"/>
            <a:ext cx="705485" cy="2019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50" spc="-10" dirty="0">
                <a:solidFill>
                  <a:srgbClr val="091F2C"/>
                </a:solidFill>
                <a:latin typeface="Trebuchet MS"/>
                <a:cs typeface="Trebuchet MS"/>
              </a:rPr>
              <a:t>Nex</a:t>
            </a:r>
            <a:r>
              <a:rPr sz="1150" spc="-5" dirty="0">
                <a:solidFill>
                  <a:srgbClr val="091F2C"/>
                </a:solidFill>
                <a:latin typeface="Trebuchet MS"/>
                <a:cs typeface="Trebuchet MS"/>
              </a:rPr>
              <a:t>t</a:t>
            </a:r>
            <a:r>
              <a:rPr sz="1150" spc="-3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150" spc="-10" dirty="0">
                <a:solidFill>
                  <a:srgbClr val="091F2C"/>
                </a:solidFill>
                <a:latin typeface="Trebuchet MS"/>
                <a:cs typeface="Trebuchet MS"/>
              </a:rPr>
              <a:t>steps</a:t>
            </a:r>
            <a:endParaRPr sz="1150">
              <a:latin typeface="Trebuchet MS"/>
              <a:cs typeface="Trebuchet MS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8953343" y="983057"/>
            <a:ext cx="156845" cy="2019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50" spc="-90" dirty="0">
                <a:solidFill>
                  <a:srgbClr val="091F2C"/>
                </a:solidFill>
                <a:latin typeface="Trebuchet MS"/>
                <a:cs typeface="Trebuchet MS"/>
              </a:rPr>
              <a:t>16</a:t>
            </a:r>
            <a:endParaRPr sz="11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2505" y="2031772"/>
            <a:ext cx="739775" cy="3270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950" spc="-5" dirty="0">
                <a:solidFill>
                  <a:srgbClr val="091F2C"/>
                </a:solidFill>
                <a:latin typeface="Segoe UI Semibold"/>
                <a:cs typeface="Segoe UI Semibold"/>
              </a:rPr>
              <a:t>Step</a:t>
            </a:r>
            <a:r>
              <a:rPr sz="1950" spc="-85" dirty="0">
                <a:solidFill>
                  <a:srgbClr val="091F2C"/>
                </a:solidFill>
                <a:latin typeface="Segoe UI Semibold"/>
                <a:cs typeface="Segoe UI Semibold"/>
              </a:rPr>
              <a:t> </a:t>
            </a:r>
            <a:r>
              <a:rPr sz="1950" spc="55" dirty="0">
                <a:solidFill>
                  <a:srgbClr val="091F2C"/>
                </a:solidFill>
                <a:latin typeface="Segoe UI Semibold"/>
                <a:cs typeface="Segoe UI Semibold"/>
              </a:rPr>
              <a:t>7</a:t>
            </a:r>
            <a:endParaRPr sz="1950">
              <a:latin typeface="Segoe UI Semibold"/>
              <a:cs typeface="Segoe UI Semibol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92505" y="2435924"/>
            <a:ext cx="6128385" cy="5029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100" spc="-40" dirty="0">
                <a:solidFill>
                  <a:srgbClr val="2A446F"/>
                </a:solidFill>
                <a:latin typeface="Segoe UI Semilight"/>
                <a:cs typeface="Segoe UI Semilight"/>
              </a:rPr>
              <a:t>Make</a:t>
            </a:r>
            <a:r>
              <a:rPr sz="3100" spc="-5" dirty="0">
                <a:solidFill>
                  <a:srgbClr val="2A446F"/>
                </a:solidFill>
                <a:latin typeface="Segoe UI Semilight"/>
                <a:cs typeface="Segoe UI Semilight"/>
              </a:rPr>
              <a:t> </a:t>
            </a:r>
            <a:r>
              <a:rPr sz="3100" spc="-25" dirty="0">
                <a:solidFill>
                  <a:srgbClr val="2A446F"/>
                </a:solidFill>
                <a:latin typeface="Segoe UI Semilight"/>
                <a:cs typeface="Segoe UI Semilight"/>
              </a:rPr>
              <a:t>ongoing</a:t>
            </a:r>
            <a:r>
              <a:rPr sz="3100" dirty="0">
                <a:solidFill>
                  <a:srgbClr val="2A446F"/>
                </a:solidFill>
                <a:latin typeface="Segoe UI Semilight"/>
                <a:cs typeface="Segoe UI Semilight"/>
              </a:rPr>
              <a:t> </a:t>
            </a:r>
            <a:r>
              <a:rPr sz="3100" spc="-30" dirty="0">
                <a:solidFill>
                  <a:srgbClr val="2A446F"/>
                </a:solidFill>
                <a:latin typeface="Segoe UI Semilight"/>
                <a:cs typeface="Segoe UI Semilight"/>
              </a:rPr>
              <a:t>training</a:t>
            </a:r>
            <a:r>
              <a:rPr sz="3100" dirty="0">
                <a:solidFill>
                  <a:srgbClr val="2A446F"/>
                </a:solidFill>
                <a:latin typeface="Segoe UI Semilight"/>
                <a:cs typeface="Segoe UI Semilight"/>
              </a:rPr>
              <a:t> </a:t>
            </a:r>
            <a:r>
              <a:rPr sz="3100" spc="-10" dirty="0">
                <a:solidFill>
                  <a:srgbClr val="2A446F"/>
                </a:solidFill>
                <a:latin typeface="Segoe UI Semilight"/>
                <a:cs typeface="Segoe UI Semilight"/>
              </a:rPr>
              <a:t>the</a:t>
            </a:r>
            <a:r>
              <a:rPr sz="3100" dirty="0">
                <a:solidFill>
                  <a:srgbClr val="2A446F"/>
                </a:solidFill>
                <a:latin typeface="Segoe UI Semilight"/>
                <a:cs typeface="Segoe UI Semilight"/>
              </a:rPr>
              <a:t> </a:t>
            </a:r>
            <a:r>
              <a:rPr sz="3100" spc="-25" dirty="0">
                <a:solidFill>
                  <a:srgbClr val="2A446F"/>
                </a:solidFill>
                <a:latin typeface="Segoe UI Semilight"/>
                <a:cs typeface="Segoe UI Semilight"/>
              </a:rPr>
              <a:t>standard.</a:t>
            </a:r>
            <a:endParaRPr sz="3100">
              <a:latin typeface="Segoe UI Semilight"/>
              <a:cs typeface="Segoe UI Semiligh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92505" y="3258821"/>
            <a:ext cx="3681729" cy="165925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23200"/>
              </a:lnSpc>
              <a:spcBef>
                <a:spcPts val="90"/>
              </a:spcBef>
            </a:pPr>
            <a:r>
              <a:rPr sz="1450" dirty="0">
                <a:solidFill>
                  <a:srgbClr val="091F2C"/>
                </a:solidFill>
                <a:latin typeface="Trebuchet MS"/>
                <a:cs typeface="Trebuchet MS"/>
              </a:rPr>
              <a:t>Employees </a:t>
            </a:r>
            <a:r>
              <a:rPr sz="1450" spc="-65" dirty="0">
                <a:solidFill>
                  <a:srgbClr val="091F2C"/>
                </a:solidFill>
                <a:latin typeface="Trebuchet MS"/>
                <a:cs typeface="Trebuchet MS"/>
              </a:rPr>
              <a:t>will </a:t>
            </a:r>
            <a:r>
              <a:rPr sz="1450" dirty="0">
                <a:solidFill>
                  <a:srgbClr val="091F2C"/>
                </a:solidFill>
                <a:latin typeface="Trebuchet MS"/>
                <a:cs typeface="Trebuchet MS"/>
              </a:rPr>
              <a:t>see </a:t>
            </a:r>
            <a:r>
              <a:rPr sz="1450" spc="-10" dirty="0">
                <a:solidFill>
                  <a:srgbClr val="091F2C"/>
                </a:solidFill>
                <a:latin typeface="Trebuchet MS"/>
                <a:cs typeface="Trebuchet MS"/>
              </a:rPr>
              <a:t>productivity </a:t>
            </a:r>
            <a:r>
              <a:rPr sz="1450" spc="20" dirty="0">
                <a:solidFill>
                  <a:srgbClr val="091F2C"/>
                </a:solidFill>
                <a:latin typeface="Trebuchet MS"/>
                <a:cs typeface="Trebuchet MS"/>
              </a:rPr>
              <a:t>gains </a:t>
            </a:r>
            <a:r>
              <a:rPr sz="1450" spc="2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20" dirty="0">
                <a:solidFill>
                  <a:srgbClr val="091F2C"/>
                </a:solidFill>
                <a:latin typeface="Trebuchet MS"/>
                <a:cs typeface="Trebuchet MS"/>
              </a:rPr>
              <a:t>immediately</a:t>
            </a:r>
            <a:r>
              <a:rPr sz="1450" spc="-3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30" dirty="0">
                <a:solidFill>
                  <a:srgbClr val="091F2C"/>
                </a:solidFill>
                <a:latin typeface="Trebuchet MS"/>
                <a:cs typeface="Trebuchet MS"/>
              </a:rPr>
              <a:t>with</a:t>
            </a:r>
            <a:r>
              <a:rPr sz="1450" spc="-3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30" dirty="0">
                <a:solidFill>
                  <a:srgbClr val="091F2C"/>
                </a:solidFill>
                <a:latin typeface="Trebuchet MS"/>
                <a:cs typeface="Trebuchet MS"/>
              </a:rPr>
              <a:t>Copilot.</a:t>
            </a:r>
            <a:r>
              <a:rPr sz="1450" spc="-3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5" dirty="0">
                <a:solidFill>
                  <a:srgbClr val="091F2C"/>
                </a:solidFill>
                <a:latin typeface="Trebuchet MS"/>
                <a:cs typeface="Trebuchet MS"/>
              </a:rPr>
              <a:t>But</a:t>
            </a:r>
            <a:r>
              <a:rPr sz="1450" spc="-3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30" dirty="0">
                <a:solidFill>
                  <a:srgbClr val="091F2C"/>
                </a:solidFill>
                <a:latin typeface="Trebuchet MS"/>
                <a:cs typeface="Trebuchet MS"/>
              </a:rPr>
              <a:t>how</a:t>
            </a:r>
            <a:r>
              <a:rPr sz="1450" spc="-3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15" dirty="0">
                <a:solidFill>
                  <a:srgbClr val="091F2C"/>
                </a:solidFill>
                <a:latin typeface="Trebuchet MS"/>
                <a:cs typeface="Trebuchet MS"/>
              </a:rPr>
              <a:t>each</a:t>
            </a:r>
            <a:r>
              <a:rPr sz="1450" spc="-3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5" dirty="0">
                <a:solidFill>
                  <a:srgbClr val="091F2C"/>
                </a:solidFill>
                <a:latin typeface="Trebuchet MS"/>
                <a:cs typeface="Trebuchet MS"/>
              </a:rPr>
              <a:t>user </a:t>
            </a:r>
            <a:r>
              <a:rPr sz="1450" spc="-42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5" dirty="0">
                <a:solidFill>
                  <a:srgbClr val="091F2C"/>
                </a:solidFill>
                <a:latin typeface="Trebuchet MS"/>
                <a:cs typeface="Trebuchet MS"/>
              </a:rPr>
              <a:t>personalizes </a:t>
            </a:r>
            <a:r>
              <a:rPr sz="1450" spc="-40" dirty="0">
                <a:solidFill>
                  <a:srgbClr val="091F2C"/>
                </a:solidFill>
                <a:latin typeface="Trebuchet MS"/>
                <a:cs typeface="Trebuchet MS"/>
              </a:rPr>
              <a:t>their </a:t>
            </a:r>
            <a:r>
              <a:rPr sz="1450" spc="-5" dirty="0">
                <a:solidFill>
                  <a:srgbClr val="091F2C"/>
                </a:solidFill>
                <a:latin typeface="Trebuchet MS"/>
                <a:cs typeface="Trebuchet MS"/>
              </a:rPr>
              <a:t>Copilot </a:t>
            </a:r>
            <a:r>
              <a:rPr sz="1450" spc="30" dirty="0">
                <a:solidFill>
                  <a:srgbClr val="091F2C"/>
                </a:solidFill>
                <a:latin typeface="Trebuchet MS"/>
                <a:cs typeface="Trebuchet MS"/>
              </a:rPr>
              <a:t>usage </a:t>
            </a:r>
            <a:r>
              <a:rPr sz="1450" spc="-65" dirty="0">
                <a:solidFill>
                  <a:srgbClr val="091F2C"/>
                </a:solidFill>
                <a:latin typeface="Trebuchet MS"/>
                <a:cs typeface="Trebuchet MS"/>
              </a:rPr>
              <a:t>will </a:t>
            </a:r>
            <a:r>
              <a:rPr sz="1450" spc="-15" dirty="0">
                <a:solidFill>
                  <a:srgbClr val="091F2C"/>
                </a:solidFill>
                <a:latin typeface="Trebuchet MS"/>
                <a:cs typeface="Trebuchet MS"/>
              </a:rPr>
              <a:t>evolve </a:t>
            </a:r>
            <a:r>
              <a:rPr sz="1450" spc="-1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30" dirty="0">
                <a:solidFill>
                  <a:srgbClr val="091F2C"/>
                </a:solidFill>
                <a:latin typeface="Trebuchet MS"/>
                <a:cs typeface="Trebuchet MS"/>
              </a:rPr>
              <a:t>dramatically </a:t>
            </a:r>
            <a:r>
              <a:rPr sz="1450" spc="-10" dirty="0">
                <a:solidFill>
                  <a:srgbClr val="091F2C"/>
                </a:solidFill>
                <a:latin typeface="Trebuchet MS"/>
                <a:cs typeface="Trebuchet MS"/>
              </a:rPr>
              <a:t>over</a:t>
            </a:r>
            <a:r>
              <a:rPr sz="1450" spc="-3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10" dirty="0">
                <a:solidFill>
                  <a:srgbClr val="091F2C"/>
                </a:solidFill>
                <a:latin typeface="Trebuchet MS"/>
                <a:cs typeface="Trebuchet MS"/>
              </a:rPr>
              <a:t>a</a:t>
            </a:r>
            <a:r>
              <a:rPr sz="1450" spc="-3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35" dirty="0">
                <a:solidFill>
                  <a:srgbClr val="091F2C"/>
                </a:solidFill>
                <a:latin typeface="Trebuchet MS"/>
                <a:cs typeface="Trebuchet MS"/>
              </a:rPr>
              <a:t>6</a:t>
            </a:r>
            <a:r>
              <a:rPr sz="1450" spc="-3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10" dirty="0">
                <a:solidFill>
                  <a:srgbClr val="091F2C"/>
                </a:solidFill>
                <a:latin typeface="Trebuchet MS"/>
                <a:cs typeface="Trebuchet MS"/>
              </a:rPr>
              <a:t>to</a:t>
            </a:r>
            <a:r>
              <a:rPr sz="1450" spc="-3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15" dirty="0">
                <a:solidFill>
                  <a:srgbClr val="091F2C"/>
                </a:solidFill>
                <a:latin typeface="Trebuchet MS"/>
                <a:cs typeface="Trebuchet MS"/>
              </a:rPr>
              <a:t>12-month</a:t>
            </a:r>
            <a:r>
              <a:rPr sz="1450" spc="-3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25" dirty="0">
                <a:solidFill>
                  <a:srgbClr val="091F2C"/>
                </a:solidFill>
                <a:latin typeface="Trebuchet MS"/>
                <a:cs typeface="Trebuchet MS"/>
              </a:rPr>
              <a:t>period,</a:t>
            </a:r>
            <a:endParaRPr sz="1450">
              <a:latin typeface="Trebuchet MS"/>
              <a:cs typeface="Trebuchet MS"/>
            </a:endParaRPr>
          </a:p>
          <a:p>
            <a:pPr marL="12700" marR="225425">
              <a:lnSpc>
                <a:spcPct val="123200"/>
              </a:lnSpc>
            </a:pPr>
            <a:r>
              <a:rPr sz="1450" spc="60" dirty="0">
                <a:solidFill>
                  <a:srgbClr val="091F2C"/>
                </a:solidFill>
                <a:latin typeface="Trebuchet MS"/>
                <a:cs typeface="Trebuchet MS"/>
              </a:rPr>
              <a:t>so</a:t>
            </a:r>
            <a:r>
              <a:rPr sz="1450" spc="-3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15" dirty="0">
                <a:solidFill>
                  <a:srgbClr val="091F2C"/>
                </a:solidFill>
                <a:latin typeface="Trebuchet MS"/>
                <a:cs typeface="Trebuchet MS"/>
              </a:rPr>
              <a:t>providing</a:t>
            </a:r>
            <a:r>
              <a:rPr sz="1450" spc="-3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60" dirty="0">
                <a:solidFill>
                  <a:srgbClr val="091F2C"/>
                </a:solidFill>
                <a:latin typeface="Trebuchet MS"/>
                <a:cs typeface="Trebuchet MS"/>
              </a:rPr>
              <a:t>ongoing</a:t>
            </a:r>
            <a:r>
              <a:rPr sz="1450" spc="-3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10" dirty="0">
                <a:solidFill>
                  <a:srgbClr val="091F2C"/>
                </a:solidFill>
                <a:latin typeface="Trebuchet MS"/>
                <a:cs typeface="Trebuchet MS"/>
              </a:rPr>
              <a:t>training</a:t>
            </a:r>
            <a:r>
              <a:rPr sz="1450" spc="-3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20" dirty="0">
                <a:solidFill>
                  <a:srgbClr val="091F2C"/>
                </a:solidFill>
                <a:latin typeface="Trebuchet MS"/>
                <a:cs typeface="Trebuchet MS"/>
              </a:rPr>
              <a:t>is</a:t>
            </a:r>
            <a:r>
              <a:rPr sz="1450" spc="-4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55" dirty="0">
                <a:solidFill>
                  <a:srgbClr val="091F2C"/>
                </a:solidFill>
                <a:latin typeface="Trebuchet MS"/>
                <a:cs typeface="Trebuchet MS"/>
              </a:rPr>
              <a:t>critical</a:t>
            </a:r>
            <a:r>
              <a:rPr sz="1450" spc="-4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10" dirty="0">
                <a:solidFill>
                  <a:srgbClr val="091F2C"/>
                </a:solidFill>
                <a:latin typeface="Trebuchet MS"/>
                <a:cs typeface="Trebuchet MS"/>
              </a:rPr>
              <a:t>to </a:t>
            </a:r>
            <a:r>
              <a:rPr sz="1450" spc="-42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5" dirty="0">
                <a:solidFill>
                  <a:srgbClr val="091F2C"/>
                </a:solidFill>
                <a:latin typeface="Trebuchet MS"/>
                <a:cs typeface="Trebuchet MS"/>
              </a:rPr>
              <a:t>optimizing</a:t>
            </a:r>
            <a:r>
              <a:rPr sz="1450" spc="-40" dirty="0">
                <a:solidFill>
                  <a:srgbClr val="091F2C"/>
                </a:solidFill>
                <a:latin typeface="Trebuchet MS"/>
                <a:cs typeface="Trebuchet MS"/>
              </a:rPr>
              <a:t> that</a:t>
            </a:r>
            <a:r>
              <a:rPr sz="1450" spc="-3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55" dirty="0">
                <a:solidFill>
                  <a:srgbClr val="091F2C"/>
                </a:solidFill>
                <a:latin typeface="Trebuchet MS"/>
                <a:cs typeface="Trebuchet MS"/>
              </a:rPr>
              <a:t>journey.</a:t>
            </a:r>
            <a:endParaRPr sz="145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92505" y="5164522"/>
            <a:ext cx="3983354" cy="165925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23200"/>
              </a:lnSpc>
              <a:spcBef>
                <a:spcPts val="90"/>
              </a:spcBef>
            </a:pPr>
            <a:r>
              <a:rPr sz="1450" spc="40" dirty="0">
                <a:solidFill>
                  <a:srgbClr val="091F2C"/>
                </a:solidFill>
                <a:latin typeface="Trebuchet MS"/>
                <a:cs typeface="Trebuchet MS"/>
              </a:rPr>
              <a:t>Prompting—the </a:t>
            </a:r>
            <a:r>
              <a:rPr sz="1450" spc="5" dirty="0">
                <a:solidFill>
                  <a:srgbClr val="091F2C"/>
                </a:solidFill>
                <a:latin typeface="Trebuchet MS"/>
                <a:cs typeface="Trebuchet MS"/>
              </a:rPr>
              <a:t>process </a:t>
            </a:r>
            <a:r>
              <a:rPr sz="1450" spc="-5" dirty="0">
                <a:solidFill>
                  <a:srgbClr val="091F2C"/>
                </a:solidFill>
                <a:latin typeface="Trebuchet MS"/>
                <a:cs typeface="Trebuchet MS"/>
              </a:rPr>
              <a:t>of </a:t>
            </a:r>
            <a:r>
              <a:rPr sz="1450" spc="30" dirty="0">
                <a:solidFill>
                  <a:srgbClr val="091F2C"/>
                </a:solidFill>
                <a:latin typeface="Trebuchet MS"/>
                <a:cs typeface="Trebuchet MS"/>
              </a:rPr>
              <a:t>giving </a:t>
            </a:r>
            <a:r>
              <a:rPr sz="1450" spc="-45" dirty="0">
                <a:solidFill>
                  <a:srgbClr val="091F2C"/>
                </a:solidFill>
                <a:latin typeface="Trebuchet MS"/>
                <a:cs typeface="Trebuchet MS"/>
              </a:rPr>
              <a:t>clear </a:t>
            </a:r>
            <a:r>
              <a:rPr sz="1450" spc="-4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30" dirty="0">
                <a:solidFill>
                  <a:srgbClr val="091F2C"/>
                </a:solidFill>
                <a:latin typeface="Trebuchet MS"/>
                <a:cs typeface="Trebuchet MS"/>
              </a:rPr>
              <a:t>commands </a:t>
            </a:r>
            <a:r>
              <a:rPr sz="1450" spc="-10" dirty="0">
                <a:solidFill>
                  <a:srgbClr val="091F2C"/>
                </a:solidFill>
                <a:latin typeface="Trebuchet MS"/>
                <a:cs typeface="Trebuchet MS"/>
              </a:rPr>
              <a:t>to </a:t>
            </a:r>
            <a:r>
              <a:rPr sz="1450" spc="10" dirty="0">
                <a:solidFill>
                  <a:srgbClr val="091F2C"/>
                </a:solidFill>
                <a:latin typeface="Trebuchet MS"/>
                <a:cs typeface="Trebuchet MS"/>
              </a:rPr>
              <a:t>get </a:t>
            </a:r>
            <a:r>
              <a:rPr sz="1450" spc="-20" dirty="0">
                <a:solidFill>
                  <a:srgbClr val="091F2C"/>
                </a:solidFill>
                <a:latin typeface="Trebuchet MS"/>
                <a:cs typeface="Trebuchet MS"/>
              </a:rPr>
              <a:t>the </a:t>
            </a:r>
            <a:r>
              <a:rPr sz="1450" spc="-10" dirty="0">
                <a:solidFill>
                  <a:srgbClr val="091F2C"/>
                </a:solidFill>
                <a:latin typeface="Trebuchet MS"/>
                <a:cs typeface="Trebuchet MS"/>
              </a:rPr>
              <a:t>right </a:t>
            </a:r>
            <a:r>
              <a:rPr sz="1450" spc="-20" dirty="0">
                <a:solidFill>
                  <a:srgbClr val="091F2C"/>
                </a:solidFill>
                <a:latin typeface="Trebuchet MS"/>
                <a:cs typeface="Trebuchet MS"/>
              </a:rPr>
              <a:t>results </a:t>
            </a:r>
            <a:r>
              <a:rPr sz="1450" spc="15" dirty="0">
                <a:solidFill>
                  <a:srgbClr val="091F2C"/>
                </a:solidFill>
                <a:latin typeface="Trebuchet MS"/>
                <a:cs typeface="Trebuchet MS"/>
              </a:rPr>
              <a:t>out </a:t>
            </a:r>
            <a:r>
              <a:rPr sz="1450" spc="-5" dirty="0">
                <a:solidFill>
                  <a:srgbClr val="091F2C"/>
                </a:solidFill>
                <a:latin typeface="Trebuchet MS"/>
                <a:cs typeface="Trebuchet MS"/>
              </a:rPr>
              <a:t>of </a:t>
            </a:r>
            <a:r>
              <a:rPr sz="1450" spc="10" dirty="0">
                <a:solidFill>
                  <a:srgbClr val="091F2C"/>
                </a:solidFill>
                <a:latin typeface="Trebuchet MS"/>
                <a:cs typeface="Trebuchet MS"/>
              </a:rPr>
              <a:t>an </a:t>
            </a:r>
            <a:r>
              <a:rPr sz="1450" spc="35" dirty="0">
                <a:solidFill>
                  <a:srgbClr val="091F2C"/>
                </a:solidFill>
                <a:latin typeface="Trebuchet MS"/>
                <a:cs typeface="Trebuchet MS"/>
              </a:rPr>
              <a:t>AI </a:t>
            </a:r>
            <a:r>
              <a:rPr sz="1450" spc="4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60" dirty="0">
                <a:solidFill>
                  <a:srgbClr val="091F2C"/>
                </a:solidFill>
                <a:latin typeface="Trebuchet MS"/>
                <a:cs typeface="Trebuchet MS"/>
              </a:rPr>
              <a:t>tool—is </a:t>
            </a:r>
            <a:r>
              <a:rPr sz="1450" spc="-50" dirty="0">
                <a:solidFill>
                  <a:srgbClr val="091F2C"/>
                </a:solidFill>
                <a:latin typeface="Trebuchet MS"/>
                <a:cs typeface="Trebuchet MS"/>
              </a:rPr>
              <a:t>likely </a:t>
            </a:r>
            <a:r>
              <a:rPr sz="1450" spc="-10" dirty="0">
                <a:solidFill>
                  <a:srgbClr val="091F2C"/>
                </a:solidFill>
                <a:latin typeface="Trebuchet MS"/>
                <a:cs typeface="Trebuchet MS"/>
              </a:rPr>
              <a:t>a </a:t>
            </a:r>
            <a:r>
              <a:rPr sz="1450" dirty="0">
                <a:solidFill>
                  <a:srgbClr val="091F2C"/>
                </a:solidFill>
                <a:latin typeface="Trebuchet MS"/>
                <a:cs typeface="Trebuchet MS"/>
              </a:rPr>
              <a:t>new </a:t>
            </a:r>
            <a:r>
              <a:rPr sz="1450" spc="-40" dirty="0">
                <a:solidFill>
                  <a:srgbClr val="091F2C"/>
                </a:solidFill>
                <a:latin typeface="Trebuchet MS"/>
                <a:cs typeface="Trebuchet MS"/>
              </a:rPr>
              <a:t>skill </a:t>
            </a:r>
            <a:r>
              <a:rPr sz="1450" spc="-20" dirty="0">
                <a:solidFill>
                  <a:srgbClr val="091F2C"/>
                </a:solidFill>
                <a:latin typeface="Trebuchet MS"/>
                <a:cs typeface="Trebuchet MS"/>
              </a:rPr>
              <a:t>for </a:t>
            </a:r>
            <a:r>
              <a:rPr sz="1450" spc="15" dirty="0">
                <a:solidFill>
                  <a:srgbClr val="091F2C"/>
                </a:solidFill>
                <a:latin typeface="Trebuchet MS"/>
                <a:cs typeface="Trebuchet MS"/>
              </a:rPr>
              <a:t>many </a:t>
            </a:r>
            <a:r>
              <a:rPr sz="1450" spc="-15" dirty="0">
                <a:solidFill>
                  <a:srgbClr val="091F2C"/>
                </a:solidFill>
                <a:latin typeface="Trebuchet MS"/>
                <a:cs typeface="Trebuchet MS"/>
              </a:rPr>
              <a:t>employees. </a:t>
            </a:r>
            <a:r>
              <a:rPr sz="1450" spc="-1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40" dirty="0">
                <a:solidFill>
                  <a:srgbClr val="091F2C"/>
                </a:solidFill>
                <a:latin typeface="Trebuchet MS"/>
                <a:cs typeface="Trebuchet MS"/>
              </a:rPr>
              <a:t>Better </a:t>
            </a:r>
            <a:r>
              <a:rPr sz="1450" spc="5" dirty="0">
                <a:solidFill>
                  <a:srgbClr val="091F2C"/>
                </a:solidFill>
                <a:latin typeface="Trebuchet MS"/>
                <a:cs typeface="Trebuchet MS"/>
              </a:rPr>
              <a:t>inputs </a:t>
            </a:r>
            <a:r>
              <a:rPr sz="1450" spc="-15" dirty="0">
                <a:solidFill>
                  <a:srgbClr val="091F2C"/>
                </a:solidFill>
                <a:latin typeface="Trebuchet MS"/>
                <a:cs typeface="Trebuchet MS"/>
              </a:rPr>
              <a:t>lead </a:t>
            </a:r>
            <a:r>
              <a:rPr sz="1450" spc="-10" dirty="0">
                <a:solidFill>
                  <a:srgbClr val="091F2C"/>
                </a:solidFill>
                <a:latin typeface="Trebuchet MS"/>
                <a:cs typeface="Trebuchet MS"/>
              </a:rPr>
              <a:t>to </a:t>
            </a:r>
            <a:r>
              <a:rPr sz="1450" spc="-30" dirty="0">
                <a:solidFill>
                  <a:srgbClr val="091F2C"/>
                </a:solidFill>
                <a:latin typeface="Trebuchet MS"/>
                <a:cs typeface="Trebuchet MS"/>
              </a:rPr>
              <a:t>better </a:t>
            </a:r>
            <a:r>
              <a:rPr sz="1450" spc="15" dirty="0">
                <a:solidFill>
                  <a:srgbClr val="091F2C"/>
                </a:solidFill>
                <a:latin typeface="Trebuchet MS"/>
                <a:cs typeface="Trebuchet MS"/>
              </a:rPr>
              <a:t>outputs </a:t>
            </a:r>
            <a:r>
              <a:rPr sz="1450" spc="25" dirty="0">
                <a:solidFill>
                  <a:srgbClr val="091F2C"/>
                </a:solidFill>
                <a:latin typeface="Trebuchet MS"/>
                <a:cs typeface="Trebuchet MS"/>
              </a:rPr>
              <a:t>and </a:t>
            </a:r>
            <a:r>
              <a:rPr sz="1450" spc="-25" dirty="0">
                <a:solidFill>
                  <a:srgbClr val="091F2C"/>
                </a:solidFill>
                <a:latin typeface="Trebuchet MS"/>
                <a:cs typeface="Trebuchet MS"/>
              </a:rPr>
              <a:t>this </a:t>
            </a:r>
            <a:r>
              <a:rPr sz="1450" spc="-20" dirty="0">
                <a:solidFill>
                  <a:srgbClr val="091F2C"/>
                </a:solidFill>
                <a:latin typeface="Trebuchet MS"/>
                <a:cs typeface="Trebuchet MS"/>
              </a:rPr>
              <a:t> requires </a:t>
            </a:r>
            <a:r>
              <a:rPr sz="1450" spc="-15" dirty="0">
                <a:solidFill>
                  <a:srgbClr val="091F2C"/>
                </a:solidFill>
                <a:latin typeface="Trebuchet MS"/>
                <a:cs typeface="Trebuchet MS"/>
              </a:rPr>
              <a:t>consistent </a:t>
            </a:r>
            <a:r>
              <a:rPr sz="1450" spc="-55" dirty="0">
                <a:solidFill>
                  <a:srgbClr val="091F2C"/>
                </a:solidFill>
                <a:latin typeface="Trebuchet MS"/>
                <a:cs typeface="Trebuchet MS"/>
              </a:rPr>
              <a:t>practice, </a:t>
            </a:r>
            <a:r>
              <a:rPr sz="1450" spc="60" dirty="0">
                <a:solidFill>
                  <a:srgbClr val="091F2C"/>
                </a:solidFill>
                <a:latin typeface="Trebuchet MS"/>
                <a:cs typeface="Trebuchet MS"/>
              </a:rPr>
              <a:t>so </a:t>
            </a:r>
            <a:r>
              <a:rPr sz="1450" spc="-5" dirty="0">
                <a:solidFill>
                  <a:srgbClr val="091F2C"/>
                </a:solidFill>
                <a:latin typeface="Trebuchet MS"/>
                <a:cs typeface="Trebuchet MS"/>
              </a:rPr>
              <a:t>Copilot </a:t>
            </a:r>
            <a:r>
              <a:rPr sz="1450" spc="20" dirty="0">
                <a:solidFill>
                  <a:srgbClr val="091F2C"/>
                </a:solidFill>
                <a:latin typeface="Trebuchet MS"/>
                <a:cs typeface="Trebuchet MS"/>
              </a:rPr>
              <a:t>becomes </a:t>
            </a:r>
            <a:r>
              <a:rPr sz="1450" spc="-42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10" dirty="0">
                <a:solidFill>
                  <a:srgbClr val="091F2C"/>
                </a:solidFill>
                <a:latin typeface="Trebuchet MS"/>
                <a:cs typeface="Trebuchet MS"/>
              </a:rPr>
              <a:t>a</a:t>
            </a:r>
            <a:r>
              <a:rPr sz="1450" spc="-3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25" dirty="0">
                <a:solidFill>
                  <a:srgbClr val="091F2C"/>
                </a:solidFill>
                <a:latin typeface="Trebuchet MS"/>
                <a:cs typeface="Trebuchet MS"/>
              </a:rPr>
              <a:t>natural</a:t>
            </a:r>
            <a:r>
              <a:rPr sz="1450" spc="-3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5" dirty="0">
                <a:solidFill>
                  <a:srgbClr val="091F2C"/>
                </a:solidFill>
                <a:latin typeface="Trebuchet MS"/>
                <a:cs typeface="Trebuchet MS"/>
              </a:rPr>
              <a:t>extension</a:t>
            </a:r>
            <a:r>
              <a:rPr sz="1450" spc="-3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5" dirty="0">
                <a:solidFill>
                  <a:srgbClr val="091F2C"/>
                </a:solidFill>
                <a:latin typeface="Trebuchet MS"/>
                <a:cs typeface="Trebuchet MS"/>
              </a:rPr>
              <a:t>of</a:t>
            </a:r>
            <a:r>
              <a:rPr sz="1450" spc="-3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20" dirty="0">
                <a:solidFill>
                  <a:srgbClr val="091F2C"/>
                </a:solidFill>
                <a:latin typeface="Trebuchet MS"/>
                <a:cs typeface="Trebuchet MS"/>
              </a:rPr>
              <a:t>the</a:t>
            </a:r>
            <a:r>
              <a:rPr sz="1450" spc="-4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dirty="0">
                <a:solidFill>
                  <a:srgbClr val="091F2C"/>
                </a:solidFill>
                <a:latin typeface="Trebuchet MS"/>
                <a:cs typeface="Trebuchet MS"/>
              </a:rPr>
              <a:t>work</a:t>
            </a:r>
            <a:r>
              <a:rPr sz="1450" spc="-3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20" dirty="0">
                <a:solidFill>
                  <a:srgbClr val="091F2C"/>
                </a:solidFill>
                <a:latin typeface="Trebuchet MS"/>
                <a:cs typeface="Trebuchet MS"/>
              </a:rPr>
              <a:t>process.</a:t>
            </a:r>
            <a:endParaRPr sz="145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92505" y="7070223"/>
            <a:ext cx="3977004" cy="22034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484505">
              <a:lnSpc>
                <a:spcPct val="123200"/>
              </a:lnSpc>
              <a:spcBef>
                <a:spcPts val="90"/>
              </a:spcBef>
            </a:pPr>
            <a:r>
              <a:rPr sz="1450" spc="10" dirty="0">
                <a:solidFill>
                  <a:srgbClr val="091F2C"/>
                </a:solidFill>
                <a:latin typeface="Trebuchet MS"/>
                <a:cs typeface="Trebuchet MS"/>
              </a:rPr>
              <a:t>Business</a:t>
            </a:r>
            <a:r>
              <a:rPr sz="1450" spc="-3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15" dirty="0">
                <a:solidFill>
                  <a:srgbClr val="091F2C"/>
                </a:solidFill>
                <a:latin typeface="Trebuchet MS"/>
                <a:cs typeface="Trebuchet MS"/>
              </a:rPr>
              <a:t>leaders</a:t>
            </a:r>
            <a:r>
              <a:rPr sz="1450" spc="-3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25" dirty="0">
                <a:solidFill>
                  <a:srgbClr val="091F2C"/>
                </a:solidFill>
                <a:latin typeface="Trebuchet MS"/>
                <a:cs typeface="Trebuchet MS"/>
              </a:rPr>
              <a:t>should</a:t>
            </a:r>
            <a:r>
              <a:rPr sz="1450" spc="-3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25" dirty="0">
                <a:solidFill>
                  <a:srgbClr val="091F2C"/>
                </a:solidFill>
                <a:latin typeface="Trebuchet MS"/>
                <a:cs typeface="Trebuchet MS"/>
              </a:rPr>
              <a:t>publicize</a:t>
            </a:r>
            <a:r>
              <a:rPr sz="1450" spc="-3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10" dirty="0">
                <a:solidFill>
                  <a:srgbClr val="091F2C"/>
                </a:solidFill>
                <a:latin typeface="Trebuchet MS"/>
                <a:cs typeface="Trebuchet MS"/>
              </a:rPr>
              <a:t>a</a:t>
            </a:r>
            <a:r>
              <a:rPr sz="1450" spc="-3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30" dirty="0">
                <a:solidFill>
                  <a:srgbClr val="091F2C"/>
                </a:solidFill>
                <a:latin typeface="Trebuchet MS"/>
                <a:cs typeface="Trebuchet MS"/>
              </a:rPr>
              <a:t>variety </a:t>
            </a:r>
            <a:r>
              <a:rPr sz="1450" spc="-42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5" dirty="0">
                <a:solidFill>
                  <a:srgbClr val="091F2C"/>
                </a:solidFill>
                <a:latin typeface="Trebuchet MS"/>
                <a:cs typeface="Trebuchet MS"/>
              </a:rPr>
              <a:t>of</a:t>
            </a:r>
            <a:r>
              <a:rPr sz="1450" spc="-3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10" dirty="0">
                <a:solidFill>
                  <a:srgbClr val="091F2C"/>
                </a:solidFill>
                <a:latin typeface="Trebuchet MS"/>
                <a:cs typeface="Trebuchet MS"/>
              </a:rPr>
              <a:t>resources</a:t>
            </a:r>
            <a:r>
              <a:rPr sz="1450" spc="-3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25" dirty="0">
                <a:solidFill>
                  <a:srgbClr val="091F2C"/>
                </a:solidFill>
                <a:latin typeface="Trebuchet MS"/>
                <a:cs typeface="Trebuchet MS"/>
              </a:rPr>
              <a:t>and</a:t>
            </a:r>
            <a:r>
              <a:rPr sz="1450" spc="-3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5" dirty="0">
                <a:solidFill>
                  <a:srgbClr val="091F2C"/>
                </a:solidFill>
                <a:latin typeface="Trebuchet MS"/>
                <a:cs typeface="Trebuchet MS"/>
              </a:rPr>
              <a:t>guidance</a:t>
            </a:r>
            <a:r>
              <a:rPr sz="1450" spc="-3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25" dirty="0">
                <a:solidFill>
                  <a:srgbClr val="091F2C"/>
                </a:solidFill>
                <a:latin typeface="Trebuchet MS"/>
                <a:cs typeface="Trebuchet MS"/>
              </a:rPr>
              <a:t>and</a:t>
            </a:r>
            <a:r>
              <a:rPr sz="1450" spc="-3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10" dirty="0">
                <a:solidFill>
                  <a:srgbClr val="091F2C"/>
                </a:solidFill>
                <a:latin typeface="Trebuchet MS"/>
                <a:cs typeface="Trebuchet MS"/>
              </a:rPr>
              <a:t>promote</a:t>
            </a:r>
            <a:endParaRPr sz="1450">
              <a:latin typeface="Trebuchet MS"/>
              <a:cs typeface="Trebuchet MS"/>
            </a:endParaRPr>
          </a:p>
          <a:p>
            <a:pPr marL="12700" marR="5080">
              <a:lnSpc>
                <a:spcPct val="123200"/>
              </a:lnSpc>
            </a:pPr>
            <a:r>
              <a:rPr sz="1450" spc="-25" dirty="0">
                <a:solidFill>
                  <a:srgbClr val="091F2C"/>
                </a:solidFill>
                <a:latin typeface="Trebuchet MS"/>
                <a:cs typeface="Trebuchet MS"/>
              </a:rPr>
              <a:t>collaborative </a:t>
            </a:r>
            <a:r>
              <a:rPr sz="1450" spc="15" dirty="0">
                <a:solidFill>
                  <a:srgbClr val="091F2C"/>
                </a:solidFill>
                <a:latin typeface="Trebuchet MS"/>
                <a:cs typeface="Trebuchet MS"/>
              </a:rPr>
              <a:t>sharing </a:t>
            </a:r>
            <a:r>
              <a:rPr sz="1450" spc="-5" dirty="0">
                <a:solidFill>
                  <a:srgbClr val="091F2C"/>
                </a:solidFill>
                <a:latin typeface="Trebuchet MS"/>
                <a:cs typeface="Trebuchet MS"/>
              </a:rPr>
              <a:t>of </a:t>
            </a:r>
            <a:r>
              <a:rPr sz="1450" spc="5" dirty="0">
                <a:solidFill>
                  <a:srgbClr val="091F2C"/>
                </a:solidFill>
                <a:latin typeface="Trebuchet MS"/>
                <a:cs typeface="Trebuchet MS"/>
              </a:rPr>
              <a:t>best </a:t>
            </a:r>
            <a:r>
              <a:rPr sz="1450" spc="-45" dirty="0">
                <a:solidFill>
                  <a:srgbClr val="091F2C"/>
                </a:solidFill>
                <a:latin typeface="Trebuchet MS"/>
                <a:cs typeface="Trebuchet MS"/>
              </a:rPr>
              <a:t>practices. </a:t>
            </a:r>
            <a:r>
              <a:rPr sz="1450" spc="-20" dirty="0">
                <a:solidFill>
                  <a:srgbClr val="091F2C"/>
                </a:solidFill>
                <a:latin typeface="Trebuchet MS"/>
                <a:cs typeface="Trebuchet MS"/>
              </a:rPr>
              <a:t>This </a:t>
            </a:r>
            <a:r>
              <a:rPr sz="1450" spc="-85" dirty="0">
                <a:solidFill>
                  <a:srgbClr val="091F2C"/>
                </a:solidFill>
                <a:latin typeface="Trebuchet MS"/>
                <a:cs typeface="Trebuchet MS"/>
              </a:rPr>
              <a:t>way, </a:t>
            </a:r>
            <a:r>
              <a:rPr sz="1450" spc="-42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5" dirty="0">
                <a:solidFill>
                  <a:srgbClr val="091F2C"/>
                </a:solidFill>
                <a:latin typeface="Trebuchet MS"/>
                <a:cs typeface="Trebuchet MS"/>
              </a:rPr>
              <a:t>Copilot</a:t>
            </a:r>
            <a:r>
              <a:rPr sz="1450" spc="-3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5" dirty="0">
                <a:solidFill>
                  <a:srgbClr val="091F2C"/>
                </a:solidFill>
                <a:latin typeface="Trebuchet MS"/>
                <a:cs typeface="Trebuchet MS"/>
              </a:rPr>
              <a:t>users</a:t>
            </a:r>
            <a:r>
              <a:rPr sz="1450" spc="-3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5" dirty="0">
                <a:solidFill>
                  <a:srgbClr val="091F2C"/>
                </a:solidFill>
                <a:latin typeface="Trebuchet MS"/>
                <a:cs typeface="Trebuchet MS"/>
              </a:rPr>
              <a:t>can</a:t>
            </a:r>
            <a:r>
              <a:rPr sz="1450" spc="-3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15" dirty="0">
                <a:solidFill>
                  <a:srgbClr val="091F2C"/>
                </a:solidFill>
                <a:latin typeface="Trebuchet MS"/>
                <a:cs typeface="Trebuchet MS"/>
              </a:rPr>
              <a:t>stay</a:t>
            </a:r>
            <a:r>
              <a:rPr sz="1450" spc="-2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5" dirty="0">
                <a:solidFill>
                  <a:srgbClr val="091F2C"/>
                </a:solidFill>
                <a:latin typeface="Trebuchet MS"/>
                <a:cs typeface="Trebuchet MS"/>
              </a:rPr>
              <a:t>updated</a:t>
            </a:r>
            <a:r>
              <a:rPr sz="1450" spc="-3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60" dirty="0">
                <a:solidFill>
                  <a:srgbClr val="091F2C"/>
                </a:solidFill>
                <a:latin typeface="Trebuchet MS"/>
                <a:cs typeface="Trebuchet MS"/>
              </a:rPr>
              <a:t>on</a:t>
            </a:r>
            <a:r>
              <a:rPr sz="1450" spc="-3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dirty="0">
                <a:solidFill>
                  <a:srgbClr val="091F2C"/>
                </a:solidFill>
                <a:latin typeface="Trebuchet MS"/>
                <a:cs typeface="Trebuchet MS"/>
              </a:rPr>
              <a:t>new</a:t>
            </a:r>
            <a:r>
              <a:rPr sz="1450" spc="-3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50" dirty="0">
                <a:solidFill>
                  <a:srgbClr val="091F2C"/>
                </a:solidFill>
                <a:latin typeface="Trebuchet MS"/>
                <a:cs typeface="Trebuchet MS"/>
              </a:rPr>
              <a:t>features, </a:t>
            </a:r>
            <a:r>
              <a:rPr sz="1450" spc="-42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5" dirty="0">
                <a:solidFill>
                  <a:srgbClr val="091F2C"/>
                </a:solidFill>
                <a:latin typeface="Trebuchet MS"/>
                <a:cs typeface="Trebuchet MS"/>
              </a:rPr>
              <a:t>troubleshoot</a:t>
            </a:r>
            <a:r>
              <a:rPr sz="1450" spc="-3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25" dirty="0">
                <a:solidFill>
                  <a:srgbClr val="091F2C"/>
                </a:solidFill>
                <a:latin typeface="Trebuchet MS"/>
                <a:cs typeface="Trebuchet MS"/>
              </a:rPr>
              <a:t>issues,</a:t>
            </a:r>
            <a:r>
              <a:rPr sz="1450" spc="-3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25" dirty="0">
                <a:solidFill>
                  <a:srgbClr val="091F2C"/>
                </a:solidFill>
                <a:latin typeface="Trebuchet MS"/>
                <a:cs typeface="Trebuchet MS"/>
              </a:rPr>
              <a:t>and</a:t>
            </a:r>
            <a:r>
              <a:rPr sz="1450" spc="-30" dirty="0">
                <a:solidFill>
                  <a:srgbClr val="091F2C"/>
                </a:solidFill>
                <a:latin typeface="Trebuchet MS"/>
                <a:cs typeface="Trebuchet MS"/>
              </a:rPr>
              <a:t> learn </a:t>
            </a:r>
            <a:r>
              <a:rPr sz="1450" dirty="0">
                <a:solidFill>
                  <a:srgbClr val="091F2C"/>
                </a:solidFill>
                <a:latin typeface="Trebuchet MS"/>
                <a:cs typeface="Trebuchet MS"/>
              </a:rPr>
              <a:t>from</a:t>
            </a:r>
            <a:r>
              <a:rPr sz="1450" spc="-3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15" dirty="0">
                <a:solidFill>
                  <a:srgbClr val="091F2C"/>
                </a:solidFill>
                <a:latin typeface="Trebuchet MS"/>
                <a:cs typeface="Trebuchet MS"/>
              </a:rPr>
              <a:t>each</a:t>
            </a:r>
            <a:r>
              <a:rPr sz="1450" spc="-3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35" dirty="0">
                <a:solidFill>
                  <a:srgbClr val="091F2C"/>
                </a:solidFill>
                <a:latin typeface="Trebuchet MS"/>
                <a:cs typeface="Trebuchet MS"/>
              </a:rPr>
              <a:t>other’s </a:t>
            </a:r>
            <a:r>
              <a:rPr sz="1450" spc="-42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35" dirty="0">
                <a:solidFill>
                  <a:srgbClr val="091F2C"/>
                </a:solidFill>
                <a:latin typeface="Trebuchet MS"/>
                <a:cs typeface="Trebuchet MS"/>
              </a:rPr>
              <a:t>experiences. </a:t>
            </a:r>
            <a:r>
              <a:rPr sz="1450" spc="100" dirty="0">
                <a:solidFill>
                  <a:srgbClr val="091F2C"/>
                </a:solidFill>
                <a:latin typeface="Trebuchet MS"/>
                <a:cs typeface="Trebuchet MS"/>
              </a:rPr>
              <a:t>A </a:t>
            </a:r>
            <a:r>
              <a:rPr sz="1450" spc="-35" dirty="0">
                <a:solidFill>
                  <a:srgbClr val="091F2C"/>
                </a:solidFill>
                <a:latin typeface="Trebuchet MS"/>
                <a:cs typeface="Trebuchet MS"/>
              </a:rPr>
              <a:t>culture </a:t>
            </a:r>
            <a:r>
              <a:rPr sz="1450" spc="-5" dirty="0">
                <a:solidFill>
                  <a:srgbClr val="091F2C"/>
                </a:solidFill>
                <a:latin typeface="Trebuchet MS"/>
                <a:cs typeface="Trebuchet MS"/>
              </a:rPr>
              <a:t>of </a:t>
            </a:r>
            <a:r>
              <a:rPr sz="1450" spc="10" dirty="0">
                <a:solidFill>
                  <a:srgbClr val="091F2C"/>
                </a:solidFill>
                <a:latin typeface="Trebuchet MS"/>
                <a:cs typeface="Trebuchet MS"/>
              </a:rPr>
              <a:t>continuous </a:t>
            </a:r>
            <a:r>
              <a:rPr sz="1450" spc="-5" dirty="0">
                <a:solidFill>
                  <a:srgbClr val="091F2C"/>
                </a:solidFill>
                <a:latin typeface="Trebuchet MS"/>
                <a:cs typeface="Trebuchet MS"/>
              </a:rPr>
              <a:t>learning </a:t>
            </a:r>
            <a:r>
              <a:rPr sz="145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5" dirty="0">
                <a:solidFill>
                  <a:srgbClr val="091F2C"/>
                </a:solidFill>
                <a:latin typeface="Trebuchet MS"/>
                <a:cs typeface="Trebuchet MS"/>
              </a:rPr>
              <a:t>can</a:t>
            </a:r>
            <a:r>
              <a:rPr sz="1450" spc="-3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5" dirty="0">
                <a:solidFill>
                  <a:srgbClr val="091F2C"/>
                </a:solidFill>
                <a:latin typeface="Trebuchet MS"/>
                <a:cs typeface="Trebuchet MS"/>
              </a:rPr>
              <a:t>also</a:t>
            </a:r>
            <a:r>
              <a:rPr sz="1450" spc="-3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25" dirty="0">
                <a:solidFill>
                  <a:srgbClr val="091F2C"/>
                </a:solidFill>
                <a:latin typeface="Trebuchet MS"/>
                <a:cs typeface="Trebuchet MS"/>
              </a:rPr>
              <a:t>increase</a:t>
            </a:r>
            <a:r>
              <a:rPr sz="1450" spc="-3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5" dirty="0">
                <a:solidFill>
                  <a:srgbClr val="091F2C"/>
                </a:solidFill>
                <a:latin typeface="Trebuchet MS"/>
                <a:cs typeface="Trebuchet MS"/>
              </a:rPr>
              <a:t>user</a:t>
            </a:r>
            <a:r>
              <a:rPr sz="1450" spc="-3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dirty="0">
                <a:solidFill>
                  <a:srgbClr val="091F2C"/>
                </a:solidFill>
                <a:latin typeface="Trebuchet MS"/>
                <a:cs typeface="Trebuchet MS"/>
              </a:rPr>
              <a:t>engagement,</a:t>
            </a:r>
            <a:r>
              <a:rPr sz="1450" spc="-3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30" dirty="0">
                <a:solidFill>
                  <a:srgbClr val="091F2C"/>
                </a:solidFill>
                <a:latin typeface="Trebuchet MS"/>
                <a:cs typeface="Trebuchet MS"/>
              </a:rPr>
              <a:t>satisfaction, </a:t>
            </a:r>
            <a:r>
              <a:rPr sz="1450" spc="-42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25" dirty="0">
                <a:solidFill>
                  <a:srgbClr val="091F2C"/>
                </a:solidFill>
                <a:latin typeface="Trebuchet MS"/>
                <a:cs typeface="Trebuchet MS"/>
              </a:rPr>
              <a:t>and</a:t>
            </a:r>
            <a:r>
              <a:rPr sz="1450" spc="-4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10" dirty="0">
                <a:solidFill>
                  <a:srgbClr val="091F2C"/>
                </a:solidFill>
                <a:latin typeface="Trebuchet MS"/>
                <a:cs typeface="Trebuchet MS"/>
              </a:rPr>
              <a:t>productivity</a:t>
            </a:r>
            <a:r>
              <a:rPr sz="1450" spc="-3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30" dirty="0">
                <a:solidFill>
                  <a:srgbClr val="091F2C"/>
                </a:solidFill>
                <a:latin typeface="Trebuchet MS"/>
                <a:cs typeface="Trebuchet MS"/>
              </a:rPr>
              <a:t>with</a:t>
            </a:r>
            <a:r>
              <a:rPr sz="1450" spc="-3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30" dirty="0">
                <a:solidFill>
                  <a:srgbClr val="091F2C"/>
                </a:solidFill>
                <a:latin typeface="Trebuchet MS"/>
                <a:cs typeface="Trebuchet MS"/>
              </a:rPr>
              <a:t>Copilot.</a:t>
            </a:r>
            <a:endParaRPr sz="145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683462" y="3258821"/>
            <a:ext cx="3294379" cy="5702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23200"/>
              </a:lnSpc>
              <a:spcBef>
                <a:spcPts val="90"/>
              </a:spcBef>
            </a:pPr>
            <a:r>
              <a:rPr sz="1450" spc="-5" dirty="0">
                <a:solidFill>
                  <a:srgbClr val="091F2C"/>
                </a:solidFill>
                <a:latin typeface="Trebuchet MS"/>
                <a:cs typeface="Trebuchet MS"/>
              </a:rPr>
              <a:t>Here</a:t>
            </a:r>
            <a:r>
              <a:rPr sz="1450" spc="-4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35" dirty="0">
                <a:solidFill>
                  <a:srgbClr val="091F2C"/>
                </a:solidFill>
                <a:latin typeface="Trebuchet MS"/>
                <a:cs typeface="Trebuchet MS"/>
              </a:rPr>
              <a:t>are </a:t>
            </a:r>
            <a:r>
              <a:rPr sz="1450" spc="40" dirty="0">
                <a:solidFill>
                  <a:srgbClr val="091F2C"/>
                </a:solidFill>
                <a:latin typeface="Trebuchet MS"/>
                <a:cs typeface="Trebuchet MS"/>
              </a:rPr>
              <a:t>some</a:t>
            </a:r>
            <a:r>
              <a:rPr sz="1450" spc="-4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10" dirty="0">
                <a:solidFill>
                  <a:srgbClr val="091F2C"/>
                </a:solidFill>
                <a:latin typeface="Trebuchet MS"/>
                <a:cs typeface="Trebuchet MS"/>
              </a:rPr>
              <a:t>top</a:t>
            </a:r>
            <a:r>
              <a:rPr sz="1450" spc="-3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10" dirty="0">
                <a:solidFill>
                  <a:srgbClr val="091F2C"/>
                </a:solidFill>
                <a:latin typeface="Trebuchet MS"/>
                <a:cs typeface="Trebuchet MS"/>
              </a:rPr>
              <a:t>training</a:t>
            </a:r>
            <a:r>
              <a:rPr sz="1450" spc="-3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10" dirty="0">
                <a:solidFill>
                  <a:srgbClr val="091F2C"/>
                </a:solidFill>
                <a:latin typeface="Trebuchet MS"/>
                <a:cs typeface="Trebuchet MS"/>
              </a:rPr>
              <a:t>resources</a:t>
            </a:r>
            <a:r>
              <a:rPr sz="1450" spc="-3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10" dirty="0">
                <a:solidFill>
                  <a:srgbClr val="091F2C"/>
                </a:solidFill>
                <a:latin typeface="Trebuchet MS"/>
                <a:cs typeface="Trebuchet MS"/>
              </a:rPr>
              <a:t>to </a:t>
            </a:r>
            <a:r>
              <a:rPr sz="1450" spc="-42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5" dirty="0">
                <a:solidFill>
                  <a:srgbClr val="091F2C"/>
                </a:solidFill>
                <a:latin typeface="Trebuchet MS"/>
                <a:cs typeface="Trebuchet MS"/>
              </a:rPr>
              <a:t>help</a:t>
            </a:r>
            <a:r>
              <a:rPr sz="1450" spc="-4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5" dirty="0">
                <a:solidFill>
                  <a:srgbClr val="091F2C"/>
                </a:solidFill>
                <a:latin typeface="Trebuchet MS"/>
                <a:cs typeface="Trebuchet MS"/>
              </a:rPr>
              <a:t>your</a:t>
            </a:r>
            <a:r>
              <a:rPr sz="1450" spc="-3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dirty="0">
                <a:solidFill>
                  <a:srgbClr val="091F2C"/>
                </a:solidFill>
                <a:latin typeface="Trebuchet MS"/>
                <a:cs typeface="Trebuchet MS"/>
              </a:rPr>
              <a:t>organization</a:t>
            </a:r>
            <a:r>
              <a:rPr sz="1450" spc="-3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10" dirty="0">
                <a:solidFill>
                  <a:srgbClr val="091F2C"/>
                </a:solidFill>
                <a:latin typeface="Trebuchet MS"/>
                <a:cs typeface="Trebuchet MS"/>
              </a:rPr>
              <a:t>get</a:t>
            </a:r>
            <a:r>
              <a:rPr sz="1450" spc="-4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45" dirty="0">
                <a:solidFill>
                  <a:srgbClr val="091F2C"/>
                </a:solidFill>
                <a:latin typeface="Trebuchet MS"/>
                <a:cs typeface="Trebuchet MS"/>
              </a:rPr>
              <a:t>started:</a:t>
            </a:r>
            <a:endParaRPr sz="1450">
              <a:latin typeface="Trebuchet MS"/>
              <a:cs typeface="Trebuchet MS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696161" y="4157567"/>
            <a:ext cx="217584" cy="217584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5997589" y="4075550"/>
            <a:ext cx="2870835" cy="5702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23200"/>
              </a:lnSpc>
              <a:spcBef>
                <a:spcPts val="90"/>
              </a:spcBef>
            </a:pPr>
            <a:r>
              <a:rPr sz="1450" u="sng" spc="10" dirty="0">
                <a:solidFill>
                  <a:srgbClr val="091F2C"/>
                </a:solidFill>
                <a:uFill>
                  <a:solidFill>
                    <a:srgbClr val="091F2C"/>
                  </a:solidFill>
                </a:uFill>
                <a:latin typeface="Segoe UI Semibold"/>
                <a:cs typeface="Segoe UI Semibold"/>
                <a:hlinkClick r:id="rId3"/>
              </a:rPr>
              <a:t>Prompt</a:t>
            </a:r>
            <a:r>
              <a:rPr sz="1450" u="sng" spc="-15" dirty="0">
                <a:solidFill>
                  <a:srgbClr val="091F2C"/>
                </a:solidFill>
                <a:uFill>
                  <a:solidFill>
                    <a:srgbClr val="091F2C"/>
                  </a:solidFill>
                </a:uFill>
                <a:latin typeface="Segoe UI Semibold"/>
                <a:cs typeface="Segoe UI Semibold"/>
                <a:hlinkClick r:id="rId3"/>
              </a:rPr>
              <a:t> </a:t>
            </a:r>
            <a:r>
              <a:rPr sz="1450" u="sng" spc="5" dirty="0">
                <a:solidFill>
                  <a:srgbClr val="091F2C"/>
                </a:solidFill>
                <a:uFill>
                  <a:solidFill>
                    <a:srgbClr val="091F2C"/>
                  </a:solidFill>
                </a:uFill>
                <a:latin typeface="Segoe UI Semibold"/>
                <a:cs typeface="Segoe UI Semibold"/>
                <a:hlinkClick r:id="rId3"/>
              </a:rPr>
              <a:t>guidance:</a:t>
            </a:r>
            <a:r>
              <a:rPr sz="1450" dirty="0">
                <a:solidFill>
                  <a:srgbClr val="091F2C"/>
                </a:solidFill>
                <a:latin typeface="Segoe UI Semibold"/>
                <a:cs typeface="Segoe UI Semibold"/>
                <a:hlinkClick r:id="rId3"/>
              </a:rPr>
              <a:t> </a:t>
            </a:r>
            <a:r>
              <a:rPr sz="1450" spc="15" dirty="0">
                <a:solidFill>
                  <a:srgbClr val="091F2C"/>
                </a:solidFill>
                <a:latin typeface="Trebuchet MS"/>
                <a:cs typeface="Trebuchet MS"/>
              </a:rPr>
              <a:t>Understand</a:t>
            </a:r>
            <a:r>
              <a:rPr sz="1450" spc="-5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20" dirty="0">
                <a:solidFill>
                  <a:srgbClr val="091F2C"/>
                </a:solidFill>
                <a:latin typeface="Trebuchet MS"/>
                <a:cs typeface="Trebuchet MS"/>
              </a:rPr>
              <a:t>the </a:t>
            </a:r>
            <a:r>
              <a:rPr sz="1450" spc="-42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5" dirty="0">
                <a:solidFill>
                  <a:srgbClr val="091F2C"/>
                </a:solidFill>
                <a:latin typeface="Trebuchet MS"/>
                <a:cs typeface="Trebuchet MS"/>
              </a:rPr>
              <a:t>ingredients</a:t>
            </a:r>
            <a:r>
              <a:rPr sz="1450" spc="-4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20" dirty="0">
                <a:solidFill>
                  <a:srgbClr val="091F2C"/>
                </a:solidFill>
                <a:latin typeface="Trebuchet MS"/>
                <a:cs typeface="Trebuchet MS"/>
              </a:rPr>
              <a:t>for</a:t>
            </a:r>
            <a:r>
              <a:rPr sz="1450" spc="-4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10" dirty="0">
                <a:solidFill>
                  <a:srgbClr val="091F2C"/>
                </a:solidFill>
                <a:latin typeface="Trebuchet MS"/>
                <a:cs typeface="Trebuchet MS"/>
              </a:rPr>
              <a:t>a</a:t>
            </a:r>
            <a:r>
              <a:rPr sz="1450" spc="-4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15" dirty="0">
                <a:solidFill>
                  <a:srgbClr val="091F2C"/>
                </a:solidFill>
                <a:latin typeface="Trebuchet MS"/>
                <a:cs typeface="Trebuchet MS"/>
              </a:rPr>
              <a:t>great</a:t>
            </a:r>
            <a:r>
              <a:rPr sz="1450" spc="-4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15" dirty="0">
                <a:solidFill>
                  <a:srgbClr val="091F2C"/>
                </a:solidFill>
                <a:latin typeface="Trebuchet MS"/>
                <a:cs typeface="Trebuchet MS"/>
              </a:rPr>
              <a:t>prompt.</a:t>
            </a:r>
            <a:endParaRPr sz="1450">
              <a:latin typeface="Trebuchet MS"/>
              <a:cs typeface="Trebuchet MS"/>
            </a:endParaRPr>
          </a:p>
        </p:txBody>
      </p:sp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696161" y="4974296"/>
            <a:ext cx="217584" cy="217584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5997589" y="4892279"/>
            <a:ext cx="3044190" cy="84264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23200"/>
              </a:lnSpc>
              <a:spcBef>
                <a:spcPts val="90"/>
              </a:spcBef>
            </a:pPr>
            <a:r>
              <a:rPr sz="1450" u="sng" spc="5" dirty="0">
                <a:solidFill>
                  <a:srgbClr val="091F2C"/>
                </a:solidFill>
                <a:uFill>
                  <a:solidFill>
                    <a:srgbClr val="091F2C"/>
                  </a:solidFill>
                </a:uFill>
                <a:latin typeface="Segoe UI Semibold"/>
                <a:cs typeface="Segoe UI Semibold"/>
                <a:hlinkClick r:id="rId4"/>
              </a:rPr>
              <a:t>Copilot adoption:</a:t>
            </a:r>
            <a:r>
              <a:rPr sz="1450" spc="5" dirty="0">
                <a:solidFill>
                  <a:srgbClr val="091F2C"/>
                </a:solidFill>
                <a:latin typeface="Segoe UI Semibold"/>
                <a:cs typeface="Segoe UI Semibold"/>
                <a:hlinkClick r:id="rId4"/>
              </a:rPr>
              <a:t> </a:t>
            </a:r>
            <a:r>
              <a:rPr sz="1450" spc="-20" dirty="0">
                <a:solidFill>
                  <a:srgbClr val="091F2C"/>
                </a:solidFill>
                <a:latin typeface="Trebuchet MS"/>
                <a:cs typeface="Trebuchet MS"/>
              </a:rPr>
              <a:t>Get </a:t>
            </a:r>
            <a:r>
              <a:rPr sz="1450" spc="-10" dirty="0">
                <a:solidFill>
                  <a:srgbClr val="091F2C"/>
                </a:solidFill>
                <a:latin typeface="Trebuchet MS"/>
                <a:cs typeface="Trebuchet MS"/>
              </a:rPr>
              <a:t>resources </a:t>
            </a:r>
            <a:r>
              <a:rPr sz="1450" spc="-20" dirty="0">
                <a:solidFill>
                  <a:srgbClr val="091F2C"/>
                </a:solidFill>
                <a:latin typeface="Trebuchet MS"/>
                <a:cs typeface="Trebuchet MS"/>
              </a:rPr>
              <a:t>for </a:t>
            </a:r>
            <a:r>
              <a:rPr sz="1450" spc="-1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5" dirty="0">
                <a:solidFill>
                  <a:srgbClr val="091F2C"/>
                </a:solidFill>
                <a:latin typeface="Trebuchet MS"/>
                <a:cs typeface="Trebuchet MS"/>
              </a:rPr>
              <a:t>deploying,</a:t>
            </a:r>
            <a:r>
              <a:rPr sz="1450" spc="-4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10" dirty="0">
                <a:solidFill>
                  <a:srgbClr val="091F2C"/>
                </a:solidFill>
                <a:latin typeface="Trebuchet MS"/>
                <a:cs typeface="Trebuchet MS"/>
              </a:rPr>
              <a:t>using,</a:t>
            </a:r>
            <a:r>
              <a:rPr sz="1450" spc="-4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25" dirty="0">
                <a:solidFill>
                  <a:srgbClr val="091F2C"/>
                </a:solidFill>
                <a:latin typeface="Trebuchet MS"/>
                <a:cs typeface="Trebuchet MS"/>
              </a:rPr>
              <a:t>and</a:t>
            </a:r>
            <a:r>
              <a:rPr sz="1450" spc="-4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dirty="0">
                <a:solidFill>
                  <a:srgbClr val="091F2C"/>
                </a:solidFill>
                <a:latin typeface="Trebuchet MS"/>
                <a:cs typeface="Trebuchet MS"/>
              </a:rPr>
              <a:t>scaling</a:t>
            </a:r>
            <a:r>
              <a:rPr sz="1450" spc="-4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5" dirty="0">
                <a:solidFill>
                  <a:srgbClr val="091F2C"/>
                </a:solidFill>
                <a:latin typeface="Trebuchet MS"/>
                <a:cs typeface="Trebuchet MS"/>
              </a:rPr>
              <a:t>Copilot </a:t>
            </a:r>
            <a:r>
              <a:rPr sz="1450" spc="-42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50" dirty="0">
                <a:solidFill>
                  <a:srgbClr val="091F2C"/>
                </a:solidFill>
                <a:latin typeface="Trebuchet MS"/>
                <a:cs typeface="Trebuchet MS"/>
              </a:rPr>
              <a:t>at</a:t>
            </a:r>
            <a:r>
              <a:rPr sz="1450" spc="-3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5" dirty="0">
                <a:solidFill>
                  <a:srgbClr val="091F2C"/>
                </a:solidFill>
                <a:latin typeface="Trebuchet MS"/>
                <a:cs typeface="Trebuchet MS"/>
              </a:rPr>
              <a:t>your</a:t>
            </a:r>
            <a:r>
              <a:rPr sz="1450" spc="-4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15" dirty="0">
                <a:solidFill>
                  <a:srgbClr val="091F2C"/>
                </a:solidFill>
                <a:latin typeface="Trebuchet MS"/>
                <a:cs typeface="Trebuchet MS"/>
              </a:rPr>
              <a:t>organization.</a:t>
            </a:r>
            <a:endParaRPr sz="1450">
              <a:latin typeface="Trebuchet MS"/>
              <a:cs typeface="Trebuchet MS"/>
            </a:endParaRPr>
          </a:p>
        </p:txBody>
      </p:sp>
      <p:pic>
        <p:nvPicPr>
          <p:cNvPr id="12" name="object 1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696161" y="6063268"/>
            <a:ext cx="217584" cy="217584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5997589" y="5981251"/>
            <a:ext cx="2976880" cy="84264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23200"/>
              </a:lnSpc>
              <a:spcBef>
                <a:spcPts val="90"/>
              </a:spcBef>
            </a:pPr>
            <a:r>
              <a:rPr sz="1450" u="sng" spc="5" dirty="0">
                <a:solidFill>
                  <a:srgbClr val="091F2C"/>
                </a:solidFill>
                <a:uFill>
                  <a:solidFill>
                    <a:srgbClr val="091F2C"/>
                  </a:solidFill>
                </a:uFill>
                <a:latin typeface="Segoe UI Semibold"/>
                <a:cs typeface="Segoe UI Semibold"/>
                <a:hlinkClick r:id="rId6"/>
              </a:rPr>
              <a:t>Copilot capabilities:</a:t>
            </a:r>
            <a:r>
              <a:rPr sz="1450" spc="5" dirty="0">
                <a:solidFill>
                  <a:srgbClr val="091F2C"/>
                </a:solidFill>
                <a:latin typeface="Segoe UI Semibold"/>
                <a:cs typeface="Segoe UI Semibold"/>
                <a:hlinkClick r:id="rId6"/>
              </a:rPr>
              <a:t> </a:t>
            </a:r>
            <a:r>
              <a:rPr sz="1450" dirty="0">
                <a:solidFill>
                  <a:srgbClr val="091F2C"/>
                </a:solidFill>
                <a:latin typeface="Trebuchet MS"/>
                <a:cs typeface="Trebuchet MS"/>
              </a:rPr>
              <a:t>Discover </a:t>
            </a:r>
            <a:r>
              <a:rPr sz="1450" spc="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5" dirty="0">
                <a:solidFill>
                  <a:srgbClr val="091F2C"/>
                </a:solidFill>
                <a:latin typeface="Trebuchet MS"/>
                <a:cs typeface="Trebuchet MS"/>
              </a:rPr>
              <a:t>learning </a:t>
            </a:r>
            <a:r>
              <a:rPr sz="1450" spc="-35" dirty="0">
                <a:solidFill>
                  <a:srgbClr val="091F2C"/>
                </a:solidFill>
                <a:latin typeface="Trebuchet MS"/>
                <a:cs typeface="Trebuchet MS"/>
              </a:rPr>
              <a:t>materials </a:t>
            </a:r>
            <a:r>
              <a:rPr sz="1450" spc="-20" dirty="0">
                <a:solidFill>
                  <a:srgbClr val="091F2C"/>
                </a:solidFill>
                <a:latin typeface="Trebuchet MS"/>
                <a:cs typeface="Trebuchet MS"/>
              </a:rPr>
              <a:t>for </a:t>
            </a:r>
            <a:r>
              <a:rPr sz="1450" spc="-30" dirty="0">
                <a:solidFill>
                  <a:srgbClr val="091F2C"/>
                </a:solidFill>
                <a:latin typeface="Trebuchet MS"/>
                <a:cs typeface="Trebuchet MS"/>
              </a:rPr>
              <a:t>users, </a:t>
            </a:r>
            <a:r>
              <a:rPr sz="1450" spc="-20" dirty="0">
                <a:solidFill>
                  <a:srgbClr val="091F2C"/>
                </a:solidFill>
                <a:latin typeface="Trebuchet MS"/>
                <a:cs typeface="Trebuchet MS"/>
              </a:rPr>
              <a:t>admins, </a:t>
            </a:r>
            <a:r>
              <a:rPr sz="1450" spc="-42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25" dirty="0">
                <a:solidFill>
                  <a:srgbClr val="091F2C"/>
                </a:solidFill>
                <a:latin typeface="Trebuchet MS"/>
                <a:cs typeface="Trebuchet MS"/>
              </a:rPr>
              <a:t>and</a:t>
            </a:r>
            <a:r>
              <a:rPr sz="1450" spc="-4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15" dirty="0">
                <a:solidFill>
                  <a:srgbClr val="091F2C"/>
                </a:solidFill>
                <a:latin typeface="Trebuchet MS"/>
                <a:cs typeface="Trebuchet MS"/>
              </a:rPr>
              <a:t>business</a:t>
            </a:r>
            <a:r>
              <a:rPr sz="1450" spc="-40" dirty="0">
                <a:solidFill>
                  <a:srgbClr val="091F2C"/>
                </a:solidFill>
                <a:latin typeface="Trebuchet MS"/>
                <a:cs typeface="Trebuchet MS"/>
              </a:rPr>
              <a:t> leaders.</a:t>
            </a:r>
            <a:endParaRPr sz="1450">
              <a:latin typeface="Trebuchet MS"/>
              <a:cs typeface="Trebuchet MS"/>
            </a:endParaRPr>
          </a:p>
        </p:txBody>
      </p:sp>
      <p:pic>
        <p:nvPicPr>
          <p:cNvPr id="14" name="object 1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696161" y="7152240"/>
            <a:ext cx="217584" cy="217584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5997588" y="7070223"/>
            <a:ext cx="2999105" cy="84264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23200"/>
              </a:lnSpc>
              <a:spcBef>
                <a:spcPts val="90"/>
              </a:spcBef>
            </a:pPr>
            <a:r>
              <a:rPr sz="1450" u="sng" spc="5" dirty="0">
                <a:solidFill>
                  <a:srgbClr val="091F2C"/>
                </a:solidFill>
                <a:uFill>
                  <a:solidFill>
                    <a:srgbClr val="091F2C"/>
                  </a:solidFill>
                </a:uFill>
                <a:latin typeface="Segoe UI Semibold"/>
                <a:cs typeface="Segoe UI Semibold"/>
                <a:hlinkClick r:id="rId7"/>
              </a:rPr>
              <a:t>Copilot </a:t>
            </a:r>
            <a:r>
              <a:rPr sz="1450" u="sng" spc="10" dirty="0">
                <a:solidFill>
                  <a:srgbClr val="091F2C"/>
                </a:solidFill>
                <a:uFill>
                  <a:solidFill>
                    <a:srgbClr val="091F2C"/>
                  </a:solidFill>
                </a:uFill>
                <a:latin typeface="Segoe UI Semibold"/>
                <a:cs typeface="Segoe UI Semibold"/>
                <a:hlinkClick r:id="rId7"/>
              </a:rPr>
              <a:t>Lab:</a:t>
            </a:r>
            <a:r>
              <a:rPr sz="1450" spc="10" dirty="0">
                <a:solidFill>
                  <a:srgbClr val="091F2C"/>
                </a:solidFill>
                <a:latin typeface="Segoe UI Semibold"/>
                <a:cs typeface="Segoe UI Semibold"/>
                <a:hlinkClick r:id="rId7"/>
              </a:rPr>
              <a:t> </a:t>
            </a:r>
            <a:r>
              <a:rPr sz="1450" spc="-5" dirty="0">
                <a:solidFill>
                  <a:srgbClr val="091F2C"/>
                </a:solidFill>
                <a:latin typeface="Trebuchet MS"/>
                <a:cs typeface="Trebuchet MS"/>
              </a:rPr>
              <a:t>Find </a:t>
            </a:r>
            <a:r>
              <a:rPr sz="1450" spc="-15" dirty="0">
                <a:solidFill>
                  <a:srgbClr val="091F2C"/>
                </a:solidFill>
                <a:latin typeface="Trebuchet MS"/>
                <a:cs typeface="Trebuchet MS"/>
              </a:rPr>
              <a:t>tips </a:t>
            </a:r>
            <a:r>
              <a:rPr sz="1450" spc="-20" dirty="0">
                <a:solidFill>
                  <a:srgbClr val="091F2C"/>
                </a:solidFill>
                <a:latin typeface="Trebuchet MS"/>
                <a:cs typeface="Trebuchet MS"/>
              </a:rPr>
              <a:t>for </a:t>
            </a:r>
            <a:r>
              <a:rPr sz="1450" spc="-30" dirty="0">
                <a:solidFill>
                  <a:srgbClr val="091F2C"/>
                </a:solidFill>
                <a:latin typeface="Trebuchet MS"/>
                <a:cs typeface="Trebuchet MS"/>
              </a:rPr>
              <a:t>better </a:t>
            </a:r>
            <a:r>
              <a:rPr sz="1450" spc="-2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20" dirty="0">
                <a:solidFill>
                  <a:srgbClr val="091F2C"/>
                </a:solidFill>
                <a:latin typeface="Trebuchet MS"/>
                <a:cs typeface="Trebuchet MS"/>
              </a:rPr>
              <a:t>prompts</a:t>
            </a:r>
            <a:r>
              <a:rPr sz="1450" spc="-4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25" dirty="0">
                <a:solidFill>
                  <a:srgbClr val="091F2C"/>
                </a:solidFill>
                <a:latin typeface="Trebuchet MS"/>
                <a:cs typeface="Trebuchet MS"/>
              </a:rPr>
              <a:t>and</a:t>
            </a:r>
            <a:r>
              <a:rPr sz="1450" spc="-4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15" dirty="0">
                <a:solidFill>
                  <a:srgbClr val="091F2C"/>
                </a:solidFill>
                <a:latin typeface="Trebuchet MS"/>
                <a:cs typeface="Trebuchet MS"/>
              </a:rPr>
              <a:t>explore</a:t>
            </a:r>
            <a:r>
              <a:rPr sz="1450" spc="-4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20" dirty="0">
                <a:solidFill>
                  <a:srgbClr val="091F2C"/>
                </a:solidFill>
                <a:latin typeface="Trebuchet MS"/>
                <a:cs typeface="Trebuchet MS"/>
              </a:rPr>
              <a:t>prompts</a:t>
            </a:r>
            <a:r>
              <a:rPr sz="1450" spc="-4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10" dirty="0">
                <a:solidFill>
                  <a:srgbClr val="091F2C"/>
                </a:solidFill>
                <a:latin typeface="Trebuchet MS"/>
                <a:cs typeface="Trebuchet MS"/>
              </a:rPr>
              <a:t>to</a:t>
            </a:r>
            <a:r>
              <a:rPr sz="1450" spc="-4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25" dirty="0">
                <a:solidFill>
                  <a:srgbClr val="091F2C"/>
                </a:solidFill>
                <a:latin typeface="Trebuchet MS"/>
                <a:cs typeface="Trebuchet MS"/>
              </a:rPr>
              <a:t>try </a:t>
            </a:r>
            <a:r>
              <a:rPr sz="1450" spc="-42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15" dirty="0">
                <a:solidFill>
                  <a:srgbClr val="091F2C"/>
                </a:solidFill>
                <a:latin typeface="Trebuchet MS"/>
                <a:cs typeface="Trebuchet MS"/>
              </a:rPr>
              <a:t>in</a:t>
            </a:r>
            <a:r>
              <a:rPr sz="1450" spc="-3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40" dirty="0">
                <a:solidFill>
                  <a:srgbClr val="091F2C"/>
                </a:solidFill>
                <a:latin typeface="Trebuchet MS"/>
                <a:cs typeface="Trebuchet MS"/>
              </a:rPr>
              <a:t>different</a:t>
            </a:r>
            <a:r>
              <a:rPr sz="1450" spc="-3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20" dirty="0">
                <a:solidFill>
                  <a:srgbClr val="091F2C"/>
                </a:solidFill>
                <a:latin typeface="Trebuchet MS"/>
                <a:cs typeface="Trebuchet MS"/>
              </a:rPr>
              <a:t>apps.</a:t>
            </a:r>
            <a:endParaRPr sz="1450">
              <a:latin typeface="Trebuchet MS"/>
              <a:cs typeface="Trebuchet MS"/>
            </a:endParaRPr>
          </a:p>
        </p:txBody>
      </p:sp>
      <p:pic>
        <p:nvPicPr>
          <p:cNvPr id="16" name="object 16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696161" y="8241213"/>
            <a:ext cx="217584" cy="217584"/>
          </a:xfrm>
          <a:prstGeom prst="rect">
            <a:avLst/>
          </a:prstGeom>
        </p:spPr>
      </p:pic>
      <p:sp>
        <p:nvSpPr>
          <p:cNvPr id="17" name="object 17"/>
          <p:cNvSpPr txBox="1"/>
          <p:nvPr/>
        </p:nvSpPr>
        <p:spPr>
          <a:xfrm>
            <a:off x="5997588" y="8159195"/>
            <a:ext cx="3244215" cy="84264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23200"/>
              </a:lnSpc>
              <a:spcBef>
                <a:spcPts val="90"/>
              </a:spcBef>
            </a:pPr>
            <a:r>
              <a:rPr sz="1450" u="sng" spc="5" dirty="0">
                <a:solidFill>
                  <a:srgbClr val="091F2C"/>
                </a:solidFill>
                <a:uFill>
                  <a:solidFill>
                    <a:srgbClr val="091F2C"/>
                  </a:solidFill>
                </a:uFill>
                <a:latin typeface="Segoe UI Semibold"/>
                <a:cs typeface="Segoe UI Semibold"/>
                <a:hlinkClick r:id="rId9"/>
              </a:rPr>
              <a:t>Copilot </a:t>
            </a:r>
            <a:r>
              <a:rPr sz="1450" u="sng" spc="10" dirty="0">
                <a:solidFill>
                  <a:srgbClr val="091F2C"/>
                </a:solidFill>
                <a:uFill>
                  <a:solidFill>
                    <a:srgbClr val="091F2C"/>
                  </a:solidFill>
                </a:uFill>
                <a:latin typeface="Segoe UI Semibold"/>
                <a:cs typeface="Segoe UI Semibold"/>
                <a:hlinkClick r:id="rId9"/>
              </a:rPr>
              <a:t>for Work:</a:t>
            </a:r>
            <a:r>
              <a:rPr sz="1450" spc="10" dirty="0">
                <a:solidFill>
                  <a:srgbClr val="091F2C"/>
                </a:solidFill>
                <a:latin typeface="Segoe UI Semibold"/>
                <a:cs typeface="Segoe UI Semibold"/>
                <a:hlinkClick r:id="rId9"/>
              </a:rPr>
              <a:t> </a:t>
            </a:r>
            <a:r>
              <a:rPr sz="1450" dirty="0">
                <a:solidFill>
                  <a:srgbClr val="091F2C"/>
                </a:solidFill>
                <a:latin typeface="Trebuchet MS"/>
                <a:cs typeface="Trebuchet MS"/>
              </a:rPr>
              <a:t>Discover work </a:t>
            </a:r>
            <a:r>
              <a:rPr sz="1450" spc="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5" dirty="0">
                <a:solidFill>
                  <a:srgbClr val="091F2C"/>
                </a:solidFill>
                <a:latin typeface="Trebuchet MS"/>
                <a:cs typeface="Trebuchet MS"/>
              </a:rPr>
              <a:t>scenarios</a:t>
            </a:r>
            <a:r>
              <a:rPr sz="1450" spc="-4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25" dirty="0">
                <a:solidFill>
                  <a:srgbClr val="091F2C"/>
                </a:solidFill>
                <a:latin typeface="Trebuchet MS"/>
                <a:cs typeface="Trebuchet MS"/>
              </a:rPr>
              <a:t>and</a:t>
            </a:r>
            <a:r>
              <a:rPr sz="1450" spc="-3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30" dirty="0">
                <a:solidFill>
                  <a:srgbClr val="091F2C"/>
                </a:solidFill>
                <a:latin typeface="Trebuchet MS"/>
                <a:cs typeface="Trebuchet MS"/>
              </a:rPr>
              <a:t>how</a:t>
            </a:r>
            <a:r>
              <a:rPr sz="1450" spc="-3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5" dirty="0">
                <a:solidFill>
                  <a:srgbClr val="091F2C"/>
                </a:solidFill>
                <a:latin typeface="Trebuchet MS"/>
                <a:cs typeface="Trebuchet MS"/>
              </a:rPr>
              <a:t>Copilot</a:t>
            </a:r>
            <a:r>
              <a:rPr sz="1450" spc="-3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5" dirty="0">
                <a:solidFill>
                  <a:srgbClr val="091F2C"/>
                </a:solidFill>
                <a:latin typeface="Trebuchet MS"/>
                <a:cs typeface="Trebuchet MS"/>
              </a:rPr>
              <a:t>can</a:t>
            </a:r>
            <a:r>
              <a:rPr sz="1450" spc="-3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15" dirty="0">
                <a:solidFill>
                  <a:srgbClr val="091F2C"/>
                </a:solidFill>
                <a:latin typeface="Trebuchet MS"/>
                <a:cs typeface="Trebuchet MS"/>
              </a:rPr>
              <a:t>become </a:t>
            </a:r>
            <a:r>
              <a:rPr sz="1450" spc="-42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5" dirty="0">
                <a:solidFill>
                  <a:srgbClr val="091F2C"/>
                </a:solidFill>
                <a:latin typeface="Trebuchet MS"/>
                <a:cs typeface="Trebuchet MS"/>
              </a:rPr>
              <a:t>your</a:t>
            </a:r>
            <a:r>
              <a:rPr sz="1450" spc="-4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35" dirty="0">
                <a:solidFill>
                  <a:srgbClr val="091F2C"/>
                </a:solidFill>
                <a:latin typeface="Trebuchet MS"/>
                <a:cs typeface="Trebuchet MS"/>
              </a:rPr>
              <a:t>AI</a:t>
            </a:r>
            <a:r>
              <a:rPr sz="1450" spc="-35" dirty="0">
                <a:solidFill>
                  <a:srgbClr val="091F2C"/>
                </a:solidFill>
                <a:latin typeface="Trebuchet MS"/>
                <a:cs typeface="Trebuchet MS"/>
              </a:rPr>
              <a:t> assistant.</a:t>
            </a:r>
            <a:endParaRPr sz="1450">
              <a:latin typeface="Trebuchet MS"/>
              <a:cs typeface="Trebuchet MS"/>
            </a:endParaRPr>
          </a:p>
        </p:txBody>
      </p:sp>
      <p:pic>
        <p:nvPicPr>
          <p:cNvPr id="18" name="object 18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5696161" y="9330184"/>
            <a:ext cx="217584" cy="217584"/>
          </a:xfrm>
          <a:prstGeom prst="rect">
            <a:avLst/>
          </a:prstGeom>
        </p:spPr>
      </p:pic>
      <p:sp>
        <p:nvSpPr>
          <p:cNvPr id="19" name="object 19"/>
          <p:cNvSpPr txBox="1"/>
          <p:nvPr/>
        </p:nvSpPr>
        <p:spPr>
          <a:xfrm>
            <a:off x="5997588" y="9248168"/>
            <a:ext cx="3378835" cy="5702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23200"/>
              </a:lnSpc>
              <a:spcBef>
                <a:spcPts val="90"/>
              </a:spcBef>
            </a:pPr>
            <a:r>
              <a:rPr sz="1450" u="sng" spc="20" dirty="0">
                <a:solidFill>
                  <a:srgbClr val="091F2C"/>
                </a:solidFill>
                <a:uFill>
                  <a:solidFill>
                    <a:srgbClr val="091F2C"/>
                  </a:solidFill>
                </a:uFill>
                <a:latin typeface="Segoe UI Semibold"/>
                <a:cs typeface="Segoe UI Semibold"/>
                <a:hlinkClick r:id="rId11"/>
              </a:rPr>
              <a:t>Viva</a:t>
            </a:r>
            <a:r>
              <a:rPr sz="1450" u="sng" dirty="0">
                <a:solidFill>
                  <a:srgbClr val="091F2C"/>
                </a:solidFill>
                <a:uFill>
                  <a:solidFill>
                    <a:srgbClr val="091F2C"/>
                  </a:solidFill>
                </a:uFill>
                <a:latin typeface="Segoe UI Semibold"/>
                <a:cs typeface="Segoe UI Semibold"/>
                <a:hlinkClick r:id="rId11"/>
              </a:rPr>
              <a:t> </a:t>
            </a:r>
            <a:r>
              <a:rPr sz="1450" u="sng" spc="10" dirty="0">
                <a:solidFill>
                  <a:srgbClr val="091F2C"/>
                </a:solidFill>
                <a:uFill>
                  <a:solidFill>
                    <a:srgbClr val="091F2C"/>
                  </a:solidFill>
                </a:uFill>
                <a:latin typeface="Segoe UI Semibold"/>
                <a:cs typeface="Segoe UI Semibold"/>
                <a:hlinkClick r:id="rId11"/>
              </a:rPr>
              <a:t>Learning:</a:t>
            </a:r>
            <a:r>
              <a:rPr sz="1450" spc="5" dirty="0">
                <a:solidFill>
                  <a:srgbClr val="091F2C"/>
                </a:solidFill>
                <a:latin typeface="Segoe UI Semibold"/>
                <a:cs typeface="Segoe UI Semibold"/>
                <a:hlinkClick r:id="rId11"/>
              </a:rPr>
              <a:t> </a:t>
            </a:r>
            <a:r>
              <a:rPr sz="1450" spc="25" dirty="0">
                <a:solidFill>
                  <a:srgbClr val="091F2C"/>
                </a:solidFill>
                <a:latin typeface="Trebuchet MS"/>
                <a:cs typeface="Trebuchet MS"/>
              </a:rPr>
              <a:t>Use</a:t>
            </a:r>
            <a:r>
              <a:rPr sz="1450" spc="-4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20" dirty="0">
                <a:solidFill>
                  <a:srgbClr val="091F2C"/>
                </a:solidFill>
                <a:latin typeface="Trebuchet MS"/>
                <a:cs typeface="Trebuchet MS"/>
              </a:rPr>
              <a:t>the</a:t>
            </a:r>
            <a:r>
              <a:rPr sz="1450" spc="-3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dirty="0">
                <a:solidFill>
                  <a:srgbClr val="091F2C"/>
                </a:solidFill>
                <a:latin typeface="Trebuchet MS"/>
                <a:cs typeface="Trebuchet MS"/>
              </a:rPr>
              <a:t>course</a:t>
            </a:r>
            <a:r>
              <a:rPr sz="1450" spc="-4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5" dirty="0">
                <a:solidFill>
                  <a:srgbClr val="091F2C"/>
                </a:solidFill>
                <a:latin typeface="Trebuchet MS"/>
                <a:cs typeface="Trebuchet MS"/>
              </a:rPr>
              <a:t>catalog</a:t>
            </a:r>
            <a:r>
              <a:rPr sz="1450" spc="-3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10" dirty="0">
                <a:solidFill>
                  <a:srgbClr val="091F2C"/>
                </a:solidFill>
                <a:latin typeface="Trebuchet MS"/>
                <a:cs typeface="Trebuchet MS"/>
              </a:rPr>
              <a:t>to </a:t>
            </a:r>
            <a:r>
              <a:rPr sz="1450" spc="-42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30" dirty="0">
                <a:solidFill>
                  <a:srgbClr val="091F2C"/>
                </a:solidFill>
                <a:latin typeface="Trebuchet MS"/>
                <a:cs typeface="Trebuchet MS"/>
              </a:rPr>
              <a:t>learn</a:t>
            </a:r>
            <a:r>
              <a:rPr sz="1450" spc="-3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dirty="0">
                <a:solidFill>
                  <a:srgbClr val="091F2C"/>
                </a:solidFill>
                <a:latin typeface="Trebuchet MS"/>
                <a:cs typeface="Trebuchet MS"/>
              </a:rPr>
              <a:t>new</a:t>
            </a:r>
            <a:r>
              <a:rPr sz="1450" spc="-30" dirty="0">
                <a:solidFill>
                  <a:srgbClr val="091F2C"/>
                </a:solidFill>
                <a:latin typeface="Trebuchet MS"/>
                <a:cs typeface="Trebuchet MS"/>
              </a:rPr>
              <a:t> skills</a:t>
            </a:r>
            <a:r>
              <a:rPr sz="1450" spc="-3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20" dirty="0">
                <a:solidFill>
                  <a:srgbClr val="091F2C"/>
                </a:solidFill>
                <a:latin typeface="Trebuchet MS"/>
                <a:cs typeface="Trebuchet MS"/>
              </a:rPr>
              <a:t>for</a:t>
            </a:r>
            <a:r>
              <a:rPr sz="1450" spc="-3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20" dirty="0">
                <a:solidFill>
                  <a:srgbClr val="091F2C"/>
                </a:solidFill>
                <a:latin typeface="Trebuchet MS"/>
                <a:cs typeface="Trebuchet MS"/>
              </a:rPr>
              <a:t>the</a:t>
            </a:r>
            <a:r>
              <a:rPr sz="1450" spc="-3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5" dirty="0">
                <a:solidFill>
                  <a:srgbClr val="091F2C"/>
                </a:solidFill>
                <a:latin typeface="Trebuchet MS"/>
                <a:cs typeface="Trebuchet MS"/>
              </a:rPr>
              <a:t>world</a:t>
            </a:r>
            <a:r>
              <a:rPr sz="1450" spc="-3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5" dirty="0">
                <a:solidFill>
                  <a:srgbClr val="091F2C"/>
                </a:solidFill>
                <a:latin typeface="Trebuchet MS"/>
                <a:cs typeface="Trebuchet MS"/>
              </a:rPr>
              <a:t>of</a:t>
            </a:r>
            <a:r>
              <a:rPr sz="1450" spc="-3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50" dirty="0">
                <a:solidFill>
                  <a:srgbClr val="091F2C"/>
                </a:solidFill>
                <a:latin typeface="Trebuchet MS"/>
                <a:cs typeface="Trebuchet MS"/>
              </a:rPr>
              <a:t>AI.</a:t>
            </a:r>
            <a:endParaRPr sz="1450">
              <a:latin typeface="Trebuchet MS"/>
              <a:cs typeface="Trebuchet M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0374418" y="2646905"/>
            <a:ext cx="746125" cy="2520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50" b="1" spc="10" dirty="0">
                <a:solidFill>
                  <a:srgbClr val="091F2C"/>
                </a:solidFill>
                <a:latin typeface="Microsoft PhagsPa"/>
                <a:cs typeface="Microsoft PhagsPa"/>
              </a:rPr>
              <a:t>PRO</a:t>
            </a:r>
            <a:r>
              <a:rPr sz="1450" b="1" spc="-50" dirty="0">
                <a:solidFill>
                  <a:srgbClr val="091F2C"/>
                </a:solidFill>
                <a:latin typeface="Microsoft PhagsPa"/>
                <a:cs typeface="Microsoft PhagsPa"/>
              </a:rPr>
              <a:t> </a:t>
            </a:r>
            <a:r>
              <a:rPr sz="1450" b="1" spc="15" dirty="0">
                <a:solidFill>
                  <a:srgbClr val="091F2C"/>
                </a:solidFill>
                <a:latin typeface="Microsoft PhagsPa"/>
                <a:cs typeface="Microsoft PhagsPa"/>
              </a:rPr>
              <a:t>TIP</a:t>
            </a:r>
            <a:endParaRPr sz="1450">
              <a:latin typeface="Microsoft PhagsPa"/>
              <a:cs typeface="Microsoft PhagsP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0374417" y="3258821"/>
            <a:ext cx="8424545" cy="5702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23200"/>
              </a:lnSpc>
              <a:spcBef>
                <a:spcPts val="90"/>
              </a:spcBef>
            </a:pPr>
            <a:r>
              <a:rPr sz="1450" spc="10" dirty="0">
                <a:solidFill>
                  <a:srgbClr val="091F2C"/>
                </a:solidFill>
                <a:latin typeface="Trebuchet MS"/>
                <a:cs typeface="Trebuchet MS"/>
              </a:rPr>
              <a:t>Those</a:t>
            </a:r>
            <a:r>
              <a:rPr sz="1450" spc="-3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35" dirty="0">
                <a:solidFill>
                  <a:srgbClr val="091F2C"/>
                </a:solidFill>
                <a:latin typeface="Trebuchet MS"/>
                <a:cs typeface="Trebuchet MS"/>
              </a:rPr>
              <a:t>who</a:t>
            </a:r>
            <a:r>
              <a:rPr sz="1450" spc="-25" dirty="0">
                <a:solidFill>
                  <a:srgbClr val="091F2C"/>
                </a:solidFill>
                <a:latin typeface="Trebuchet MS"/>
                <a:cs typeface="Trebuchet MS"/>
              </a:rPr>
              <a:t> view</a:t>
            </a:r>
            <a:r>
              <a:rPr sz="1450" spc="-2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5" dirty="0">
                <a:solidFill>
                  <a:srgbClr val="091F2C"/>
                </a:solidFill>
                <a:latin typeface="Trebuchet MS"/>
                <a:cs typeface="Trebuchet MS"/>
              </a:rPr>
              <a:t>Copilot</a:t>
            </a:r>
            <a:r>
              <a:rPr sz="1450" spc="-2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10" dirty="0">
                <a:solidFill>
                  <a:srgbClr val="091F2C"/>
                </a:solidFill>
                <a:latin typeface="Trebuchet MS"/>
                <a:cs typeface="Trebuchet MS"/>
              </a:rPr>
              <a:t>as</a:t>
            </a:r>
            <a:r>
              <a:rPr sz="1450" spc="-2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10" dirty="0">
                <a:solidFill>
                  <a:srgbClr val="091F2C"/>
                </a:solidFill>
                <a:latin typeface="Trebuchet MS"/>
                <a:cs typeface="Trebuchet MS"/>
              </a:rPr>
              <a:t>a</a:t>
            </a:r>
            <a:r>
              <a:rPr sz="1450" spc="-2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15" dirty="0">
                <a:solidFill>
                  <a:srgbClr val="091F2C"/>
                </a:solidFill>
                <a:latin typeface="Trebuchet MS"/>
                <a:cs typeface="Trebuchet MS"/>
              </a:rPr>
              <a:t>way</a:t>
            </a:r>
            <a:r>
              <a:rPr sz="1450" spc="-2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10" dirty="0">
                <a:solidFill>
                  <a:srgbClr val="091F2C"/>
                </a:solidFill>
                <a:latin typeface="Trebuchet MS"/>
                <a:cs typeface="Trebuchet MS"/>
              </a:rPr>
              <a:t>to</a:t>
            </a:r>
            <a:r>
              <a:rPr sz="1450" spc="-2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15" dirty="0">
                <a:solidFill>
                  <a:srgbClr val="091F2C"/>
                </a:solidFill>
                <a:latin typeface="Trebuchet MS"/>
                <a:cs typeface="Trebuchet MS"/>
              </a:rPr>
              <a:t>amplify</a:t>
            </a:r>
            <a:r>
              <a:rPr sz="1450" spc="-20" dirty="0">
                <a:solidFill>
                  <a:srgbClr val="091F2C"/>
                </a:solidFill>
                <a:latin typeface="Trebuchet MS"/>
                <a:cs typeface="Trebuchet MS"/>
              </a:rPr>
              <a:t> what</a:t>
            </a:r>
            <a:r>
              <a:rPr sz="1450" spc="-2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60" dirty="0">
                <a:solidFill>
                  <a:srgbClr val="091F2C"/>
                </a:solidFill>
                <a:latin typeface="Trebuchet MS"/>
                <a:cs typeface="Trebuchet MS"/>
              </a:rPr>
              <a:t>they’re</a:t>
            </a:r>
            <a:r>
              <a:rPr sz="1450" spc="-25" dirty="0">
                <a:solidFill>
                  <a:srgbClr val="091F2C"/>
                </a:solidFill>
                <a:latin typeface="Trebuchet MS"/>
                <a:cs typeface="Trebuchet MS"/>
              </a:rPr>
              <a:t> already </a:t>
            </a:r>
            <a:r>
              <a:rPr sz="1450" spc="80" dirty="0">
                <a:solidFill>
                  <a:srgbClr val="091F2C"/>
                </a:solidFill>
                <a:latin typeface="Trebuchet MS"/>
                <a:cs typeface="Trebuchet MS"/>
              </a:rPr>
              <a:t>doing—not</a:t>
            </a:r>
            <a:r>
              <a:rPr sz="1450" spc="-2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50" dirty="0">
                <a:solidFill>
                  <a:srgbClr val="091F2C"/>
                </a:solidFill>
                <a:latin typeface="Trebuchet MS"/>
                <a:cs typeface="Trebuchet MS"/>
              </a:rPr>
              <a:t>just</a:t>
            </a:r>
            <a:r>
              <a:rPr sz="1450" spc="-2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10" dirty="0">
                <a:solidFill>
                  <a:srgbClr val="091F2C"/>
                </a:solidFill>
                <a:latin typeface="Trebuchet MS"/>
                <a:cs typeface="Trebuchet MS"/>
              </a:rPr>
              <a:t>as</a:t>
            </a:r>
            <a:r>
              <a:rPr sz="1450" spc="-3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10" dirty="0">
                <a:solidFill>
                  <a:srgbClr val="091F2C"/>
                </a:solidFill>
                <a:latin typeface="Trebuchet MS"/>
                <a:cs typeface="Trebuchet MS"/>
              </a:rPr>
              <a:t>a</a:t>
            </a:r>
            <a:r>
              <a:rPr sz="1450" spc="-2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15" dirty="0">
                <a:solidFill>
                  <a:srgbClr val="091F2C"/>
                </a:solidFill>
                <a:latin typeface="Trebuchet MS"/>
                <a:cs typeface="Trebuchet MS"/>
              </a:rPr>
              <a:t>search</a:t>
            </a:r>
            <a:r>
              <a:rPr sz="1450" spc="-2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80" dirty="0">
                <a:solidFill>
                  <a:srgbClr val="091F2C"/>
                </a:solidFill>
                <a:latin typeface="Trebuchet MS"/>
                <a:cs typeface="Trebuchet MS"/>
              </a:rPr>
              <a:t>engine— </a:t>
            </a:r>
            <a:r>
              <a:rPr sz="1450" spc="-42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65" dirty="0">
                <a:solidFill>
                  <a:srgbClr val="091F2C"/>
                </a:solidFill>
                <a:latin typeface="Trebuchet MS"/>
                <a:cs typeface="Trebuchet MS"/>
              </a:rPr>
              <a:t>will</a:t>
            </a:r>
            <a:r>
              <a:rPr sz="1450" spc="-3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15" dirty="0">
                <a:solidFill>
                  <a:srgbClr val="091F2C"/>
                </a:solidFill>
                <a:latin typeface="Trebuchet MS"/>
                <a:cs typeface="Trebuchet MS"/>
              </a:rPr>
              <a:t>gain</a:t>
            </a:r>
            <a:r>
              <a:rPr sz="1450" spc="-3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20" dirty="0">
                <a:solidFill>
                  <a:srgbClr val="091F2C"/>
                </a:solidFill>
                <a:latin typeface="Trebuchet MS"/>
                <a:cs typeface="Trebuchet MS"/>
              </a:rPr>
              <a:t>value</a:t>
            </a:r>
            <a:r>
              <a:rPr sz="1450" spc="-3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20" dirty="0">
                <a:solidFill>
                  <a:srgbClr val="091F2C"/>
                </a:solidFill>
                <a:latin typeface="Trebuchet MS"/>
                <a:cs typeface="Trebuchet MS"/>
              </a:rPr>
              <a:t>the</a:t>
            </a:r>
            <a:r>
              <a:rPr sz="1450" spc="-3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50" dirty="0">
                <a:solidFill>
                  <a:srgbClr val="091F2C"/>
                </a:solidFill>
                <a:latin typeface="Trebuchet MS"/>
                <a:cs typeface="Trebuchet MS"/>
              </a:rPr>
              <a:t>fastest.</a:t>
            </a:r>
            <a:r>
              <a:rPr sz="1450" spc="-3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10" dirty="0">
                <a:solidFill>
                  <a:srgbClr val="091F2C"/>
                </a:solidFill>
                <a:latin typeface="Trebuchet MS"/>
                <a:cs typeface="Trebuchet MS"/>
              </a:rPr>
              <a:t>Encourage</a:t>
            </a:r>
            <a:r>
              <a:rPr sz="1450" spc="-3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5" dirty="0">
                <a:solidFill>
                  <a:srgbClr val="091F2C"/>
                </a:solidFill>
                <a:latin typeface="Trebuchet MS"/>
                <a:cs typeface="Trebuchet MS"/>
              </a:rPr>
              <a:t>employees</a:t>
            </a:r>
            <a:r>
              <a:rPr sz="1450" spc="-3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90" dirty="0">
                <a:solidFill>
                  <a:srgbClr val="091F2C"/>
                </a:solidFill>
                <a:latin typeface="Trebuchet MS"/>
                <a:cs typeface="Trebuchet MS"/>
              </a:rPr>
              <a:t>to:</a:t>
            </a:r>
            <a:endParaRPr sz="1450">
              <a:latin typeface="Trebuchet MS"/>
              <a:cs typeface="Trebuchet MS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10387118" y="4209295"/>
            <a:ext cx="4020820" cy="2513330"/>
            <a:chOff x="10387118" y="4209295"/>
            <a:chExt cx="4020820" cy="2513330"/>
          </a:xfrm>
        </p:grpSpPr>
        <p:sp>
          <p:nvSpPr>
            <p:cNvPr id="23" name="object 23"/>
            <p:cNvSpPr/>
            <p:nvPr/>
          </p:nvSpPr>
          <p:spPr>
            <a:xfrm>
              <a:off x="10388427" y="4210604"/>
              <a:ext cx="4018279" cy="2510790"/>
            </a:xfrm>
            <a:custGeom>
              <a:avLst/>
              <a:gdLst/>
              <a:ahLst/>
              <a:cxnLst/>
              <a:rect l="l" t="t" r="r" b="b"/>
              <a:pathLst>
                <a:path w="4018280" h="2510790">
                  <a:moveTo>
                    <a:pt x="3976318" y="0"/>
                  </a:moveTo>
                  <a:lnTo>
                    <a:pt x="41883" y="0"/>
                  </a:lnTo>
                  <a:lnTo>
                    <a:pt x="25581" y="3291"/>
                  </a:lnTo>
                  <a:lnTo>
                    <a:pt x="12267" y="12267"/>
                  </a:lnTo>
                  <a:lnTo>
                    <a:pt x="3291" y="25581"/>
                  </a:lnTo>
                  <a:lnTo>
                    <a:pt x="0" y="41883"/>
                  </a:lnTo>
                  <a:lnTo>
                    <a:pt x="0" y="2489452"/>
                  </a:lnTo>
                  <a:lnTo>
                    <a:pt x="1645" y="2497601"/>
                  </a:lnTo>
                  <a:lnTo>
                    <a:pt x="6132" y="2504258"/>
                  </a:lnTo>
                  <a:lnTo>
                    <a:pt x="12788" y="2508748"/>
                  </a:lnTo>
                  <a:lnTo>
                    <a:pt x="20941" y="2510394"/>
                  </a:lnTo>
                  <a:lnTo>
                    <a:pt x="3997260" y="2510394"/>
                  </a:lnTo>
                  <a:lnTo>
                    <a:pt x="4005409" y="2508748"/>
                  </a:lnTo>
                  <a:lnTo>
                    <a:pt x="4012066" y="2504258"/>
                  </a:lnTo>
                  <a:lnTo>
                    <a:pt x="4016555" y="2497601"/>
                  </a:lnTo>
                  <a:lnTo>
                    <a:pt x="4018202" y="2489452"/>
                  </a:lnTo>
                  <a:lnTo>
                    <a:pt x="4018202" y="41883"/>
                  </a:lnTo>
                  <a:lnTo>
                    <a:pt x="4014910" y="25581"/>
                  </a:lnTo>
                  <a:lnTo>
                    <a:pt x="4005934" y="12267"/>
                  </a:lnTo>
                  <a:lnTo>
                    <a:pt x="3992621" y="3291"/>
                  </a:lnTo>
                  <a:lnTo>
                    <a:pt x="397631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0388427" y="4210604"/>
              <a:ext cx="4018279" cy="2510790"/>
            </a:xfrm>
            <a:custGeom>
              <a:avLst/>
              <a:gdLst/>
              <a:ahLst/>
              <a:cxnLst/>
              <a:rect l="l" t="t" r="r" b="b"/>
              <a:pathLst>
                <a:path w="4018280" h="2510790">
                  <a:moveTo>
                    <a:pt x="41883" y="0"/>
                  </a:moveTo>
                  <a:lnTo>
                    <a:pt x="25581" y="3291"/>
                  </a:lnTo>
                  <a:lnTo>
                    <a:pt x="12267" y="12267"/>
                  </a:lnTo>
                  <a:lnTo>
                    <a:pt x="3291" y="25581"/>
                  </a:lnTo>
                  <a:lnTo>
                    <a:pt x="0" y="41883"/>
                  </a:lnTo>
                  <a:lnTo>
                    <a:pt x="0" y="2489452"/>
                  </a:lnTo>
                  <a:lnTo>
                    <a:pt x="1645" y="2497601"/>
                  </a:lnTo>
                  <a:lnTo>
                    <a:pt x="6132" y="2504258"/>
                  </a:lnTo>
                  <a:lnTo>
                    <a:pt x="12788" y="2508748"/>
                  </a:lnTo>
                  <a:lnTo>
                    <a:pt x="20941" y="2510394"/>
                  </a:lnTo>
                  <a:lnTo>
                    <a:pt x="3997260" y="2510394"/>
                  </a:lnTo>
                  <a:lnTo>
                    <a:pt x="4005409" y="2508748"/>
                  </a:lnTo>
                  <a:lnTo>
                    <a:pt x="4012066" y="2504258"/>
                  </a:lnTo>
                  <a:lnTo>
                    <a:pt x="4016555" y="2497601"/>
                  </a:lnTo>
                  <a:lnTo>
                    <a:pt x="4018202" y="2489452"/>
                  </a:lnTo>
                  <a:lnTo>
                    <a:pt x="4018202" y="41883"/>
                  </a:lnTo>
                  <a:lnTo>
                    <a:pt x="4014910" y="25581"/>
                  </a:lnTo>
                  <a:lnTo>
                    <a:pt x="4005934" y="12267"/>
                  </a:lnTo>
                  <a:lnTo>
                    <a:pt x="3992621" y="3291"/>
                  </a:lnTo>
                  <a:lnTo>
                    <a:pt x="3976318" y="0"/>
                  </a:lnTo>
                  <a:lnTo>
                    <a:pt x="41883" y="0"/>
                  </a:lnTo>
                  <a:close/>
                </a:path>
              </a:pathLst>
            </a:custGeom>
            <a:ln w="3175">
              <a:solidFill>
                <a:srgbClr val="7373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0387118" y="6672305"/>
              <a:ext cx="4020820" cy="50165"/>
            </a:xfrm>
            <a:custGeom>
              <a:avLst/>
              <a:gdLst/>
              <a:ahLst/>
              <a:cxnLst/>
              <a:rect l="l" t="t" r="r" b="b"/>
              <a:pathLst>
                <a:path w="4020819" h="50165">
                  <a:moveTo>
                    <a:pt x="4020819" y="0"/>
                  </a:moveTo>
                  <a:lnTo>
                    <a:pt x="0" y="0"/>
                  </a:lnTo>
                  <a:lnTo>
                    <a:pt x="0" y="25014"/>
                  </a:lnTo>
                  <a:lnTo>
                    <a:pt x="1964" y="34740"/>
                  </a:lnTo>
                  <a:lnTo>
                    <a:pt x="7323" y="42681"/>
                  </a:lnTo>
                  <a:lnTo>
                    <a:pt x="15270" y="48035"/>
                  </a:lnTo>
                  <a:lnTo>
                    <a:pt x="25004" y="49998"/>
                  </a:lnTo>
                  <a:lnTo>
                    <a:pt x="3995825" y="49998"/>
                  </a:lnTo>
                  <a:lnTo>
                    <a:pt x="4005553" y="48035"/>
                  </a:lnTo>
                  <a:lnTo>
                    <a:pt x="4013498" y="42681"/>
                  </a:lnTo>
                  <a:lnTo>
                    <a:pt x="4018855" y="34740"/>
                  </a:lnTo>
                  <a:lnTo>
                    <a:pt x="4020819" y="25014"/>
                  </a:lnTo>
                  <a:lnTo>
                    <a:pt x="4020819" y="0"/>
                  </a:lnTo>
                  <a:close/>
                </a:path>
              </a:pathLst>
            </a:custGeom>
            <a:solidFill>
              <a:srgbClr val="8DC8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10395870" y="4519515"/>
            <a:ext cx="4003675" cy="128460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25755">
              <a:lnSpc>
                <a:spcPct val="100000"/>
              </a:lnSpc>
              <a:spcBef>
                <a:spcPts val="135"/>
              </a:spcBef>
            </a:pPr>
            <a:r>
              <a:rPr sz="1450" spc="10" dirty="0">
                <a:solidFill>
                  <a:srgbClr val="2A446F"/>
                </a:solidFill>
                <a:latin typeface="Segoe UI Semibold"/>
                <a:cs typeface="Segoe UI Semibold"/>
              </a:rPr>
              <a:t>Build</a:t>
            </a:r>
            <a:r>
              <a:rPr sz="1450" spc="-20" dirty="0">
                <a:solidFill>
                  <a:srgbClr val="2A446F"/>
                </a:solidFill>
                <a:latin typeface="Segoe UI Semibold"/>
                <a:cs typeface="Segoe UI Semibold"/>
              </a:rPr>
              <a:t> </a:t>
            </a:r>
            <a:r>
              <a:rPr sz="1450" spc="20" dirty="0">
                <a:solidFill>
                  <a:srgbClr val="2A446F"/>
                </a:solidFill>
                <a:latin typeface="Segoe UI Semibold"/>
                <a:cs typeface="Segoe UI Semibold"/>
              </a:rPr>
              <a:t>a</a:t>
            </a:r>
            <a:r>
              <a:rPr sz="1450" spc="-15" dirty="0">
                <a:solidFill>
                  <a:srgbClr val="2A446F"/>
                </a:solidFill>
                <a:latin typeface="Segoe UI Semibold"/>
                <a:cs typeface="Segoe UI Semibold"/>
              </a:rPr>
              <a:t> </a:t>
            </a:r>
            <a:r>
              <a:rPr sz="1450" spc="5" dirty="0">
                <a:solidFill>
                  <a:srgbClr val="2A446F"/>
                </a:solidFill>
                <a:latin typeface="Segoe UI Semibold"/>
                <a:cs typeface="Segoe UI Semibold"/>
              </a:rPr>
              <a:t>daily</a:t>
            </a:r>
            <a:r>
              <a:rPr sz="1450" spc="-15" dirty="0">
                <a:solidFill>
                  <a:srgbClr val="2A446F"/>
                </a:solidFill>
                <a:latin typeface="Segoe UI Semibold"/>
                <a:cs typeface="Segoe UI Semibold"/>
              </a:rPr>
              <a:t> </a:t>
            </a:r>
            <a:r>
              <a:rPr sz="1450" spc="10" dirty="0">
                <a:solidFill>
                  <a:srgbClr val="2A446F"/>
                </a:solidFill>
                <a:latin typeface="Segoe UI Semibold"/>
                <a:cs typeface="Segoe UI Semibold"/>
              </a:rPr>
              <a:t>habit.</a:t>
            </a:r>
            <a:endParaRPr sz="1450">
              <a:latin typeface="Segoe UI Semibold"/>
              <a:cs typeface="Segoe UI Semibold"/>
            </a:endParaRPr>
          </a:p>
          <a:p>
            <a:pPr marL="325755" marR="634365">
              <a:lnSpc>
                <a:spcPct val="116300"/>
              </a:lnSpc>
              <a:spcBef>
                <a:spcPts val="875"/>
              </a:spcBef>
            </a:pPr>
            <a:r>
              <a:rPr sz="1300" spc="-5" dirty="0">
                <a:latin typeface="Trebuchet MS"/>
                <a:cs typeface="Trebuchet MS"/>
              </a:rPr>
              <a:t>Regular </a:t>
            </a:r>
            <a:r>
              <a:rPr sz="1300" spc="10" dirty="0">
                <a:latin typeface="Trebuchet MS"/>
                <a:cs typeface="Trebuchet MS"/>
              </a:rPr>
              <a:t>use </a:t>
            </a:r>
            <a:r>
              <a:rPr sz="1300" spc="-10" dirty="0">
                <a:latin typeface="Trebuchet MS"/>
                <a:cs typeface="Trebuchet MS"/>
              </a:rPr>
              <a:t>of Copilot </a:t>
            </a:r>
            <a:r>
              <a:rPr sz="1300" spc="-5" dirty="0">
                <a:latin typeface="Trebuchet MS"/>
                <a:cs typeface="Trebuchet MS"/>
              </a:rPr>
              <a:t>helps </a:t>
            </a:r>
            <a:r>
              <a:rPr sz="1300" dirty="0">
                <a:latin typeface="Trebuchet MS"/>
                <a:cs typeface="Trebuchet MS"/>
              </a:rPr>
              <a:t>employees </a:t>
            </a:r>
            <a:r>
              <a:rPr sz="1300" spc="5" dirty="0">
                <a:latin typeface="Trebuchet MS"/>
                <a:cs typeface="Trebuchet MS"/>
              </a:rPr>
              <a:t> </a:t>
            </a:r>
            <a:r>
              <a:rPr sz="1300" spc="-15" dirty="0">
                <a:latin typeface="Trebuchet MS"/>
                <a:cs typeface="Trebuchet MS"/>
              </a:rPr>
              <a:t>quickly</a:t>
            </a:r>
            <a:r>
              <a:rPr sz="1300" spc="-40" dirty="0">
                <a:latin typeface="Trebuchet MS"/>
                <a:cs typeface="Trebuchet MS"/>
              </a:rPr>
              <a:t> </a:t>
            </a:r>
            <a:r>
              <a:rPr sz="1300" spc="-30" dirty="0">
                <a:latin typeface="Trebuchet MS"/>
                <a:cs typeface="Trebuchet MS"/>
              </a:rPr>
              <a:t>learn</a:t>
            </a:r>
            <a:r>
              <a:rPr sz="1300" spc="-35" dirty="0">
                <a:latin typeface="Trebuchet MS"/>
                <a:cs typeface="Trebuchet MS"/>
              </a:rPr>
              <a:t> </a:t>
            </a:r>
            <a:r>
              <a:rPr sz="1300" spc="25" dirty="0">
                <a:latin typeface="Trebuchet MS"/>
                <a:cs typeface="Trebuchet MS"/>
              </a:rPr>
              <a:t>how</a:t>
            </a:r>
            <a:r>
              <a:rPr sz="1300" spc="-35" dirty="0">
                <a:latin typeface="Trebuchet MS"/>
                <a:cs typeface="Trebuchet MS"/>
              </a:rPr>
              <a:t> </a:t>
            </a:r>
            <a:r>
              <a:rPr sz="1300" spc="-10" dirty="0">
                <a:latin typeface="Trebuchet MS"/>
                <a:cs typeface="Trebuchet MS"/>
              </a:rPr>
              <a:t>to</a:t>
            </a:r>
            <a:r>
              <a:rPr sz="1300" spc="-40" dirty="0">
                <a:latin typeface="Trebuchet MS"/>
                <a:cs typeface="Trebuchet MS"/>
              </a:rPr>
              <a:t> </a:t>
            </a:r>
            <a:r>
              <a:rPr sz="1300" spc="5" dirty="0">
                <a:latin typeface="Trebuchet MS"/>
                <a:cs typeface="Trebuchet MS"/>
              </a:rPr>
              <a:t>get</a:t>
            </a:r>
            <a:r>
              <a:rPr sz="1300" spc="-35" dirty="0">
                <a:latin typeface="Trebuchet MS"/>
                <a:cs typeface="Trebuchet MS"/>
              </a:rPr>
              <a:t> better </a:t>
            </a:r>
            <a:r>
              <a:rPr sz="1300" spc="10" dirty="0">
                <a:latin typeface="Trebuchet MS"/>
                <a:cs typeface="Trebuchet MS"/>
              </a:rPr>
              <a:t>responses </a:t>
            </a:r>
            <a:r>
              <a:rPr sz="1300" spc="-375" dirty="0">
                <a:latin typeface="Trebuchet MS"/>
                <a:cs typeface="Trebuchet MS"/>
              </a:rPr>
              <a:t> </a:t>
            </a:r>
            <a:r>
              <a:rPr sz="1300" spc="15" dirty="0">
                <a:latin typeface="Trebuchet MS"/>
                <a:cs typeface="Trebuchet MS"/>
              </a:rPr>
              <a:t>and </a:t>
            </a:r>
            <a:r>
              <a:rPr sz="1300" spc="-40" dirty="0">
                <a:latin typeface="Trebuchet MS"/>
                <a:cs typeface="Trebuchet MS"/>
              </a:rPr>
              <a:t>take </a:t>
            </a:r>
            <a:r>
              <a:rPr sz="1300" spc="-50" dirty="0">
                <a:latin typeface="Trebuchet MS"/>
                <a:cs typeface="Trebuchet MS"/>
              </a:rPr>
              <a:t>full </a:t>
            </a:r>
            <a:r>
              <a:rPr sz="1300" dirty="0">
                <a:latin typeface="Trebuchet MS"/>
                <a:cs typeface="Trebuchet MS"/>
              </a:rPr>
              <a:t>advantage </a:t>
            </a:r>
            <a:r>
              <a:rPr sz="1300" spc="-10" dirty="0">
                <a:latin typeface="Trebuchet MS"/>
                <a:cs typeface="Trebuchet MS"/>
              </a:rPr>
              <a:t>of </a:t>
            </a:r>
            <a:r>
              <a:rPr sz="1300" spc="-25" dirty="0">
                <a:latin typeface="Trebuchet MS"/>
                <a:cs typeface="Trebuchet MS"/>
              </a:rPr>
              <a:t>the </a:t>
            </a:r>
            <a:r>
              <a:rPr sz="1300" spc="30" dirty="0">
                <a:latin typeface="Trebuchet MS"/>
                <a:cs typeface="Trebuchet MS"/>
              </a:rPr>
              <a:t>AI </a:t>
            </a:r>
            <a:r>
              <a:rPr sz="1300" spc="35" dirty="0">
                <a:latin typeface="Trebuchet MS"/>
                <a:cs typeface="Trebuchet MS"/>
              </a:rPr>
              <a:t> </a:t>
            </a:r>
            <a:r>
              <a:rPr sz="1300" spc="-30" dirty="0">
                <a:latin typeface="Trebuchet MS"/>
                <a:cs typeface="Trebuchet MS"/>
              </a:rPr>
              <a:t>capabilities</a:t>
            </a:r>
            <a:r>
              <a:rPr sz="1300" spc="-40" dirty="0">
                <a:latin typeface="Trebuchet MS"/>
                <a:cs typeface="Trebuchet MS"/>
              </a:rPr>
              <a:t> </a:t>
            </a:r>
            <a:r>
              <a:rPr sz="1300" spc="-15" dirty="0">
                <a:latin typeface="Trebuchet MS"/>
                <a:cs typeface="Trebuchet MS"/>
              </a:rPr>
              <a:t>in</a:t>
            </a:r>
            <a:r>
              <a:rPr sz="1300" spc="-40" dirty="0">
                <a:latin typeface="Trebuchet MS"/>
                <a:cs typeface="Trebuchet MS"/>
              </a:rPr>
              <a:t> their </a:t>
            </a:r>
            <a:r>
              <a:rPr sz="1300" spc="-15" dirty="0">
                <a:latin typeface="Trebuchet MS"/>
                <a:cs typeface="Trebuchet MS"/>
              </a:rPr>
              <a:t>everyday</a:t>
            </a:r>
            <a:r>
              <a:rPr sz="1300" spc="-40" dirty="0">
                <a:latin typeface="Trebuchet MS"/>
                <a:cs typeface="Trebuchet MS"/>
              </a:rPr>
              <a:t> routine.</a:t>
            </a:r>
            <a:endParaRPr sz="1300">
              <a:latin typeface="Trebuchet MS"/>
              <a:cs typeface="Trebuchet MS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15078075" y="4209295"/>
            <a:ext cx="4020820" cy="2513330"/>
            <a:chOff x="15078075" y="4209295"/>
            <a:chExt cx="4020820" cy="2513330"/>
          </a:xfrm>
        </p:grpSpPr>
        <p:sp>
          <p:nvSpPr>
            <p:cNvPr id="28" name="object 28"/>
            <p:cNvSpPr/>
            <p:nvPr/>
          </p:nvSpPr>
          <p:spPr>
            <a:xfrm>
              <a:off x="15079383" y="4210604"/>
              <a:ext cx="4018279" cy="2510790"/>
            </a:xfrm>
            <a:custGeom>
              <a:avLst/>
              <a:gdLst/>
              <a:ahLst/>
              <a:cxnLst/>
              <a:rect l="l" t="t" r="r" b="b"/>
              <a:pathLst>
                <a:path w="4018280" h="2510790">
                  <a:moveTo>
                    <a:pt x="3976318" y="0"/>
                  </a:moveTo>
                  <a:lnTo>
                    <a:pt x="41883" y="0"/>
                  </a:lnTo>
                  <a:lnTo>
                    <a:pt x="25581" y="3291"/>
                  </a:lnTo>
                  <a:lnTo>
                    <a:pt x="12267" y="12267"/>
                  </a:lnTo>
                  <a:lnTo>
                    <a:pt x="3291" y="25581"/>
                  </a:lnTo>
                  <a:lnTo>
                    <a:pt x="0" y="41883"/>
                  </a:lnTo>
                  <a:lnTo>
                    <a:pt x="0" y="2489452"/>
                  </a:lnTo>
                  <a:lnTo>
                    <a:pt x="1646" y="2497601"/>
                  </a:lnTo>
                  <a:lnTo>
                    <a:pt x="6135" y="2504258"/>
                  </a:lnTo>
                  <a:lnTo>
                    <a:pt x="12792" y="2508748"/>
                  </a:lnTo>
                  <a:lnTo>
                    <a:pt x="20941" y="2510394"/>
                  </a:lnTo>
                  <a:lnTo>
                    <a:pt x="3997260" y="2510394"/>
                  </a:lnTo>
                  <a:lnTo>
                    <a:pt x="4005409" y="2508748"/>
                  </a:lnTo>
                  <a:lnTo>
                    <a:pt x="4012066" y="2504258"/>
                  </a:lnTo>
                  <a:lnTo>
                    <a:pt x="4016555" y="2497601"/>
                  </a:lnTo>
                  <a:lnTo>
                    <a:pt x="4018202" y="2489452"/>
                  </a:lnTo>
                  <a:lnTo>
                    <a:pt x="4018202" y="41883"/>
                  </a:lnTo>
                  <a:lnTo>
                    <a:pt x="4014910" y="25581"/>
                  </a:lnTo>
                  <a:lnTo>
                    <a:pt x="4005934" y="12267"/>
                  </a:lnTo>
                  <a:lnTo>
                    <a:pt x="3992621" y="3291"/>
                  </a:lnTo>
                  <a:lnTo>
                    <a:pt x="397631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5079383" y="4210604"/>
              <a:ext cx="4018279" cy="2510790"/>
            </a:xfrm>
            <a:custGeom>
              <a:avLst/>
              <a:gdLst/>
              <a:ahLst/>
              <a:cxnLst/>
              <a:rect l="l" t="t" r="r" b="b"/>
              <a:pathLst>
                <a:path w="4018280" h="2510790">
                  <a:moveTo>
                    <a:pt x="41883" y="0"/>
                  </a:moveTo>
                  <a:lnTo>
                    <a:pt x="25581" y="3291"/>
                  </a:lnTo>
                  <a:lnTo>
                    <a:pt x="12267" y="12267"/>
                  </a:lnTo>
                  <a:lnTo>
                    <a:pt x="3291" y="25581"/>
                  </a:lnTo>
                  <a:lnTo>
                    <a:pt x="0" y="41883"/>
                  </a:lnTo>
                  <a:lnTo>
                    <a:pt x="0" y="2489452"/>
                  </a:lnTo>
                  <a:lnTo>
                    <a:pt x="1646" y="2497601"/>
                  </a:lnTo>
                  <a:lnTo>
                    <a:pt x="6135" y="2504258"/>
                  </a:lnTo>
                  <a:lnTo>
                    <a:pt x="12792" y="2508748"/>
                  </a:lnTo>
                  <a:lnTo>
                    <a:pt x="20941" y="2510394"/>
                  </a:lnTo>
                  <a:lnTo>
                    <a:pt x="3997260" y="2510394"/>
                  </a:lnTo>
                  <a:lnTo>
                    <a:pt x="4005409" y="2508748"/>
                  </a:lnTo>
                  <a:lnTo>
                    <a:pt x="4012066" y="2504258"/>
                  </a:lnTo>
                  <a:lnTo>
                    <a:pt x="4016555" y="2497601"/>
                  </a:lnTo>
                  <a:lnTo>
                    <a:pt x="4018202" y="2489452"/>
                  </a:lnTo>
                  <a:lnTo>
                    <a:pt x="4018202" y="41883"/>
                  </a:lnTo>
                  <a:lnTo>
                    <a:pt x="4014910" y="25581"/>
                  </a:lnTo>
                  <a:lnTo>
                    <a:pt x="4005934" y="12267"/>
                  </a:lnTo>
                  <a:lnTo>
                    <a:pt x="3992621" y="3291"/>
                  </a:lnTo>
                  <a:lnTo>
                    <a:pt x="3976318" y="0"/>
                  </a:lnTo>
                  <a:lnTo>
                    <a:pt x="41883" y="0"/>
                  </a:lnTo>
                  <a:close/>
                </a:path>
              </a:pathLst>
            </a:custGeom>
            <a:ln w="3175">
              <a:solidFill>
                <a:srgbClr val="7373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5078075" y="6672305"/>
              <a:ext cx="4020820" cy="50165"/>
            </a:xfrm>
            <a:custGeom>
              <a:avLst/>
              <a:gdLst/>
              <a:ahLst/>
              <a:cxnLst/>
              <a:rect l="l" t="t" r="r" b="b"/>
              <a:pathLst>
                <a:path w="4020819" h="50165">
                  <a:moveTo>
                    <a:pt x="4020819" y="0"/>
                  </a:moveTo>
                  <a:lnTo>
                    <a:pt x="0" y="0"/>
                  </a:lnTo>
                  <a:lnTo>
                    <a:pt x="0" y="25014"/>
                  </a:lnTo>
                  <a:lnTo>
                    <a:pt x="1964" y="34740"/>
                  </a:lnTo>
                  <a:lnTo>
                    <a:pt x="7321" y="42681"/>
                  </a:lnTo>
                  <a:lnTo>
                    <a:pt x="15266" y="48035"/>
                  </a:lnTo>
                  <a:lnTo>
                    <a:pt x="24994" y="49998"/>
                  </a:lnTo>
                  <a:lnTo>
                    <a:pt x="3995825" y="49998"/>
                  </a:lnTo>
                  <a:lnTo>
                    <a:pt x="4005553" y="48035"/>
                  </a:lnTo>
                  <a:lnTo>
                    <a:pt x="4013498" y="42681"/>
                  </a:lnTo>
                  <a:lnTo>
                    <a:pt x="4018855" y="34740"/>
                  </a:lnTo>
                  <a:lnTo>
                    <a:pt x="4020819" y="25014"/>
                  </a:lnTo>
                  <a:lnTo>
                    <a:pt x="4020819" y="0"/>
                  </a:lnTo>
                  <a:close/>
                </a:path>
              </a:pathLst>
            </a:custGeom>
            <a:solidFill>
              <a:srgbClr val="8DC8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15086826" y="4519515"/>
            <a:ext cx="4003675" cy="174498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25755">
              <a:lnSpc>
                <a:spcPct val="100000"/>
              </a:lnSpc>
              <a:spcBef>
                <a:spcPts val="135"/>
              </a:spcBef>
            </a:pPr>
            <a:r>
              <a:rPr sz="1450" spc="10" dirty="0">
                <a:solidFill>
                  <a:srgbClr val="2A446F"/>
                </a:solidFill>
                <a:latin typeface="Segoe UI Semibold"/>
                <a:cs typeface="Segoe UI Semibold"/>
              </a:rPr>
              <a:t>Think</a:t>
            </a:r>
            <a:r>
              <a:rPr sz="1450" spc="-20" dirty="0">
                <a:solidFill>
                  <a:srgbClr val="2A446F"/>
                </a:solidFill>
                <a:latin typeface="Segoe UI Semibold"/>
                <a:cs typeface="Segoe UI Semibold"/>
              </a:rPr>
              <a:t> </a:t>
            </a:r>
            <a:r>
              <a:rPr sz="1450" spc="-5" dirty="0">
                <a:solidFill>
                  <a:srgbClr val="2A446F"/>
                </a:solidFill>
                <a:latin typeface="Segoe UI Semibold"/>
                <a:cs typeface="Segoe UI Semibold"/>
              </a:rPr>
              <a:t>like</a:t>
            </a:r>
            <a:r>
              <a:rPr sz="1450" spc="-20" dirty="0">
                <a:solidFill>
                  <a:srgbClr val="2A446F"/>
                </a:solidFill>
                <a:latin typeface="Segoe UI Semibold"/>
                <a:cs typeface="Segoe UI Semibold"/>
              </a:rPr>
              <a:t> </a:t>
            </a:r>
            <a:r>
              <a:rPr sz="1450" spc="20" dirty="0">
                <a:solidFill>
                  <a:srgbClr val="2A446F"/>
                </a:solidFill>
                <a:latin typeface="Segoe UI Semibold"/>
                <a:cs typeface="Segoe UI Semibold"/>
              </a:rPr>
              <a:t>a</a:t>
            </a:r>
            <a:r>
              <a:rPr sz="1450" spc="-20" dirty="0">
                <a:solidFill>
                  <a:srgbClr val="2A446F"/>
                </a:solidFill>
                <a:latin typeface="Segoe UI Semibold"/>
                <a:cs typeface="Segoe UI Semibold"/>
              </a:rPr>
              <a:t> </a:t>
            </a:r>
            <a:r>
              <a:rPr sz="1450" spc="5" dirty="0">
                <a:solidFill>
                  <a:srgbClr val="2A446F"/>
                </a:solidFill>
                <a:latin typeface="Segoe UI Semibold"/>
                <a:cs typeface="Segoe UI Semibold"/>
              </a:rPr>
              <a:t>manager.</a:t>
            </a:r>
            <a:endParaRPr sz="1450">
              <a:latin typeface="Segoe UI Semibold"/>
              <a:cs typeface="Segoe UI Semibold"/>
            </a:endParaRPr>
          </a:p>
          <a:p>
            <a:pPr marL="325755" marR="442595">
              <a:lnSpc>
                <a:spcPct val="116300"/>
              </a:lnSpc>
              <a:spcBef>
                <a:spcPts val="875"/>
              </a:spcBef>
            </a:pPr>
            <a:r>
              <a:rPr sz="1300" spc="25" dirty="0">
                <a:latin typeface="Trebuchet MS"/>
                <a:cs typeface="Trebuchet MS"/>
              </a:rPr>
              <a:t>Knowing</a:t>
            </a:r>
            <a:r>
              <a:rPr sz="1300" spc="-40" dirty="0">
                <a:latin typeface="Trebuchet MS"/>
                <a:cs typeface="Trebuchet MS"/>
              </a:rPr>
              <a:t> </a:t>
            </a:r>
            <a:r>
              <a:rPr sz="1300" spc="25" dirty="0">
                <a:latin typeface="Trebuchet MS"/>
                <a:cs typeface="Trebuchet MS"/>
              </a:rPr>
              <a:t>how</a:t>
            </a:r>
            <a:r>
              <a:rPr sz="1300" spc="-35" dirty="0">
                <a:latin typeface="Trebuchet MS"/>
                <a:cs typeface="Trebuchet MS"/>
              </a:rPr>
              <a:t> </a:t>
            </a:r>
            <a:r>
              <a:rPr sz="1300" spc="-10" dirty="0">
                <a:latin typeface="Trebuchet MS"/>
                <a:cs typeface="Trebuchet MS"/>
              </a:rPr>
              <a:t>to</a:t>
            </a:r>
            <a:r>
              <a:rPr sz="1300" spc="-40" dirty="0">
                <a:latin typeface="Trebuchet MS"/>
                <a:cs typeface="Trebuchet MS"/>
              </a:rPr>
              <a:t> </a:t>
            </a:r>
            <a:r>
              <a:rPr sz="1300" spc="-15" dirty="0">
                <a:latin typeface="Trebuchet MS"/>
                <a:cs typeface="Trebuchet MS"/>
              </a:rPr>
              <a:t>delegate</a:t>
            </a:r>
            <a:r>
              <a:rPr sz="1300" spc="-40" dirty="0">
                <a:latin typeface="Trebuchet MS"/>
                <a:cs typeface="Trebuchet MS"/>
              </a:rPr>
              <a:t> </a:t>
            </a:r>
            <a:r>
              <a:rPr sz="1300" spc="-5" dirty="0">
                <a:latin typeface="Trebuchet MS"/>
                <a:cs typeface="Trebuchet MS"/>
              </a:rPr>
              <a:t>tasks</a:t>
            </a:r>
            <a:r>
              <a:rPr sz="1300" spc="-45" dirty="0">
                <a:latin typeface="Trebuchet MS"/>
                <a:cs typeface="Trebuchet MS"/>
              </a:rPr>
              <a:t> </a:t>
            </a:r>
            <a:r>
              <a:rPr sz="1300" spc="-10" dirty="0">
                <a:latin typeface="Trebuchet MS"/>
                <a:cs typeface="Trebuchet MS"/>
              </a:rPr>
              <a:t>to</a:t>
            </a:r>
            <a:r>
              <a:rPr sz="1300" spc="-35" dirty="0">
                <a:latin typeface="Trebuchet MS"/>
                <a:cs typeface="Trebuchet MS"/>
              </a:rPr>
              <a:t> </a:t>
            </a:r>
            <a:r>
              <a:rPr sz="1300" spc="35" dirty="0">
                <a:latin typeface="Trebuchet MS"/>
                <a:cs typeface="Trebuchet MS"/>
              </a:rPr>
              <a:t>Copilot— </a:t>
            </a:r>
            <a:r>
              <a:rPr sz="1300" spc="-380" dirty="0">
                <a:latin typeface="Trebuchet MS"/>
                <a:cs typeface="Trebuchet MS"/>
              </a:rPr>
              <a:t> </a:t>
            </a:r>
            <a:r>
              <a:rPr sz="1300" dirty="0">
                <a:latin typeface="Trebuchet MS"/>
                <a:cs typeface="Trebuchet MS"/>
              </a:rPr>
              <a:t>as</a:t>
            </a:r>
            <a:r>
              <a:rPr sz="1300" spc="-35" dirty="0">
                <a:latin typeface="Trebuchet MS"/>
                <a:cs typeface="Trebuchet MS"/>
              </a:rPr>
              <a:t> </a:t>
            </a:r>
            <a:r>
              <a:rPr sz="1300" spc="-70" dirty="0">
                <a:latin typeface="Trebuchet MS"/>
                <a:cs typeface="Trebuchet MS"/>
              </a:rPr>
              <a:t>if</a:t>
            </a:r>
            <a:r>
              <a:rPr sz="1300" spc="-35" dirty="0">
                <a:latin typeface="Trebuchet MS"/>
                <a:cs typeface="Trebuchet MS"/>
              </a:rPr>
              <a:t> </a:t>
            </a:r>
            <a:r>
              <a:rPr sz="1300" spc="-80" dirty="0">
                <a:latin typeface="Trebuchet MS"/>
                <a:cs typeface="Trebuchet MS"/>
              </a:rPr>
              <a:t>it’s</a:t>
            </a:r>
            <a:r>
              <a:rPr sz="1300" spc="-35" dirty="0">
                <a:latin typeface="Trebuchet MS"/>
                <a:cs typeface="Trebuchet MS"/>
              </a:rPr>
              <a:t> </a:t>
            </a:r>
            <a:r>
              <a:rPr sz="1300" dirty="0">
                <a:latin typeface="Trebuchet MS"/>
                <a:cs typeface="Trebuchet MS"/>
              </a:rPr>
              <a:t>an</a:t>
            </a:r>
            <a:r>
              <a:rPr sz="1300" spc="-30" dirty="0">
                <a:latin typeface="Trebuchet MS"/>
                <a:cs typeface="Trebuchet MS"/>
              </a:rPr>
              <a:t> </a:t>
            </a:r>
            <a:r>
              <a:rPr sz="1300" spc="-5" dirty="0">
                <a:latin typeface="Trebuchet MS"/>
                <a:cs typeface="Trebuchet MS"/>
              </a:rPr>
              <a:t>eager</a:t>
            </a:r>
            <a:r>
              <a:rPr sz="1300" spc="-25" dirty="0">
                <a:latin typeface="Trebuchet MS"/>
                <a:cs typeface="Trebuchet MS"/>
              </a:rPr>
              <a:t> </a:t>
            </a:r>
            <a:r>
              <a:rPr sz="1300" spc="20" dirty="0">
                <a:latin typeface="Trebuchet MS"/>
                <a:cs typeface="Trebuchet MS"/>
              </a:rPr>
              <a:t>intern—is</a:t>
            </a:r>
            <a:r>
              <a:rPr sz="1300" spc="-35" dirty="0">
                <a:latin typeface="Trebuchet MS"/>
                <a:cs typeface="Trebuchet MS"/>
              </a:rPr>
              <a:t> </a:t>
            </a:r>
            <a:r>
              <a:rPr sz="1300" spc="-45" dirty="0">
                <a:latin typeface="Trebuchet MS"/>
                <a:cs typeface="Trebuchet MS"/>
              </a:rPr>
              <a:t>essential.</a:t>
            </a:r>
            <a:endParaRPr sz="1300">
              <a:latin typeface="Trebuchet MS"/>
              <a:cs typeface="Trebuchet MS"/>
            </a:endParaRPr>
          </a:p>
          <a:p>
            <a:pPr marL="325755" marR="379730">
              <a:lnSpc>
                <a:spcPct val="116300"/>
              </a:lnSpc>
            </a:pPr>
            <a:r>
              <a:rPr sz="1300" spc="-45" dirty="0">
                <a:latin typeface="Trebuchet MS"/>
                <a:cs typeface="Trebuchet MS"/>
              </a:rPr>
              <a:t>To</a:t>
            </a:r>
            <a:r>
              <a:rPr sz="1300" spc="-30" dirty="0">
                <a:latin typeface="Trebuchet MS"/>
                <a:cs typeface="Trebuchet MS"/>
              </a:rPr>
              <a:t> </a:t>
            </a:r>
            <a:r>
              <a:rPr sz="1300" spc="55" dirty="0">
                <a:latin typeface="Trebuchet MS"/>
                <a:cs typeface="Trebuchet MS"/>
              </a:rPr>
              <a:t>do</a:t>
            </a:r>
            <a:r>
              <a:rPr sz="1300" spc="-30" dirty="0">
                <a:latin typeface="Trebuchet MS"/>
                <a:cs typeface="Trebuchet MS"/>
              </a:rPr>
              <a:t> </a:t>
            </a:r>
            <a:r>
              <a:rPr sz="1300" spc="-60" dirty="0">
                <a:latin typeface="Trebuchet MS"/>
                <a:cs typeface="Trebuchet MS"/>
              </a:rPr>
              <a:t>this,</a:t>
            </a:r>
            <a:r>
              <a:rPr sz="1300" spc="-30" dirty="0">
                <a:latin typeface="Trebuchet MS"/>
                <a:cs typeface="Trebuchet MS"/>
              </a:rPr>
              <a:t> </a:t>
            </a:r>
            <a:r>
              <a:rPr sz="1300" dirty="0">
                <a:latin typeface="Trebuchet MS"/>
                <a:cs typeface="Trebuchet MS"/>
              </a:rPr>
              <a:t>users</a:t>
            </a:r>
            <a:r>
              <a:rPr sz="1300" spc="-35" dirty="0">
                <a:latin typeface="Trebuchet MS"/>
                <a:cs typeface="Trebuchet MS"/>
              </a:rPr>
              <a:t> </a:t>
            </a:r>
            <a:r>
              <a:rPr sz="1300" spc="10" dirty="0">
                <a:latin typeface="Trebuchet MS"/>
                <a:cs typeface="Trebuchet MS"/>
              </a:rPr>
              <a:t>must</a:t>
            </a:r>
            <a:r>
              <a:rPr sz="1300" spc="-30" dirty="0">
                <a:latin typeface="Trebuchet MS"/>
                <a:cs typeface="Trebuchet MS"/>
              </a:rPr>
              <a:t> </a:t>
            </a:r>
            <a:r>
              <a:rPr sz="1300" spc="10" dirty="0">
                <a:latin typeface="Trebuchet MS"/>
                <a:cs typeface="Trebuchet MS"/>
              </a:rPr>
              <a:t>be</a:t>
            </a:r>
            <a:r>
              <a:rPr sz="1300" spc="-35" dirty="0">
                <a:latin typeface="Trebuchet MS"/>
                <a:cs typeface="Trebuchet MS"/>
              </a:rPr>
              <a:t> </a:t>
            </a:r>
            <a:r>
              <a:rPr sz="1300" spc="-20" dirty="0">
                <a:latin typeface="Trebuchet MS"/>
                <a:cs typeface="Trebuchet MS"/>
              </a:rPr>
              <a:t>able</a:t>
            </a:r>
            <a:r>
              <a:rPr sz="1300" spc="-35" dirty="0">
                <a:latin typeface="Trebuchet MS"/>
                <a:cs typeface="Trebuchet MS"/>
              </a:rPr>
              <a:t> </a:t>
            </a:r>
            <a:r>
              <a:rPr sz="1300" spc="-10" dirty="0">
                <a:latin typeface="Trebuchet MS"/>
                <a:cs typeface="Trebuchet MS"/>
              </a:rPr>
              <a:t>to</a:t>
            </a:r>
            <a:r>
              <a:rPr sz="1300" spc="-30" dirty="0">
                <a:latin typeface="Trebuchet MS"/>
                <a:cs typeface="Trebuchet MS"/>
              </a:rPr>
              <a:t> </a:t>
            </a:r>
            <a:r>
              <a:rPr sz="1300" spc="-50" dirty="0">
                <a:latin typeface="Trebuchet MS"/>
                <a:cs typeface="Trebuchet MS"/>
              </a:rPr>
              <a:t>create</a:t>
            </a:r>
            <a:r>
              <a:rPr sz="1300" spc="-35" dirty="0">
                <a:latin typeface="Trebuchet MS"/>
                <a:cs typeface="Trebuchet MS"/>
              </a:rPr>
              <a:t> </a:t>
            </a:r>
            <a:r>
              <a:rPr sz="1300" spc="-85" dirty="0">
                <a:latin typeface="Trebuchet MS"/>
                <a:cs typeface="Trebuchet MS"/>
              </a:rPr>
              <a:t>clear, </a:t>
            </a:r>
            <a:r>
              <a:rPr sz="1300" spc="-375" dirty="0">
                <a:latin typeface="Trebuchet MS"/>
                <a:cs typeface="Trebuchet MS"/>
              </a:rPr>
              <a:t> </a:t>
            </a:r>
            <a:r>
              <a:rPr sz="1300" spc="-10" dirty="0">
                <a:latin typeface="Trebuchet MS"/>
                <a:cs typeface="Trebuchet MS"/>
              </a:rPr>
              <a:t>concise </a:t>
            </a:r>
            <a:r>
              <a:rPr sz="1300" spc="15" dirty="0">
                <a:latin typeface="Trebuchet MS"/>
                <a:cs typeface="Trebuchet MS"/>
              </a:rPr>
              <a:t>prompts </a:t>
            </a:r>
            <a:r>
              <a:rPr sz="1300" spc="-35" dirty="0">
                <a:latin typeface="Trebuchet MS"/>
                <a:cs typeface="Trebuchet MS"/>
              </a:rPr>
              <a:t>with </a:t>
            </a:r>
            <a:r>
              <a:rPr sz="1300" spc="-10" dirty="0">
                <a:latin typeface="Trebuchet MS"/>
                <a:cs typeface="Trebuchet MS"/>
              </a:rPr>
              <a:t>defined </a:t>
            </a:r>
            <a:r>
              <a:rPr sz="1300" spc="-35" dirty="0">
                <a:latin typeface="Trebuchet MS"/>
                <a:cs typeface="Trebuchet MS"/>
              </a:rPr>
              <a:t>parameters, </a:t>
            </a:r>
            <a:r>
              <a:rPr sz="1300" spc="-30" dirty="0">
                <a:latin typeface="Trebuchet MS"/>
                <a:cs typeface="Trebuchet MS"/>
              </a:rPr>
              <a:t> </a:t>
            </a:r>
            <a:r>
              <a:rPr sz="1300" spc="-35" dirty="0">
                <a:latin typeface="Trebuchet MS"/>
                <a:cs typeface="Trebuchet MS"/>
              </a:rPr>
              <a:t>evaluate </a:t>
            </a:r>
            <a:r>
              <a:rPr sz="1300" spc="-25" dirty="0">
                <a:latin typeface="Trebuchet MS"/>
                <a:cs typeface="Trebuchet MS"/>
              </a:rPr>
              <a:t>the</a:t>
            </a:r>
            <a:r>
              <a:rPr sz="1300" spc="-35" dirty="0">
                <a:latin typeface="Trebuchet MS"/>
                <a:cs typeface="Trebuchet MS"/>
              </a:rPr>
              <a:t> </a:t>
            </a:r>
            <a:r>
              <a:rPr sz="1300" spc="-45" dirty="0">
                <a:latin typeface="Trebuchet MS"/>
                <a:cs typeface="Trebuchet MS"/>
              </a:rPr>
              <a:t>results,</a:t>
            </a:r>
            <a:r>
              <a:rPr sz="1300" spc="-30" dirty="0">
                <a:latin typeface="Trebuchet MS"/>
                <a:cs typeface="Trebuchet MS"/>
              </a:rPr>
              <a:t> </a:t>
            </a:r>
            <a:r>
              <a:rPr sz="1300" spc="15" dirty="0">
                <a:latin typeface="Trebuchet MS"/>
                <a:cs typeface="Trebuchet MS"/>
              </a:rPr>
              <a:t>and</a:t>
            </a:r>
            <a:r>
              <a:rPr sz="1300" spc="-30" dirty="0">
                <a:latin typeface="Trebuchet MS"/>
                <a:cs typeface="Trebuchet MS"/>
              </a:rPr>
              <a:t> </a:t>
            </a:r>
            <a:r>
              <a:rPr sz="1300" spc="-10" dirty="0">
                <a:latin typeface="Trebuchet MS"/>
                <a:cs typeface="Trebuchet MS"/>
              </a:rPr>
              <a:t>decide</a:t>
            </a:r>
            <a:r>
              <a:rPr sz="1300" spc="-35" dirty="0">
                <a:latin typeface="Trebuchet MS"/>
                <a:cs typeface="Trebuchet MS"/>
              </a:rPr>
              <a:t> </a:t>
            </a:r>
            <a:r>
              <a:rPr sz="1300" spc="-25" dirty="0">
                <a:latin typeface="Trebuchet MS"/>
                <a:cs typeface="Trebuchet MS"/>
              </a:rPr>
              <a:t>what</a:t>
            </a:r>
            <a:endParaRPr sz="1300">
              <a:latin typeface="Trebuchet MS"/>
              <a:cs typeface="Trebuchet MS"/>
            </a:endParaRPr>
          </a:p>
          <a:p>
            <a:pPr marL="325755">
              <a:lnSpc>
                <a:spcPct val="100000"/>
              </a:lnSpc>
              <a:spcBef>
                <a:spcPts val="250"/>
              </a:spcBef>
            </a:pPr>
            <a:r>
              <a:rPr sz="1300" spc="55" dirty="0">
                <a:latin typeface="Trebuchet MS"/>
                <a:cs typeface="Trebuchet MS"/>
              </a:rPr>
              <a:t>do</a:t>
            </a:r>
            <a:r>
              <a:rPr sz="1300" spc="-25" dirty="0">
                <a:latin typeface="Trebuchet MS"/>
                <a:cs typeface="Trebuchet MS"/>
              </a:rPr>
              <a:t> </a:t>
            </a:r>
            <a:r>
              <a:rPr sz="1300" spc="-20" dirty="0">
                <a:latin typeface="Trebuchet MS"/>
                <a:cs typeface="Trebuchet MS"/>
              </a:rPr>
              <a:t>next </a:t>
            </a:r>
            <a:r>
              <a:rPr sz="1300" spc="-35" dirty="0">
                <a:latin typeface="Trebuchet MS"/>
                <a:cs typeface="Trebuchet MS"/>
              </a:rPr>
              <a:t>with</a:t>
            </a:r>
            <a:r>
              <a:rPr sz="1300" spc="-20" dirty="0">
                <a:latin typeface="Trebuchet MS"/>
                <a:cs typeface="Trebuchet MS"/>
              </a:rPr>
              <a:t> </a:t>
            </a:r>
            <a:r>
              <a:rPr sz="1300" spc="-25" dirty="0">
                <a:latin typeface="Trebuchet MS"/>
                <a:cs typeface="Trebuchet MS"/>
              </a:rPr>
              <a:t>the</a:t>
            </a:r>
            <a:r>
              <a:rPr sz="1300" spc="-30" dirty="0">
                <a:latin typeface="Trebuchet MS"/>
                <a:cs typeface="Trebuchet MS"/>
              </a:rPr>
              <a:t> </a:t>
            </a:r>
            <a:r>
              <a:rPr sz="1300" spc="-25" dirty="0">
                <a:latin typeface="Trebuchet MS"/>
                <a:cs typeface="Trebuchet MS"/>
              </a:rPr>
              <a:t>content</a:t>
            </a:r>
            <a:r>
              <a:rPr sz="1300" spc="-20" dirty="0">
                <a:latin typeface="Trebuchet MS"/>
                <a:cs typeface="Trebuchet MS"/>
              </a:rPr>
              <a:t> </a:t>
            </a:r>
            <a:r>
              <a:rPr sz="1300" spc="-10" dirty="0">
                <a:latin typeface="Trebuchet MS"/>
                <a:cs typeface="Trebuchet MS"/>
              </a:rPr>
              <a:t>Copilot</a:t>
            </a:r>
            <a:r>
              <a:rPr sz="1300" spc="-20" dirty="0">
                <a:latin typeface="Trebuchet MS"/>
                <a:cs typeface="Trebuchet MS"/>
              </a:rPr>
              <a:t> </a:t>
            </a:r>
            <a:r>
              <a:rPr sz="1300" spc="-30" dirty="0">
                <a:latin typeface="Trebuchet MS"/>
                <a:cs typeface="Trebuchet MS"/>
              </a:rPr>
              <a:t>generates.</a:t>
            </a:r>
            <a:endParaRPr sz="1300">
              <a:latin typeface="Trebuchet MS"/>
              <a:cs typeface="Trebuchet MS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10387118" y="7017600"/>
            <a:ext cx="4020820" cy="2513330"/>
            <a:chOff x="10387118" y="7017600"/>
            <a:chExt cx="4020820" cy="2513330"/>
          </a:xfrm>
        </p:grpSpPr>
        <p:sp>
          <p:nvSpPr>
            <p:cNvPr id="33" name="object 33"/>
            <p:cNvSpPr/>
            <p:nvPr/>
          </p:nvSpPr>
          <p:spPr>
            <a:xfrm>
              <a:off x="10388427" y="7018909"/>
              <a:ext cx="4018279" cy="2510790"/>
            </a:xfrm>
            <a:custGeom>
              <a:avLst/>
              <a:gdLst/>
              <a:ahLst/>
              <a:cxnLst/>
              <a:rect l="l" t="t" r="r" b="b"/>
              <a:pathLst>
                <a:path w="4018280" h="2510790">
                  <a:moveTo>
                    <a:pt x="3976318" y="0"/>
                  </a:moveTo>
                  <a:lnTo>
                    <a:pt x="41883" y="0"/>
                  </a:lnTo>
                  <a:lnTo>
                    <a:pt x="25581" y="3291"/>
                  </a:lnTo>
                  <a:lnTo>
                    <a:pt x="12267" y="12267"/>
                  </a:lnTo>
                  <a:lnTo>
                    <a:pt x="3291" y="25581"/>
                  </a:lnTo>
                  <a:lnTo>
                    <a:pt x="0" y="41883"/>
                  </a:lnTo>
                  <a:lnTo>
                    <a:pt x="0" y="2489452"/>
                  </a:lnTo>
                  <a:lnTo>
                    <a:pt x="1645" y="2497601"/>
                  </a:lnTo>
                  <a:lnTo>
                    <a:pt x="6132" y="2504258"/>
                  </a:lnTo>
                  <a:lnTo>
                    <a:pt x="12788" y="2508748"/>
                  </a:lnTo>
                  <a:lnTo>
                    <a:pt x="20941" y="2510394"/>
                  </a:lnTo>
                  <a:lnTo>
                    <a:pt x="3997260" y="2510394"/>
                  </a:lnTo>
                  <a:lnTo>
                    <a:pt x="4005409" y="2508748"/>
                  </a:lnTo>
                  <a:lnTo>
                    <a:pt x="4012066" y="2504258"/>
                  </a:lnTo>
                  <a:lnTo>
                    <a:pt x="4016555" y="2497601"/>
                  </a:lnTo>
                  <a:lnTo>
                    <a:pt x="4018202" y="2489452"/>
                  </a:lnTo>
                  <a:lnTo>
                    <a:pt x="4018202" y="41883"/>
                  </a:lnTo>
                  <a:lnTo>
                    <a:pt x="4014910" y="25581"/>
                  </a:lnTo>
                  <a:lnTo>
                    <a:pt x="4005934" y="12267"/>
                  </a:lnTo>
                  <a:lnTo>
                    <a:pt x="3992621" y="3291"/>
                  </a:lnTo>
                  <a:lnTo>
                    <a:pt x="397631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10388427" y="7018909"/>
              <a:ext cx="4018279" cy="2510790"/>
            </a:xfrm>
            <a:custGeom>
              <a:avLst/>
              <a:gdLst/>
              <a:ahLst/>
              <a:cxnLst/>
              <a:rect l="l" t="t" r="r" b="b"/>
              <a:pathLst>
                <a:path w="4018280" h="2510790">
                  <a:moveTo>
                    <a:pt x="41883" y="0"/>
                  </a:moveTo>
                  <a:lnTo>
                    <a:pt x="25581" y="3291"/>
                  </a:lnTo>
                  <a:lnTo>
                    <a:pt x="12267" y="12267"/>
                  </a:lnTo>
                  <a:lnTo>
                    <a:pt x="3291" y="25581"/>
                  </a:lnTo>
                  <a:lnTo>
                    <a:pt x="0" y="41883"/>
                  </a:lnTo>
                  <a:lnTo>
                    <a:pt x="0" y="2489452"/>
                  </a:lnTo>
                  <a:lnTo>
                    <a:pt x="1645" y="2497601"/>
                  </a:lnTo>
                  <a:lnTo>
                    <a:pt x="6132" y="2504258"/>
                  </a:lnTo>
                  <a:lnTo>
                    <a:pt x="12788" y="2508748"/>
                  </a:lnTo>
                  <a:lnTo>
                    <a:pt x="20941" y="2510394"/>
                  </a:lnTo>
                  <a:lnTo>
                    <a:pt x="3997260" y="2510394"/>
                  </a:lnTo>
                  <a:lnTo>
                    <a:pt x="4005409" y="2508748"/>
                  </a:lnTo>
                  <a:lnTo>
                    <a:pt x="4012066" y="2504258"/>
                  </a:lnTo>
                  <a:lnTo>
                    <a:pt x="4016555" y="2497601"/>
                  </a:lnTo>
                  <a:lnTo>
                    <a:pt x="4018202" y="2489452"/>
                  </a:lnTo>
                  <a:lnTo>
                    <a:pt x="4018202" y="41883"/>
                  </a:lnTo>
                  <a:lnTo>
                    <a:pt x="4014910" y="25581"/>
                  </a:lnTo>
                  <a:lnTo>
                    <a:pt x="4005934" y="12267"/>
                  </a:lnTo>
                  <a:lnTo>
                    <a:pt x="3992621" y="3291"/>
                  </a:lnTo>
                  <a:lnTo>
                    <a:pt x="3976318" y="0"/>
                  </a:lnTo>
                  <a:lnTo>
                    <a:pt x="41883" y="0"/>
                  </a:lnTo>
                  <a:close/>
                </a:path>
              </a:pathLst>
            </a:custGeom>
            <a:ln w="3175">
              <a:solidFill>
                <a:srgbClr val="7373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0387118" y="9480589"/>
              <a:ext cx="4020820" cy="50165"/>
            </a:xfrm>
            <a:custGeom>
              <a:avLst/>
              <a:gdLst/>
              <a:ahLst/>
              <a:cxnLst/>
              <a:rect l="l" t="t" r="r" b="b"/>
              <a:pathLst>
                <a:path w="4020819" h="50165">
                  <a:moveTo>
                    <a:pt x="4020819" y="0"/>
                  </a:moveTo>
                  <a:lnTo>
                    <a:pt x="0" y="0"/>
                  </a:lnTo>
                  <a:lnTo>
                    <a:pt x="0" y="25014"/>
                  </a:lnTo>
                  <a:lnTo>
                    <a:pt x="1964" y="34740"/>
                  </a:lnTo>
                  <a:lnTo>
                    <a:pt x="7323" y="42681"/>
                  </a:lnTo>
                  <a:lnTo>
                    <a:pt x="15270" y="48035"/>
                  </a:lnTo>
                  <a:lnTo>
                    <a:pt x="25004" y="49998"/>
                  </a:lnTo>
                  <a:lnTo>
                    <a:pt x="3995825" y="49998"/>
                  </a:lnTo>
                  <a:lnTo>
                    <a:pt x="4005553" y="48035"/>
                  </a:lnTo>
                  <a:lnTo>
                    <a:pt x="4013498" y="42681"/>
                  </a:lnTo>
                  <a:lnTo>
                    <a:pt x="4018855" y="34740"/>
                  </a:lnTo>
                  <a:lnTo>
                    <a:pt x="4020819" y="25014"/>
                  </a:lnTo>
                  <a:lnTo>
                    <a:pt x="4020819" y="0"/>
                  </a:lnTo>
                  <a:close/>
                </a:path>
              </a:pathLst>
            </a:custGeom>
            <a:solidFill>
              <a:srgbClr val="8DC8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10395870" y="7327808"/>
            <a:ext cx="4003675" cy="151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25755">
              <a:lnSpc>
                <a:spcPct val="100000"/>
              </a:lnSpc>
              <a:spcBef>
                <a:spcPts val="135"/>
              </a:spcBef>
            </a:pPr>
            <a:r>
              <a:rPr sz="1450" spc="5" dirty="0">
                <a:solidFill>
                  <a:srgbClr val="2A446F"/>
                </a:solidFill>
                <a:latin typeface="Segoe UI Semibold"/>
                <a:cs typeface="Segoe UI Semibold"/>
              </a:rPr>
              <a:t>Make</a:t>
            </a:r>
            <a:r>
              <a:rPr sz="1450" dirty="0">
                <a:solidFill>
                  <a:srgbClr val="2A446F"/>
                </a:solidFill>
                <a:latin typeface="Segoe UI Semibold"/>
                <a:cs typeface="Segoe UI Semibold"/>
              </a:rPr>
              <a:t> </a:t>
            </a:r>
            <a:r>
              <a:rPr sz="1450" spc="10" dirty="0">
                <a:solidFill>
                  <a:srgbClr val="2A446F"/>
                </a:solidFill>
                <a:latin typeface="Segoe UI Semibold"/>
                <a:cs typeface="Segoe UI Semibold"/>
              </a:rPr>
              <a:t>the</a:t>
            </a:r>
            <a:r>
              <a:rPr sz="1450" dirty="0">
                <a:solidFill>
                  <a:srgbClr val="2A446F"/>
                </a:solidFill>
                <a:latin typeface="Segoe UI Semibold"/>
                <a:cs typeface="Segoe UI Semibold"/>
              </a:rPr>
              <a:t> </a:t>
            </a:r>
            <a:r>
              <a:rPr sz="1450" spc="20" dirty="0">
                <a:solidFill>
                  <a:srgbClr val="2A446F"/>
                </a:solidFill>
                <a:latin typeface="Segoe UI Semibold"/>
                <a:cs typeface="Segoe UI Semibold"/>
              </a:rPr>
              <a:t>most</a:t>
            </a:r>
            <a:r>
              <a:rPr sz="1450" spc="5" dirty="0">
                <a:solidFill>
                  <a:srgbClr val="2A446F"/>
                </a:solidFill>
                <a:latin typeface="Segoe UI Semibold"/>
                <a:cs typeface="Segoe UI Semibold"/>
              </a:rPr>
              <a:t> </a:t>
            </a:r>
            <a:r>
              <a:rPr sz="1450" spc="10" dirty="0">
                <a:solidFill>
                  <a:srgbClr val="2A446F"/>
                </a:solidFill>
                <a:latin typeface="Segoe UI Semibold"/>
                <a:cs typeface="Segoe UI Semibold"/>
              </a:rPr>
              <a:t>of</a:t>
            </a:r>
            <a:r>
              <a:rPr sz="1450" dirty="0">
                <a:solidFill>
                  <a:srgbClr val="2A446F"/>
                </a:solidFill>
                <a:latin typeface="Segoe UI Semibold"/>
                <a:cs typeface="Segoe UI Semibold"/>
              </a:rPr>
              <a:t> </a:t>
            </a:r>
            <a:r>
              <a:rPr sz="1450" spc="10" dirty="0">
                <a:solidFill>
                  <a:srgbClr val="2A446F"/>
                </a:solidFill>
                <a:latin typeface="Segoe UI Semibold"/>
                <a:cs typeface="Segoe UI Semibold"/>
              </a:rPr>
              <a:t>reclaimed</a:t>
            </a:r>
            <a:r>
              <a:rPr sz="1450" spc="5" dirty="0">
                <a:solidFill>
                  <a:srgbClr val="2A446F"/>
                </a:solidFill>
                <a:latin typeface="Segoe UI Semibold"/>
                <a:cs typeface="Segoe UI Semibold"/>
              </a:rPr>
              <a:t> </a:t>
            </a:r>
            <a:r>
              <a:rPr sz="1450" spc="10" dirty="0">
                <a:solidFill>
                  <a:srgbClr val="2A446F"/>
                </a:solidFill>
                <a:latin typeface="Segoe UI Semibold"/>
                <a:cs typeface="Segoe UI Semibold"/>
              </a:rPr>
              <a:t>time.</a:t>
            </a:r>
            <a:endParaRPr sz="1450">
              <a:latin typeface="Segoe UI Semibold"/>
              <a:cs typeface="Segoe UI Semibold"/>
            </a:endParaRPr>
          </a:p>
          <a:p>
            <a:pPr marL="325755" marR="410209">
              <a:lnSpc>
                <a:spcPct val="116300"/>
              </a:lnSpc>
              <a:spcBef>
                <a:spcPts val="875"/>
              </a:spcBef>
            </a:pPr>
            <a:r>
              <a:rPr sz="1300" dirty="0">
                <a:latin typeface="Trebuchet MS"/>
                <a:cs typeface="Trebuchet MS"/>
              </a:rPr>
              <a:t>Guide employees </a:t>
            </a:r>
            <a:r>
              <a:rPr sz="1300" spc="-10" dirty="0">
                <a:latin typeface="Trebuchet MS"/>
                <a:cs typeface="Trebuchet MS"/>
              </a:rPr>
              <a:t>to </a:t>
            </a:r>
            <a:r>
              <a:rPr sz="1300" spc="10" dirty="0">
                <a:latin typeface="Trebuchet MS"/>
                <a:cs typeface="Trebuchet MS"/>
              </a:rPr>
              <a:t>be </a:t>
            </a:r>
            <a:r>
              <a:rPr sz="1300" spc="-30" dirty="0">
                <a:latin typeface="Trebuchet MS"/>
                <a:cs typeface="Trebuchet MS"/>
              </a:rPr>
              <a:t>intentional </a:t>
            </a:r>
            <a:r>
              <a:rPr sz="1300" spc="-35" dirty="0">
                <a:latin typeface="Trebuchet MS"/>
                <a:cs typeface="Trebuchet MS"/>
              </a:rPr>
              <a:t>with </a:t>
            </a:r>
            <a:r>
              <a:rPr sz="1300" spc="-25" dirty="0">
                <a:latin typeface="Trebuchet MS"/>
                <a:cs typeface="Trebuchet MS"/>
              </a:rPr>
              <a:t>the </a:t>
            </a:r>
            <a:r>
              <a:rPr sz="1300" spc="-20" dirty="0">
                <a:latin typeface="Trebuchet MS"/>
                <a:cs typeface="Trebuchet MS"/>
              </a:rPr>
              <a:t> </a:t>
            </a:r>
            <a:r>
              <a:rPr sz="1300" spc="-30" dirty="0">
                <a:latin typeface="Trebuchet MS"/>
                <a:cs typeface="Trebuchet MS"/>
              </a:rPr>
              <a:t>time </a:t>
            </a:r>
            <a:r>
              <a:rPr sz="1300" spc="-20" dirty="0">
                <a:latin typeface="Trebuchet MS"/>
                <a:cs typeface="Trebuchet MS"/>
              </a:rPr>
              <a:t>they </a:t>
            </a:r>
            <a:r>
              <a:rPr sz="1300" spc="-15" dirty="0">
                <a:latin typeface="Trebuchet MS"/>
                <a:cs typeface="Trebuchet MS"/>
              </a:rPr>
              <a:t>save </a:t>
            </a:r>
            <a:r>
              <a:rPr sz="1300" spc="-35" dirty="0">
                <a:latin typeface="Trebuchet MS"/>
                <a:cs typeface="Trebuchet MS"/>
              </a:rPr>
              <a:t>with </a:t>
            </a:r>
            <a:r>
              <a:rPr sz="1300" spc="-30" dirty="0">
                <a:latin typeface="Trebuchet MS"/>
                <a:cs typeface="Trebuchet MS"/>
              </a:rPr>
              <a:t>Copilot. </a:t>
            </a:r>
            <a:r>
              <a:rPr sz="1300" spc="5" dirty="0">
                <a:latin typeface="Trebuchet MS"/>
                <a:cs typeface="Trebuchet MS"/>
              </a:rPr>
              <a:t>Remind </a:t>
            </a:r>
            <a:r>
              <a:rPr sz="1300" spc="-15" dirty="0">
                <a:latin typeface="Trebuchet MS"/>
                <a:cs typeface="Trebuchet MS"/>
              </a:rPr>
              <a:t>teams </a:t>
            </a:r>
            <a:r>
              <a:rPr sz="1300" spc="-10" dirty="0">
                <a:latin typeface="Trebuchet MS"/>
                <a:cs typeface="Trebuchet MS"/>
              </a:rPr>
              <a:t> </a:t>
            </a:r>
            <a:r>
              <a:rPr sz="1300" spc="-80" dirty="0">
                <a:latin typeface="Trebuchet MS"/>
                <a:cs typeface="Trebuchet MS"/>
              </a:rPr>
              <a:t>it’s</a:t>
            </a:r>
            <a:r>
              <a:rPr sz="1300" spc="-35" dirty="0">
                <a:latin typeface="Trebuchet MS"/>
                <a:cs typeface="Trebuchet MS"/>
              </a:rPr>
              <a:t> </a:t>
            </a:r>
            <a:r>
              <a:rPr sz="1300" spc="5" dirty="0">
                <a:latin typeface="Trebuchet MS"/>
                <a:cs typeface="Trebuchet MS"/>
              </a:rPr>
              <a:t>not</a:t>
            </a:r>
            <a:r>
              <a:rPr sz="1300" spc="-25" dirty="0">
                <a:latin typeface="Trebuchet MS"/>
                <a:cs typeface="Trebuchet MS"/>
              </a:rPr>
              <a:t> </a:t>
            </a:r>
            <a:r>
              <a:rPr sz="1300" spc="5" dirty="0">
                <a:latin typeface="Trebuchet MS"/>
                <a:cs typeface="Trebuchet MS"/>
              </a:rPr>
              <a:t>about</a:t>
            </a:r>
            <a:r>
              <a:rPr sz="1300" spc="-25" dirty="0">
                <a:latin typeface="Trebuchet MS"/>
                <a:cs typeface="Trebuchet MS"/>
              </a:rPr>
              <a:t> </a:t>
            </a:r>
            <a:r>
              <a:rPr sz="1300" spc="35" dirty="0">
                <a:latin typeface="Trebuchet MS"/>
                <a:cs typeface="Trebuchet MS"/>
              </a:rPr>
              <a:t>doing</a:t>
            </a:r>
            <a:r>
              <a:rPr sz="1300" spc="-25" dirty="0">
                <a:latin typeface="Trebuchet MS"/>
                <a:cs typeface="Trebuchet MS"/>
              </a:rPr>
              <a:t> </a:t>
            </a:r>
            <a:r>
              <a:rPr sz="1300" spc="5" dirty="0">
                <a:latin typeface="Trebuchet MS"/>
                <a:cs typeface="Trebuchet MS"/>
              </a:rPr>
              <a:t>more</a:t>
            </a:r>
            <a:r>
              <a:rPr sz="1300" spc="-35" dirty="0">
                <a:latin typeface="Trebuchet MS"/>
                <a:cs typeface="Trebuchet MS"/>
              </a:rPr>
              <a:t> </a:t>
            </a:r>
            <a:r>
              <a:rPr sz="1300" spc="-10" dirty="0">
                <a:latin typeface="Trebuchet MS"/>
                <a:cs typeface="Trebuchet MS"/>
              </a:rPr>
              <a:t>overall—it’s</a:t>
            </a:r>
            <a:r>
              <a:rPr sz="1300" spc="-30" dirty="0">
                <a:latin typeface="Trebuchet MS"/>
                <a:cs typeface="Trebuchet MS"/>
              </a:rPr>
              <a:t> </a:t>
            </a:r>
            <a:r>
              <a:rPr sz="1300" spc="5" dirty="0">
                <a:latin typeface="Trebuchet MS"/>
                <a:cs typeface="Trebuchet MS"/>
              </a:rPr>
              <a:t>about </a:t>
            </a:r>
            <a:r>
              <a:rPr sz="1300" spc="-375" dirty="0">
                <a:latin typeface="Trebuchet MS"/>
                <a:cs typeface="Trebuchet MS"/>
              </a:rPr>
              <a:t> </a:t>
            </a:r>
            <a:r>
              <a:rPr sz="1300" spc="35" dirty="0">
                <a:latin typeface="Trebuchet MS"/>
                <a:cs typeface="Trebuchet MS"/>
              </a:rPr>
              <a:t>doing </a:t>
            </a:r>
            <a:r>
              <a:rPr sz="1300" spc="5" dirty="0">
                <a:latin typeface="Trebuchet MS"/>
                <a:cs typeface="Trebuchet MS"/>
              </a:rPr>
              <a:t>more </a:t>
            </a:r>
            <a:r>
              <a:rPr sz="1300" spc="-10" dirty="0">
                <a:latin typeface="Trebuchet MS"/>
                <a:cs typeface="Trebuchet MS"/>
              </a:rPr>
              <a:t>of </a:t>
            </a:r>
            <a:r>
              <a:rPr sz="1300" spc="-25" dirty="0">
                <a:latin typeface="Trebuchet MS"/>
                <a:cs typeface="Trebuchet MS"/>
              </a:rPr>
              <a:t>the </a:t>
            </a:r>
            <a:r>
              <a:rPr sz="1300" spc="5" dirty="0">
                <a:latin typeface="Trebuchet MS"/>
                <a:cs typeface="Trebuchet MS"/>
              </a:rPr>
              <a:t>things </a:t>
            </a:r>
            <a:r>
              <a:rPr sz="1300" spc="-40" dirty="0">
                <a:latin typeface="Trebuchet MS"/>
                <a:cs typeface="Trebuchet MS"/>
              </a:rPr>
              <a:t>that </a:t>
            </a:r>
            <a:r>
              <a:rPr sz="1300" spc="-25" dirty="0">
                <a:latin typeface="Trebuchet MS"/>
                <a:cs typeface="Trebuchet MS"/>
              </a:rPr>
              <a:t>drive </a:t>
            </a:r>
            <a:r>
              <a:rPr sz="1300" spc="-20" dirty="0">
                <a:latin typeface="Trebuchet MS"/>
                <a:cs typeface="Trebuchet MS"/>
              </a:rPr>
              <a:t>value </a:t>
            </a:r>
            <a:r>
              <a:rPr sz="1300" spc="-50" dirty="0">
                <a:latin typeface="Trebuchet MS"/>
                <a:cs typeface="Trebuchet MS"/>
              </a:rPr>
              <a:t>at </a:t>
            </a:r>
            <a:r>
              <a:rPr sz="1300" spc="-45" dirty="0">
                <a:latin typeface="Trebuchet MS"/>
                <a:cs typeface="Trebuchet MS"/>
              </a:rPr>
              <a:t> </a:t>
            </a:r>
            <a:r>
              <a:rPr sz="1300" spc="15" dirty="0">
                <a:latin typeface="Trebuchet MS"/>
                <a:cs typeface="Trebuchet MS"/>
              </a:rPr>
              <a:t>both</a:t>
            </a:r>
            <a:r>
              <a:rPr sz="1300" spc="-40" dirty="0">
                <a:latin typeface="Trebuchet MS"/>
                <a:cs typeface="Trebuchet MS"/>
              </a:rPr>
              <a:t> </a:t>
            </a:r>
            <a:r>
              <a:rPr sz="1300" spc="-25" dirty="0">
                <a:latin typeface="Trebuchet MS"/>
                <a:cs typeface="Trebuchet MS"/>
              </a:rPr>
              <a:t>the</a:t>
            </a:r>
            <a:r>
              <a:rPr sz="1300" spc="-35" dirty="0">
                <a:latin typeface="Trebuchet MS"/>
                <a:cs typeface="Trebuchet MS"/>
              </a:rPr>
              <a:t> </a:t>
            </a:r>
            <a:r>
              <a:rPr sz="1300" spc="-20" dirty="0">
                <a:latin typeface="Trebuchet MS"/>
                <a:cs typeface="Trebuchet MS"/>
              </a:rPr>
              <a:t>individual</a:t>
            </a:r>
            <a:r>
              <a:rPr sz="1300" spc="-35" dirty="0">
                <a:latin typeface="Trebuchet MS"/>
                <a:cs typeface="Trebuchet MS"/>
              </a:rPr>
              <a:t> </a:t>
            </a:r>
            <a:r>
              <a:rPr sz="1300" spc="15" dirty="0">
                <a:latin typeface="Trebuchet MS"/>
                <a:cs typeface="Trebuchet MS"/>
              </a:rPr>
              <a:t>and</a:t>
            </a:r>
            <a:r>
              <a:rPr sz="1300" spc="-35" dirty="0">
                <a:latin typeface="Trebuchet MS"/>
                <a:cs typeface="Trebuchet MS"/>
              </a:rPr>
              <a:t> </a:t>
            </a:r>
            <a:r>
              <a:rPr sz="1300" spc="-10" dirty="0">
                <a:latin typeface="Trebuchet MS"/>
                <a:cs typeface="Trebuchet MS"/>
              </a:rPr>
              <a:t>organizational</a:t>
            </a:r>
            <a:r>
              <a:rPr sz="1300" spc="-35" dirty="0">
                <a:latin typeface="Trebuchet MS"/>
                <a:cs typeface="Trebuchet MS"/>
              </a:rPr>
              <a:t> </a:t>
            </a:r>
            <a:r>
              <a:rPr sz="1300" spc="-75" dirty="0">
                <a:latin typeface="Trebuchet MS"/>
                <a:cs typeface="Trebuchet MS"/>
              </a:rPr>
              <a:t>level.</a:t>
            </a:r>
            <a:endParaRPr sz="1300">
              <a:latin typeface="Trebuchet MS"/>
              <a:cs typeface="Trebuchet MS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15078075" y="7017600"/>
            <a:ext cx="4020820" cy="2513330"/>
            <a:chOff x="15078075" y="7017600"/>
            <a:chExt cx="4020820" cy="2513330"/>
          </a:xfrm>
        </p:grpSpPr>
        <p:sp>
          <p:nvSpPr>
            <p:cNvPr id="38" name="object 38"/>
            <p:cNvSpPr/>
            <p:nvPr/>
          </p:nvSpPr>
          <p:spPr>
            <a:xfrm>
              <a:off x="15079383" y="7018909"/>
              <a:ext cx="4018279" cy="2510790"/>
            </a:xfrm>
            <a:custGeom>
              <a:avLst/>
              <a:gdLst/>
              <a:ahLst/>
              <a:cxnLst/>
              <a:rect l="l" t="t" r="r" b="b"/>
              <a:pathLst>
                <a:path w="4018280" h="2510790">
                  <a:moveTo>
                    <a:pt x="3976318" y="0"/>
                  </a:moveTo>
                  <a:lnTo>
                    <a:pt x="41883" y="0"/>
                  </a:lnTo>
                  <a:lnTo>
                    <a:pt x="25581" y="3291"/>
                  </a:lnTo>
                  <a:lnTo>
                    <a:pt x="12267" y="12267"/>
                  </a:lnTo>
                  <a:lnTo>
                    <a:pt x="3291" y="25581"/>
                  </a:lnTo>
                  <a:lnTo>
                    <a:pt x="0" y="41883"/>
                  </a:lnTo>
                  <a:lnTo>
                    <a:pt x="0" y="2489452"/>
                  </a:lnTo>
                  <a:lnTo>
                    <a:pt x="1646" y="2497601"/>
                  </a:lnTo>
                  <a:lnTo>
                    <a:pt x="6135" y="2504258"/>
                  </a:lnTo>
                  <a:lnTo>
                    <a:pt x="12792" y="2508748"/>
                  </a:lnTo>
                  <a:lnTo>
                    <a:pt x="20941" y="2510394"/>
                  </a:lnTo>
                  <a:lnTo>
                    <a:pt x="3997260" y="2510394"/>
                  </a:lnTo>
                  <a:lnTo>
                    <a:pt x="4005409" y="2508748"/>
                  </a:lnTo>
                  <a:lnTo>
                    <a:pt x="4012066" y="2504258"/>
                  </a:lnTo>
                  <a:lnTo>
                    <a:pt x="4016555" y="2497601"/>
                  </a:lnTo>
                  <a:lnTo>
                    <a:pt x="4018202" y="2489452"/>
                  </a:lnTo>
                  <a:lnTo>
                    <a:pt x="4018202" y="41883"/>
                  </a:lnTo>
                  <a:lnTo>
                    <a:pt x="4014910" y="25581"/>
                  </a:lnTo>
                  <a:lnTo>
                    <a:pt x="4005934" y="12267"/>
                  </a:lnTo>
                  <a:lnTo>
                    <a:pt x="3992621" y="3291"/>
                  </a:lnTo>
                  <a:lnTo>
                    <a:pt x="397631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15079383" y="7018909"/>
              <a:ext cx="4018279" cy="2510790"/>
            </a:xfrm>
            <a:custGeom>
              <a:avLst/>
              <a:gdLst/>
              <a:ahLst/>
              <a:cxnLst/>
              <a:rect l="l" t="t" r="r" b="b"/>
              <a:pathLst>
                <a:path w="4018280" h="2510790">
                  <a:moveTo>
                    <a:pt x="41883" y="0"/>
                  </a:moveTo>
                  <a:lnTo>
                    <a:pt x="25581" y="3291"/>
                  </a:lnTo>
                  <a:lnTo>
                    <a:pt x="12267" y="12267"/>
                  </a:lnTo>
                  <a:lnTo>
                    <a:pt x="3291" y="25581"/>
                  </a:lnTo>
                  <a:lnTo>
                    <a:pt x="0" y="41883"/>
                  </a:lnTo>
                  <a:lnTo>
                    <a:pt x="0" y="2489452"/>
                  </a:lnTo>
                  <a:lnTo>
                    <a:pt x="1646" y="2497601"/>
                  </a:lnTo>
                  <a:lnTo>
                    <a:pt x="6135" y="2504258"/>
                  </a:lnTo>
                  <a:lnTo>
                    <a:pt x="12792" y="2508748"/>
                  </a:lnTo>
                  <a:lnTo>
                    <a:pt x="20941" y="2510394"/>
                  </a:lnTo>
                  <a:lnTo>
                    <a:pt x="3997260" y="2510394"/>
                  </a:lnTo>
                  <a:lnTo>
                    <a:pt x="4005409" y="2508748"/>
                  </a:lnTo>
                  <a:lnTo>
                    <a:pt x="4012066" y="2504258"/>
                  </a:lnTo>
                  <a:lnTo>
                    <a:pt x="4016555" y="2497601"/>
                  </a:lnTo>
                  <a:lnTo>
                    <a:pt x="4018202" y="2489452"/>
                  </a:lnTo>
                  <a:lnTo>
                    <a:pt x="4018202" y="41883"/>
                  </a:lnTo>
                  <a:lnTo>
                    <a:pt x="4014910" y="25581"/>
                  </a:lnTo>
                  <a:lnTo>
                    <a:pt x="4005934" y="12267"/>
                  </a:lnTo>
                  <a:lnTo>
                    <a:pt x="3992621" y="3291"/>
                  </a:lnTo>
                  <a:lnTo>
                    <a:pt x="3976318" y="0"/>
                  </a:lnTo>
                  <a:lnTo>
                    <a:pt x="41883" y="0"/>
                  </a:lnTo>
                  <a:close/>
                </a:path>
              </a:pathLst>
            </a:custGeom>
            <a:ln w="3175">
              <a:solidFill>
                <a:srgbClr val="7373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15078075" y="9480589"/>
              <a:ext cx="4020820" cy="50165"/>
            </a:xfrm>
            <a:custGeom>
              <a:avLst/>
              <a:gdLst/>
              <a:ahLst/>
              <a:cxnLst/>
              <a:rect l="l" t="t" r="r" b="b"/>
              <a:pathLst>
                <a:path w="4020819" h="50165">
                  <a:moveTo>
                    <a:pt x="4020819" y="0"/>
                  </a:moveTo>
                  <a:lnTo>
                    <a:pt x="0" y="0"/>
                  </a:lnTo>
                  <a:lnTo>
                    <a:pt x="0" y="25014"/>
                  </a:lnTo>
                  <a:lnTo>
                    <a:pt x="1964" y="34740"/>
                  </a:lnTo>
                  <a:lnTo>
                    <a:pt x="7321" y="42681"/>
                  </a:lnTo>
                  <a:lnTo>
                    <a:pt x="15266" y="48035"/>
                  </a:lnTo>
                  <a:lnTo>
                    <a:pt x="24994" y="49998"/>
                  </a:lnTo>
                  <a:lnTo>
                    <a:pt x="3995825" y="49998"/>
                  </a:lnTo>
                  <a:lnTo>
                    <a:pt x="4005553" y="48035"/>
                  </a:lnTo>
                  <a:lnTo>
                    <a:pt x="4013498" y="42681"/>
                  </a:lnTo>
                  <a:lnTo>
                    <a:pt x="4018855" y="34740"/>
                  </a:lnTo>
                  <a:lnTo>
                    <a:pt x="4020819" y="25014"/>
                  </a:lnTo>
                  <a:lnTo>
                    <a:pt x="4020819" y="0"/>
                  </a:lnTo>
                  <a:close/>
                </a:path>
              </a:pathLst>
            </a:custGeom>
            <a:solidFill>
              <a:srgbClr val="8DC8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1" name="object 41"/>
          <p:cNvSpPr txBox="1"/>
          <p:nvPr/>
        </p:nvSpPr>
        <p:spPr>
          <a:xfrm>
            <a:off x="15086826" y="7327808"/>
            <a:ext cx="4003675" cy="128460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25755">
              <a:lnSpc>
                <a:spcPct val="100000"/>
              </a:lnSpc>
              <a:spcBef>
                <a:spcPts val="135"/>
              </a:spcBef>
            </a:pPr>
            <a:r>
              <a:rPr sz="1450" spc="5" dirty="0">
                <a:solidFill>
                  <a:srgbClr val="2A446F"/>
                </a:solidFill>
                <a:latin typeface="Segoe UI Semibold"/>
                <a:cs typeface="Segoe UI Semibold"/>
              </a:rPr>
              <a:t>Provide</a:t>
            </a:r>
            <a:r>
              <a:rPr sz="1450" spc="-55" dirty="0">
                <a:solidFill>
                  <a:srgbClr val="2A446F"/>
                </a:solidFill>
                <a:latin typeface="Segoe UI Semibold"/>
                <a:cs typeface="Segoe UI Semibold"/>
              </a:rPr>
              <a:t> </a:t>
            </a:r>
            <a:r>
              <a:rPr sz="1450" spc="15" dirty="0">
                <a:solidFill>
                  <a:srgbClr val="2A446F"/>
                </a:solidFill>
                <a:latin typeface="Segoe UI Semibold"/>
                <a:cs typeface="Segoe UI Semibold"/>
              </a:rPr>
              <a:t>feedback.</a:t>
            </a:r>
            <a:endParaRPr sz="1450">
              <a:latin typeface="Segoe UI Semibold"/>
              <a:cs typeface="Segoe UI Semibold"/>
            </a:endParaRPr>
          </a:p>
          <a:p>
            <a:pPr marL="325755" marR="805180">
              <a:lnSpc>
                <a:spcPct val="116300"/>
              </a:lnSpc>
              <a:spcBef>
                <a:spcPts val="875"/>
              </a:spcBef>
            </a:pPr>
            <a:r>
              <a:rPr sz="1300" dirty="0">
                <a:latin typeface="Trebuchet MS"/>
                <a:cs typeface="Trebuchet MS"/>
              </a:rPr>
              <a:t>Encourage</a:t>
            </a:r>
            <a:r>
              <a:rPr sz="1300" spc="-45" dirty="0">
                <a:latin typeface="Trebuchet MS"/>
                <a:cs typeface="Trebuchet MS"/>
              </a:rPr>
              <a:t> </a:t>
            </a:r>
            <a:r>
              <a:rPr sz="1300" dirty="0">
                <a:latin typeface="Trebuchet MS"/>
                <a:cs typeface="Trebuchet MS"/>
              </a:rPr>
              <a:t>employees</a:t>
            </a:r>
            <a:r>
              <a:rPr sz="1300" spc="-40" dirty="0">
                <a:latin typeface="Trebuchet MS"/>
                <a:cs typeface="Trebuchet MS"/>
              </a:rPr>
              <a:t> </a:t>
            </a:r>
            <a:r>
              <a:rPr sz="1300" spc="-10" dirty="0">
                <a:latin typeface="Trebuchet MS"/>
                <a:cs typeface="Trebuchet MS"/>
              </a:rPr>
              <a:t>to</a:t>
            </a:r>
            <a:r>
              <a:rPr sz="1300" spc="-40" dirty="0">
                <a:latin typeface="Trebuchet MS"/>
                <a:cs typeface="Trebuchet MS"/>
              </a:rPr>
              <a:t> </a:t>
            </a:r>
            <a:r>
              <a:rPr sz="1300" dirty="0">
                <a:latin typeface="Trebuchet MS"/>
                <a:cs typeface="Trebuchet MS"/>
              </a:rPr>
              <a:t>give</a:t>
            </a:r>
            <a:r>
              <a:rPr sz="1300" spc="-40" dirty="0">
                <a:latin typeface="Trebuchet MS"/>
                <a:cs typeface="Trebuchet MS"/>
              </a:rPr>
              <a:t> </a:t>
            </a:r>
            <a:r>
              <a:rPr sz="1300" spc="-15" dirty="0">
                <a:latin typeface="Trebuchet MS"/>
                <a:cs typeface="Trebuchet MS"/>
              </a:rPr>
              <a:t>feedback </a:t>
            </a:r>
            <a:r>
              <a:rPr sz="1300" spc="-375" dirty="0">
                <a:latin typeface="Trebuchet MS"/>
                <a:cs typeface="Trebuchet MS"/>
              </a:rPr>
              <a:t> </a:t>
            </a:r>
            <a:r>
              <a:rPr sz="1300" spc="-20" dirty="0">
                <a:latin typeface="Trebuchet MS"/>
                <a:cs typeface="Trebuchet MS"/>
              </a:rPr>
              <a:t>w</a:t>
            </a:r>
            <a:r>
              <a:rPr sz="1300" spc="30" dirty="0">
                <a:latin typeface="Trebuchet MS"/>
                <a:cs typeface="Trebuchet MS"/>
              </a:rPr>
              <a:t>h</a:t>
            </a:r>
            <a:r>
              <a:rPr sz="1300" spc="-30" dirty="0">
                <a:latin typeface="Trebuchet MS"/>
                <a:cs typeface="Trebuchet MS"/>
              </a:rPr>
              <a:t>e</a:t>
            </a:r>
            <a:r>
              <a:rPr sz="1300" spc="35" dirty="0">
                <a:latin typeface="Trebuchet MS"/>
                <a:cs typeface="Trebuchet MS"/>
              </a:rPr>
              <a:t>n</a:t>
            </a:r>
            <a:r>
              <a:rPr sz="1300" spc="-35" dirty="0">
                <a:latin typeface="Trebuchet MS"/>
                <a:cs typeface="Trebuchet MS"/>
              </a:rPr>
              <a:t> </a:t>
            </a:r>
            <a:r>
              <a:rPr sz="1300" dirty="0">
                <a:latin typeface="Trebuchet MS"/>
                <a:cs typeface="Trebuchet MS"/>
              </a:rPr>
              <a:t>C</a:t>
            </a:r>
            <a:r>
              <a:rPr sz="1300" spc="50" dirty="0">
                <a:latin typeface="Trebuchet MS"/>
                <a:cs typeface="Trebuchet MS"/>
              </a:rPr>
              <a:t>op</a:t>
            </a:r>
            <a:r>
              <a:rPr sz="1300" spc="-75" dirty="0">
                <a:latin typeface="Trebuchet MS"/>
                <a:cs typeface="Trebuchet MS"/>
              </a:rPr>
              <a:t>i</a:t>
            </a:r>
            <a:r>
              <a:rPr sz="1300" spc="-10" dirty="0">
                <a:latin typeface="Trebuchet MS"/>
                <a:cs typeface="Trebuchet MS"/>
              </a:rPr>
              <a:t>lo</a:t>
            </a:r>
            <a:r>
              <a:rPr sz="1300" spc="-70" dirty="0">
                <a:latin typeface="Trebuchet MS"/>
                <a:cs typeface="Trebuchet MS"/>
              </a:rPr>
              <a:t>t</a:t>
            </a:r>
            <a:r>
              <a:rPr sz="1300" spc="-35" dirty="0">
                <a:latin typeface="Trebuchet MS"/>
                <a:cs typeface="Trebuchet MS"/>
              </a:rPr>
              <a:t> </a:t>
            </a:r>
            <a:r>
              <a:rPr sz="1300" spc="-10" dirty="0">
                <a:latin typeface="Trebuchet MS"/>
                <a:cs typeface="Trebuchet MS"/>
              </a:rPr>
              <a:t>p</a:t>
            </a:r>
            <a:r>
              <a:rPr sz="1300" spc="-20" dirty="0">
                <a:latin typeface="Trebuchet MS"/>
                <a:cs typeface="Trebuchet MS"/>
              </a:rPr>
              <a:t>r</a:t>
            </a:r>
            <a:r>
              <a:rPr sz="1300" spc="55" dirty="0">
                <a:latin typeface="Trebuchet MS"/>
                <a:cs typeface="Trebuchet MS"/>
              </a:rPr>
              <a:t>om</a:t>
            </a:r>
            <a:r>
              <a:rPr sz="1300" spc="40" dirty="0">
                <a:latin typeface="Trebuchet MS"/>
                <a:cs typeface="Trebuchet MS"/>
              </a:rPr>
              <a:t>p</a:t>
            </a:r>
            <a:r>
              <a:rPr sz="1300" spc="-50" dirty="0">
                <a:latin typeface="Trebuchet MS"/>
                <a:cs typeface="Trebuchet MS"/>
              </a:rPr>
              <a:t>t</a:t>
            </a:r>
            <a:r>
              <a:rPr sz="1300" spc="30" dirty="0">
                <a:latin typeface="Trebuchet MS"/>
                <a:cs typeface="Trebuchet MS"/>
              </a:rPr>
              <a:t>s</a:t>
            </a:r>
            <a:r>
              <a:rPr sz="1300" spc="-35" dirty="0">
                <a:latin typeface="Trebuchet MS"/>
                <a:cs typeface="Trebuchet MS"/>
              </a:rPr>
              <a:t> </a:t>
            </a:r>
            <a:r>
              <a:rPr sz="1300" spc="-80" dirty="0">
                <a:latin typeface="Trebuchet MS"/>
                <a:cs typeface="Trebuchet MS"/>
              </a:rPr>
              <a:t>t</a:t>
            </a:r>
            <a:r>
              <a:rPr sz="1300" spc="30" dirty="0">
                <a:latin typeface="Trebuchet MS"/>
                <a:cs typeface="Trebuchet MS"/>
              </a:rPr>
              <a:t>h</a:t>
            </a:r>
            <a:r>
              <a:rPr sz="1300" spc="-30" dirty="0">
                <a:latin typeface="Trebuchet MS"/>
                <a:cs typeface="Trebuchet MS"/>
              </a:rPr>
              <a:t>e</a:t>
            </a:r>
            <a:r>
              <a:rPr sz="1300" spc="55" dirty="0">
                <a:latin typeface="Trebuchet MS"/>
                <a:cs typeface="Trebuchet MS"/>
              </a:rPr>
              <a:t>m</a:t>
            </a:r>
            <a:r>
              <a:rPr sz="1300" spc="-35" dirty="0">
                <a:latin typeface="Trebuchet MS"/>
                <a:cs typeface="Trebuchet MS"/>
              </a:rPr>
              <a:t> </a:t>
            </a:r>
            <a:r>
              <a:rPr sz="1300" spc="-95" dirty="0">
                <a:latin typeface="Trebuchet MS"/>
                <a:cs typeface="Trebuchet MS"/>
              </a:rPr>
              <a:t>t</a:t>
            </a:r>
            <a:r>
              <a:rPr sz="1300" spc="50" dirty="0">
                <a:latin typeface="Trebuchet MS"/>
                <a:cs typeface="Trebuchet MS"/>
              </a:rPr>
              <a:t>o</a:t>
            </a:r>
            <a:r>
              <a:rPr sz="1300" spc="-195" dirty="0">
                <a:latin typeface="Trebuchet MS"/>
                <a:cs typeface="Trebuchet MS"/>
              </a:rPr>
              <a:t>.</a:t>
            </a:r>
            <a:r>
              <a:rPr sz="1300" spc="-35" dirty="0">
                <a:latin typeface="Trebuchet MS"/>
                <a:cs typeface="Trebuchet MS"/>
              </a:rPr>
              <a:t> </a:t>
            </a:r>
            <a:r>
              <a:rPr sz="1300" spc="-25" dirty="0">
                <a:latin typeface="Trebuchet MS"/>
                <a:cs typeface="Trebuchet MS"/>
              </a:rPr>
              <a:t>T</a:t>
            </a:r>
            <a:r>
              <a:rPr sz="1300" spc="-30" dirty="0">
                <a:latin typeface="Trebuchet MS"/>
                <a:cs typeface="Trebuchet MS"/>
              </a:rPr>
              <a:t>h</a:t>
            </a:r>
            <a:r>
              <a:rPr sz="1300" spc="-75" dirty="0">
                <a:latin typeface="Trebuchet MS"/>
                <a:cs typeface="Trebuchet MS"/>
              </a:rPr>
              <a:t>i</a:t>
            </a:r>
            <a:r>
              <a:rPr sz="1300" spc="30" dirty="0">
                <a:latin typeface="Trebuchet MS"/>
                <a:cs typeface="Trebuchet MS"/>
              </a:rPr>
              <a:t>s</a:t>
            </a:r>
            <a:endParaRPr sz="1300">
              <a:latin typeface="Trebuchet MS"/>
              <a:cs typeface="Trebuchet MS"/>
            </a:endParaRPr>
          </a:p>
          <a:p>
            <a:pPr marL="325755" marR="744855">
              <a:lnSpc>
                <a:spcPct val="116300"/>
              </a:lnSpc>
            </a:pPr>
            <a:r>
              <a:rPr sz="1300" spc="-20" dirty="0">
                <a:latin typeface="Trebuchet MS"/>
                <a:cs typeface="Trebuchet MS"/>
              </a:rPr>
              <a:t>w</a:t>
            </a:r>
            <a:r>
              <a:rPr sz="1300" spc="-75" dirty="0">
                <a:latin typeface="Trebuchet MS"/>
                <a:cs typeface="Trebuchet MS"/>
              </a:rPr>
              <a:t>i</a:t>
            </a:r>
            <a:r>
              <a:rPr sz="1300" spc="-85" dirty="0">
                <a:latin typeface="Trebuchet MS"/>
                <a:cs typeface="Trebuchet MS"/>
              </a:rPr>
              <a:t>l</a:t>
            </a:r>
            <a:r>
              <a:rPr sz="1300" spc="-65" dirty="0">
                <a:latin typeface="Trebuchet MS"/>
                <a:cs typeface="Trebuchet MS"/>
              </a:rPr>
              <a:t>l</a:t>
            </a:r>
            <a:r>
              <a:rPr sz="1300" spc="-35" dirty="0">
                <a:latin typeface="Trebuchet MS"/>
                <a:cs typeface="Trebuchet MS"/>
              </a:rPr>
              <a:t> </a:t>
            </a:r>
            <a:r>
              <a:rPr sz="1300" spc="-65" dirty="0">
                <a:latin typeface="Trebuchet MS"/>
                <a:cs typeface="Trebuchet MS"/>
              </a:rPr>
              <a:t>c</a:t>
            </a:r>
            <a:r>
              <a:rPr sz="1300" spc="65" dirty="0">
                <a:latin typeface="Trebuchet MS"/>
                <a:cs typeface="Trebuchet MS"/>
              </a:rPr>
              <a:t>o</a:t>
            </a:r>
            <a:r>
              <a:rPr sz="1300" spc="20" dirty="0">
                <a:latin typeface="Trebuchet MS"/>
                <a:cs typeface="Trebuchet MS"/>
              </a:rPr>
              <a:t>n</a:t>
            </a:r>
            <a:r>
              <a:rPr sz="1300" spc="-80" dirty="0">
                <a:latin typeface="Trebuchet MS"/>
                <a:cs typeface="Trebuchet MS"/>
              </a:rPr>
              <a:t>t</a:t>
            </a:r>
            <a:r>
              <a:rPr sz="1300" spc="-70" dirty="0">
                <a:latin typeface="Trebuchet MS"/>
                <a:cs typeface="Trebuchet MS"/>
              </a:rPr>
              <a:t>i</a:t>
            </a:r>
            <a:r>
              <a:rPr sz="1300" spc="25" dirty="0">
                <a:latin typeface="Trebuchet MS"/>
                <a:cs typeface="Trebuchet MS"/>
              </a:rPr>
              <a:t>nu</a:t>
            </a:r>
            <a:r>
              <a:rPr sz="1300" spc="-20" dirty="0">
                <a:latin typeface="Trebuchet MS"/>
                <a:cs typeface="Trebuchet MS"/>
              </a:rPr>
              <a:t>e</a:t>
            </a:r>
            <a:r>
              <a:rPr sz="1300" spc="-35" dirty="0">
                <a:latin typeface="Trebuchet MS"/>
                <a:cs typeface="Trebuchet MS"/>
              </a:rPr>
              <a:t> </a:t>
            </a:r>
            <a:r>
              <a:rPr sz="1300" spc="-95" dirty="0">
                <a:latin typeface="Trebuchet MS"/>
                <a:cs typeface="Trebuchet MS"/>
              </a:rPr>
              <a:t>t</a:t>
            </a:r>
            <a:r>
              <a:rPr sz="1300" spc="75" dirty="0">
                <a:latin typeface="Trebuchet MS"/>
                <a:cs typeface="Trebuchet MS"/>
              </a:rPr>
              <a:t>o</a:t>
            </a:r>
            <a:r>
              <a:rPr sz="1300" spc="-30" dirty="0">
                <a:latin typeface="Trebuchet MS"/>
                <a:cs typeface="Trebuchet MS"/>
              </a:rPr>
              <a:t> </a:t>
            </a:r>
            <a:r>
              <a:rPr sz="1300" spc="-70" dirty="0">
                <a:latin typeface="Trebuchet MS"/>
                <a:cs typeface="Trebuchet MS"/>
              </a:rPr>
              <a:t>i</a:t>
            </a:r>
            <a:r>
              <a:rPr sz="1300" spc="45" dirty="0">
                <a:latin typeface="Trebuchet MS"/>
                <a:cs typeface="Trebuchet MS"/>
              </a:rPr>
              <a:t>m</a:t>
            </a:r>
            <a:r>
              <a:rPr sz="1300" spc="40" dirty="0">
                <a:latin typeface="Trebuchet MS"/>
                <a:cs typeface="Trebuchet MS"/>
              </a:rPr>
              <a:t>p</a:t>
            </a:r>
            <a:r>
              <a:rPr sz="1300" spc="-70" dirty="0">
                <a:latin typeface="Trebuchet MS"/>
                <a:cs typeface="Trebuchet MS"/>
              </a:rPr>
              <a:t>r</a:t>
            </a:r>
            <a:r>
              <a:rPr sz="1300" spc="55" dirty="0">
                <a:latin typeface="Trebuchet MS"/>
                <a:cs typeface="Trebuchet MS"/>
              </a:rPr>
              <a:t>o</a:t>
            </a:r>
            <a:r>
              <a:rPr sz="1300" spc="-25" dirty="0">
                <a:latin typeface="Trebuchet MS"/>
                <a:cs typeface="Trebuchet MS"/>
              </a:rPr>
              <a:t>v</a:t>
            </a:r>
            <a:r>
              <a:rPr sz="1300" spc="-20" dirty="0">
                <a:latin typeface="Trebuchet MS"/>
                <a:cs typeface="Trebuchet MS"/>
              </a:rPr>
              <a:t>e</a:t>
            </a:r>
            <a:r>
              <a:rPr sz="1300" spc="-35" dirty="0">
                <a:latin typeface="Trebuchet MS"/>
                <a:cs typeface="Trebuchet MS"/>
              </a:rPr>
              <a:t> </a:t>
            </a:r>
            <a:r>
              <a:rPr sz="1300" spc="-30" dirty="0">
                <a:latin typeface="Trebuchet MS"/>
                <a:cs typeface="Trebuchet MS"/>
              </a:rPr>
              <a:t>a</a:t>
            </a:r>
            <a:r>
              <a:rPr sz="1300" spc="30" dirty="0">
                <a:latin typeface="Trebuchet MS"/>
                <a:cs typeface="Trebuchet MS"/>
              </a:rPr>
              <a:t>n</a:t>
            </a:r>
            <a:r>
              <a:rPr sz="1300" spc="50" dirty="0">
                <a:latin typeface="Trebuchet MS"/>
                <a:cs typeface="Trebuchet MS"/>
              </a:rPr>
              <a:t>d</a:t>
            </a:r>
            <a:r>
              <a:rPr sz="1300" spc="-30" dirty="0">
                <a:latin typeface="Trebuchet MS"/>
                <a:cs typeface="Trebuchet MS"/>
              </a:rPr>
              <a:t> </a:t>
            </a:r>
            <a:r>
              <a:rPr sz="1300" spc="-70" dirty="0">
                <a:latin typeface="Trebuchet MS"/>
                <a:cs typeface="Trebuchet MS"/>
              </a:rPr>
              <a:t>r</a:t>
            </a:r>
            <a:r>
              <a:rPr sz="1300" spc="-30" dirty="0">
                <a:latin typeface="Trebuchet MS"/>
                <a:cs typeface="Trebuchet MS"/>
              </a:rPr>
              <a:t>e</a:t>
            </a:r>
            <a:r>
              <a:rPr sz="1300" spc="-70" dirty="0">
                <a:latin typeface="Trebuchet MS"/>
                <a:cs typeface="Trebuchet MS"/>
              </a:rPr>
              <a:t>fi</a:t>
            </a:r>
            <a:r>
              <a:rPr sz="1300" spc="30" dirty="0">
                <a:latin typeface="Trebuchet MS"/>
                <a:cs typeface="Trebuchet MS"/>
              </a:rPr>
              <a:t>n</a:t>
            </a:r>
            <a:r>
              <a:rPr sz="1300" spc="-20" dirty="0">
                <a:latin typeface="Trebuchet MS"/>
                <a:cs typeface="Trebuchet MS"/>
              </a:rPr>
              <a:t>e</a:t>
            </a:r>
            <a:r>
              <a:rPr sz="1300" spc="-35" dirty="0">
                <a:latin typeface="Trebuchet MS"/>
                <a:cs typeface="Trebuchet MS"/>
              </a:rPr>
              <a:t> </a:t>
            </a:r>
            <a:r>
              <a:rPr sz="1300" spc="-80" dirty="0">
                <a:latin typeface="Trebuchet MS"/>
                <a:cs typeface="Trebuchet MS"/>
              </a:rPr>
              <a:t>t</a:t>
            </a:r>
            <a:r>
              <a:rPr sz="1300" spc="30" dirty="0">
                <a:latin typeface="Trebuchet MS"/>
                <a:cs typeface="Trebuchet MS"/>
              </a:rPr>
              <a:t>h</a:t>
            </a:r>
            <a:r>
              <a:rPr sz="1300" spc="-30" dirty="0">
                <a:latin typeface="Trebuchet MS"/>
                <a:cs typeface="Trebuchet MS"/>
              </a:rPr>
              <a:t>e</a:t>
            </a:r>
            <a:r>
              <a:rPr sz="1300" spc="-70" dirty="0">
                <a:latin typeface="Trebuchet MS"/>
                <a:cs typeface="Trebuchet MS"/>
              </a:rPr>
              <a:t>i</a:t>
            </a:r>
            <a:r>
              <a:rPr sz="1300" spc="-45" dirty="0">
                <a:latin typeface="Trebuchet MS"/>
                <a:cs typeface="Trebuchet MS"/>
              </a:rPr>
              <a:t>r </a:t>
            </a:r>
            <a:r>
              <a:rPr sz="1300" spc="-40" dirty="0">
                <a:latin typeface="Trebuchet MS"/>
                <a:cs typeface="Trebuchet MS"/>
              </a:rPr>
              <a:t> </a:t>
            </a:r>
            <a:r>
              <a:rPr sz="1300" spc="-45" dirty="0">
                <a:latin typeface="Trebuchet MS"/>
                <a:cs typeface="Trebuchet MS"/>
              </a:rPr>
              <a:t>experience.</a:t>
            </a:r>
            <a:endParaRPr sz="1300">
              <a:latin typeface="Trebuchet MS"/>
              <a:cs typeface="Trebuchet MS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17228794" y="874318"/>
            <a:ext cx="1340485" cy="0"/>
          </a:xfrm>
          <a:custGeom>
            <a:avLst/>
            <a:gdLst/>
            <a:ahLst/>
            <a:cxnLst/>
            <a:rect l="l" t="t" r="r" b="b"/>
            <a:pathLst>
              <a:path w="1340484">
                <a:moveTo>
                  <a:pt x="0" y="0"/>
                </a:moveTo>
                <a:lnTo>
                  <a:pt x="1340273" y="0"/>
                </a:lnTo>
              </a:path>
            </a:pathLst>
          </a:custGeom>
          <a:ln w="5235">
            <a:solidFill>
              <a:srgbClr val="091F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5802660" y="874318"/>
            <a:ext cx="1340485" cy="0"/>
          </a:xfrm>
          <a:custGeom>
            <a:avLst/>
            <a:gdLst/>
            <a:ahLst/>
            <a:cxnLst/>
            <a:rect l="l" t="t" r="r" b="b"/>
            <a:pathLst>
              <a:path w="1340484">
                <a:moveTo>
                  <a:pt x="0" y="0"/>
                </a:moveTo>
                <a:lnTo>
                  <a:pt x="1340273" y="0"/>
                </a:lnTo>
              </a:path>
            </a:pathLst>
          </a:custGeom>
          <a:ln w="5235">
            <a:solidFill>
              <a:srgbClr val="091F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4377572" y="874318"/>
            <a:ext cx="1340485" cy="0"/>
          </a:xfrm>
          <a:custGeom>
            <a:avLst/>
            <a:gdLst/>
            <a:ahLst/>
            <a:cxnLst/>
            <a:rect l="l" t="t" r="r" b="b"/>
            <a:pathLst>
              <a:path w="1340484">
                <a:moveTo>
                  <a:pt x="0" y="0"/>
                </a:moveTo>
                <a:lnTo>
                  <a:pt x="1340273" y="0"/>
                </a:lnTo>
              </a:path>
            </a:pathLst>
          </a:custGeom>
          <a:ln w="5235">
            <a:solidFill>
              <a:srgbClr val="091F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0052050" y="873276"/>
            <a:ext cx="1340485" cy="0"/>
          </a:xfrm>
          <a:custGeom>
            <a:avLst/>
            <a:gdLst/>
            <a:ahLst/>
            <a:cxnLst/>
            <a:rect l="l" t="t" r="r" b="b"/>
            <a:pathLst>
              <a:path w="1340484">
                <a:moveTo>
                  <a:pt x="0" y="0"/>
                </a:moveTo>
                <a:lnTo>
                  <a:pt x="1340273" y="0"/>
                </a:lnTo>
              </a:path>
            </a:pathLst>
          </a:custGeom>
          <a:ln w="523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1476090" y="873276"/>
            <a:ext cx="1340485" cy="0"/>
          </a:xfrm>
          <a:custGeom>
            <a:avLst/>
            <a:gdLst/>
            <a:ahLst/>
            <a:cxnLst/>
            <a:rect l="l" t="t" r="r" b="b"/>
            <a:pathLst>
              <a:path w="1340484">
                <a:moveTo>
                  <a:pt x="0" y="0"/>
                </a:moveTo>
                <a:lnTo>
                  <a:pt x="1340273" y="0"/>
                </a:lnTo>
              </a:path>
            </a:pathLst>
          </a:custGeom>
          <a:ln w="523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2900131" y="873276"/>
            <a:ext cx="1393190" cy="0"/>
          </a:xfrm>
          <a:custGeom>
            <a:avLst/>
            <a:gdLst/>
            <a:ahLst/>
            <a:cxnLst/>
            <a:rect l="l" t="t" r="r" b="b"/>
            <a:pathLst>
              <a:path w="1393190">
                <a:moveTo>
                  <a:pt x="0" y="0"/>
                </a:moveTo>
                <a:lnTo>
                  <a:pt x="1392627" y="0"/>
                </a:lnTo>
              </a:path>
            </a:pathLst>
          </a:custGeom>
          <a:ln w="523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 txBox="1"/>
          <p:nvPr/>
        </p:nvSpPr>
        <p:spPr>
          <a:xfrm>
            <a:off x="10309721" y="982544"/>
            <a:ext cx="824865" cy="2019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50" spc="-10" dirty="0">
                <a:solidFill>
                  <a:srgbClr val="091F2C"/>
                </a:solidFill>
                <a:latin typeface="Trebuchet MS"/>
                <a:cs typeface="Trebuchet MS"/>
              </a:rPr>
              <a:t>Introduction</a:t>
            </a:r>
            <a:endParaRPr sz="1150">
              <a:latin typeface="Trebuchet MS"/>
              <a:cs typeface="Trebuchet MS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11820264" y="982544"/>
            <a:ext cx="652780" cy="2019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50" spc="-35" dirty="0">
                <a:solidFill>
                  <a:srgbClr val="091F2C"/>
                </a:solidFill>
                <a:latin typeface="Trebuchet MS"/>
                <a:cs typeface="Trebuchet MS"/>
              </a:rPr>
              <a:t>Ge</a:t>
            </a:r>
            <a:r>
              <a:rPr sz="1150" spc="-20" dirty="0">
                <a:solidFill>
                  <a:srgbClr val="091F2C"/>
                </a:solidFill>
                <a:latin typeface="Trebuchet MS"/>
                <a:cs typeface="Trebuchet MS"/>
              </a:rPr>
              <a:t>t</a:t>
            </a:r>
            <a:r>
              <a:rPr sz="1150" spc="-3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150" spc="-15" dirty="0">
                <a:solidFill>
                  <a:srgbClr val="091F2C"/>
                </a:solidFill>
                <a:latin typeface="Trebuchet MS"/>
                <a:cs typeface="Trebuchet MS"/>
              </a:rPr>
              <a:t>ready</a:t>
            </a:r>
            <a:endParaRPr sz="1150">
              <a:latin typeface="Trebuchet MS"/>
              <a:cs typeface="Trebuchet MS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12891189" y="982544"/>
            <a:ext cx="1410970" cy="2019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50" spc="25" dirty="0">
                <a:solidFill>
                  <a:srgbClr val="091F2C"/>
                </a:solidFill>
                <a:latin typeface="Trebuchet MS"/>
                <a:cs typeface="Trebuchet MS"/>
              </a:rPr>
              <a:t>Onboard</a:t>
            </a:r>
            <a:r>
              <a:rPr sz="1150" spc="-6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150" spc="15" dirty="0">
                <a:solidFill>
                  <a:srgbClr val="091F2C"/>
                </a:solidFill>
                <a:latin typeface="Trebuchet MS"/>
                <a:cs typeface="Trebuchet MS"/>
              </a:rPr>
              <a:t>and</a:t>
            </a:r>
            <a:r>
              <a:rPr sz="1150" spc="-5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150" spc="25" dirty="0">
                <a:solidFill>
                  <a:srgbClr val="091F2C"/>
                </a:solidFill>
                <a:latin typeface="Trebuchet MS"/>
                <a:cs typeface="Trebuchet MS"/>
              </a:rPr>
              <a:t>engage</a:t>
            </a:r>
            <a:endParaRPr sz="1150">
              <a:latin typeface="Trebuchet MS"/>
              <a:cs typeface="Trebuchet MS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14569775" y="982544"/>
            <a:ext cx="953769" cy="2019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50" spc="-25" dirty="0">
                <a:solidFill>
                  <a:srgbClr val="091F2C"/>
                </a:solidFill>
                <a:latin typeface="Trebuchet MS"/>
                <a:cs typeface="Trebuchet MS"/>
              </a:rPr>
              <a:t>Delive</a:t>
            </a:r>
            <a:r>
              <a:rPr sz="1150" spc="-15" dirty="0">
                <a:solidFill>
                  <a:srgbClr val="091F2C"/>
                </a:solidFill>
                <a:latin typeface="Trebuchet MS"/>
                <a:cs typeface="Trebuchet MS"/>
              </a:rPr>
              <a:t>r</a:t>
            </a:r>
            <a:r>
              <a:rPr sz="1150" spc="-3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150" spc="-20" dirty="0">
                <a:solidFill>
                  <a:srgbClr val="091F2C"/>
                </a:solidFill>
                <a:latin typeface="Trebuchet MS"/>
                <a:cs typeface="Trebuchet MS"/>
              </a:rPr>
              <a:t>impact</a:t>
            </a:r>
            <a:endParaRPr sz="1150">
              <a:latin typeface="Trebuchet MS"/>
              <a:cs typeface="Trebuchet MS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15798499" y="982544"/>
            <a:ext cx="1349375" cy="2019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50" spc="-20" dirty="0">
                <a:solidFill>
                  <a:srgbClr val="091F2C"/>
                </a:solidFill>
                <a:latin typeface="Trebuchet MS"/>
                <a:cs typeface="Trebuchet MS"/>
              </a:rPr>
              <a:t>Extend</a:t>
            </a:r>
            <a:r>
              <a:rPr sz="1150" spc="-6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150" spc="15" dirty="0">
                <a:solidFill>
                  <a:srgbClr val="091F2C"/>
                </a:solidFill>
                <a:latin typeface="Trebuchet MS"/>
                <a:cs typeface="Trebuchet MS"/>
              </a:rPr>
              <a:t>and</a:t>
            </a:r>
            <a:r>
              <a:rPr sz="1150" spc="-6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150" spc="-10" dirty="0">
                <a:solidFill>
                  <a:srgbClr val="091F2C"/>
                </a:solidFill>
                <a:latin typeface="Trebuchet MS"/>
                <a:cs typeface="Trebuchet MS"/>
              </a:rPr>
              <a:t>optimize</a:t>
            </a:r>
            <a:endParaRPr sz="1150">
              <a:latin typeface="Trebuchet MS"/>
              <a:cs typeface="Trebuchet MS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17546056" y="982544"/>
            <a:ext cx="705485" cy="2019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50" spc="-10" dirty="0">
                <a:solidFill>
                  <a:srgbClr val="091F2C"/>
                </a:solidFill>
                <a:latin typeface="Trebuchet MS"/>
                <a:cs typeface="Trebuchet MS"/>
              </a:rPr>
              <a:t>Nex</a:t>
            </a:r>
            <a:r>
              <a:rPr sz="1150" spc="-5" dirty="0">
                <a:solidFill>
                  <a:srgbClr val="091F2C"/>
                </a:solidFill>
                <a:latin typeface="Trebuchet MS"/>
                <a:cs typeface="Trebuchet MS"/>
              </a:rPr>
              <a:t>t</a:t>
            </a:r>
            <a:r>
              <a:rPr sz="1150" spc="-3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150" spc="-10" dirty="0">
                <a:solidFill>
                  <a:srgbClr val="091F2C"/>
                </a:solidFill>
                <a:latin typeface="Trebuchet MS"/>
                <a:cs typeface="Trebuchet MS"/>
              </a:rPr>
              <a:t>steps</a:t>
            </a:r>
            <a:endParaRPr sz="1150">
              <a:latin typeface="Trebuchet MS"/>
              <a:cs typeface="Trebuchet MS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18956816" y="983057"/>
            <a:ext cx="154940" cy="2019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50" spc="-215" dirty="0">
                <a:solidFill>
                  <a:srgbClr val="091F2C"/>
                </a:solidFill>
                <a:latin typeface="Trebuchet MS"/>
                <a:cs typeface="Trebuchet MS"/>
              </a:rPr>
              <a:t>1</a:t>
            </a:r>
            <a:r>
              <a:rPr sz="1150" spc="15" dirty="0">
                <a:solidFill>
                  <a:srgbClr val="091F2C"/>
                </a:solidFill>
                <a:latin typeface="Trebuchet MS"/>
                <a:cs typeface="Trebuchet MS"/>
              </a:rPr>
              <a:t>7</a:t>
            </a:r>
            <a:endParaRPr sz="11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7853" y="1667488"/>
            <a:ext cx="4371975" cy="8644255"/>
            <a:chOff x="-7853" y="1667488"/>
            <a:chExt cx="4371975" cy="8644255"/>
          </a:xfrm>
        </p:grpSpPr>
        <p:sp>
          <p:nvSpPr>
            <p:cNvPr id="3" name="object 3"/>
            <p:cNvSpPr/>
            <p:nvPr/>
          </p:nvSpPr>
          <p:spPr>
            <a:xfrm>
              <a:off x="0" y="1675341"/>
              <a:ext cx="1005205" cy="8628380"/>
            </a:xfrm>
            <a:custGeom>
              <a:avLst/>
              <a:gdLst/>
              <a:ahLst/>
              <a:cxnLst/>
              <a:rect l="l" t="t" r="r" b="b"/>
              <a:pathLst>
                <a:path w="1005205" h="8628380">
                  <a:moveTo>
                    <a:pt x="1005204" y="0"/>
                  </a:moveTo>
                  <a:lnTo>
                    <a:pt x="0" y="0"/>
                  </a:lnTo>
                  <a:lnTo>
                    <a:pt x="0" y="8628009"/>
                  </a:lnTo>
                  <a:lnTo>
                    <a:pt x="1005204" y="8628009"/>
                  </a:lnTo>
                  <a:lnTo>
                    <a:pt x="1005204" y="0"/>
                  </a:lnTo>
                  <a:close/>
                </a:path>
              </a:pathLst>
            </a:custGeom>
            <a:solidFill>
              <a:srgbClr val="D4EC8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1675341"/>
              <a:ext cx="1005205" cy="8628380"/>
            </a:xfrm>
            <a:custGeom>
              <a:avLst/>
              <a:gdLst/>
              <a:ahLst/>
              <a:cxnLst/>
              <a:rect l="l" t="t" r="r" b="b"/>
              <a:pathLst>
                <a:path w="1005205" h="8628380">
                  <a:moveTo>
                    <a:pt x="0" y="8628009"/>
                  </a:moveTo>
                  <a:lnTo>
                    <a:pt x="1005204" y="8628009"/>
                  </a:lnTo>
                  <a:lnTo>
                    <a:pt x="1005204" y="0"/>
                  </a:lnTo>
                  <a:lnTo>
                    <a:pt x="0" y="0"/>
                  </a:lnTo>
                </a:path>
              </a:pathLst>
            </a:custGeom>
            <a:ln w="15706">
              <a:solidFill>
                <a:srgbClr val="FFF8F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005204" y="1675341"/>
              <a:ext cx="3350895" cy="8628380"/>
            </a:xfrm>
            <a:custGeom>
              <a:avLst/>
              <a:gdLst/>
              <a:ahLst/>
              <a:cxnLst/>
              <a:rect l="l" t="t" r="r" b="b"/>
              <a:pathLst>
                <a:path w="3350895" h="8628380">
                  <a:moveTo>
                    <a:pt x="3350683" y="0"/>
                  </a:moveTo>
                  <a:lnTo>
                    <a:pt x="0" y="0"/>
                  </a:lnTo>
                  <a:lnTo>
                    <a:pt x="0" y="8628009"/>
                  </a:lnTo>
                  <a:lnTo>
                    <a:pt x="3350683" y="8628009"/>
                  </a:lnTo>
                  <a:lnTo>
                    <a:pt x="3350683" y="0"/>
                  </a:lnTo>
                  <a:close/>
                </a:path>
              </a:pathLst>
            </a:custGeom>
            <a:solidFill>
              <a:srgbClr val="B9DC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005204" y="1675341"/>
              <a:ext cx="3350895" cy="8628380"/>
            </a:xfrm>
            <a:custGeom>
              <a:avLst/>
              <a:gdLst/>
              <a:ahLst/>
              <a:cxnLst/>
              <a:rect l="l" t="t" r="r" b="b"/>
              <a:pathLst>
                <a:path w="3350895" h="8628380">
                  <a:moveTo>
                    <a:pt x="0" y="8628009"/>
                  </a:moveTo>
                  <a:lnTo>
                    <a:pt x="3350683" y="8628009"/>
                  </a:lnTo>
                  <a:lnTo>
                    <a:pt x="3350683" y="0"/>
                  </a:lnTo>
                  <a:lnTo>
                    <a:pt x="0" y="0"/>
                  </a:lnTo>
                  <a:lnTo>
                    <a:pt x="0" y="8628009"/>
                  </a:lnTo>
                  <a:close/>
                </a:path>
              </a:pathLst>
            </a:custGeom>
            <a:ln w="15706">
              <a:solidFill>
                <a:srgbClr val="FFF8F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15732504" y="1667488"/>
            <a:ext cx="3366770" cy="8644255"/>
            <a:chOff x="15732504" y="1667488"/>
            <a:chExt cx="3366770" cy="8644255"/>
          </a:xfrm>
        </p:grpSpPr>
        <p:sp>
          <p:nvSpPr>
            <p:cNvPr id="8" name="object 8"/>
            <p:cNvSpPr/>
            <p:nvPr/>
          </p:nvSpPr>
          <p:spPr>
            <a:xfrm>
              <a:off x="15740357" y="1675341"/>
              <a:ext cx="3350895" cy="8628380"/>
            </a:xfrm>
            <a:custGeom>
              <a:avLst/>
              <a:gdLst/>
              <a:ahLst/>
              <a:cxnLst/>
              <a:rect l="l" t="t" r="r" b="b"/>
              <a:pathLst>
                <a:path w="3350894" h="8628380">
                  <a:moveTo>
                    <a:pt x="3350683" y="0"/>
                  </a:moveTo>
                  <a:lnTo>
                    <a:pt x="0" y="0"/>
                  </a:lnTo>
                  <a:lnTo>
                    <a:pt x="0" y="8628009"/>
                  </a:lnTo>
                  <a:lnTo>
                    <a:pt x="3350683" y="8628009"/>
                  </a:lnTo>
                  <a:lnTo>
                    <a:pt x="3350683" y="0"/>
                  </a:lnTo>
                  <a:close/>
                </a:path>
              </a:pathLst>
            </a:custGeom>
            <a:solidFill>
              <a:srgbClr val="D59E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5740357" y="1675341"/>
              <a:ext cx="3350895" cy="8628380"/>
            </a:xfrm>
            <a:custGeom>
              <a:avLst/>
              <a:gdLst/>
              <a:ahLst/>
              <a:cxnLst/>
              <a:rect l="l" t="t" r="r" b="b"/>
              <a:pathLst>
                <a:path w="3350894" h="8628380">
                  <a:moveTo>
                    <a:pt x="0" y="8628009"/>
                  </a:moveTo>
                  <a:lnTo>
                    <a:pt x="3350683" y="8628009"/>
                  </a:lnTo>
                  <a:lnTo>
                    <a:pt x="3350683" y="0"/>
                  </a:lnTo>
                  <a:lnTo>
                    <a:pt x="0" y="0"/>
                  </a:lnTo>
                  <a:lnTo>
                    <a:pt x="0" y="8628009"/>
                  </a:lnTo>
                  <a:close/>
                </a:path>
              </a:pathLst>
            </a:custGeom>
            <a:ln w="15706">
              <a:solidFill>
                <a:srgbClr val="FFF8F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4348034" y="1667488"/>
            <a:ext cx="3366770" cy="8644255"/>
            <a:chOff x="4348034" y="1667488"/>
            <a:chExt cx="3366770" cy="8644255"/>
          </a:xfrm>
        </p:grpSpPr>
        <p:sp>
          <p:nvSpPr>
            <p:cNvPr id="11" name="object 11"/>
            <p:cNvSpPr/>
            <p:nvPr/>
          </p:nvSpPr>
          <p:spPr>
            <a:xfrm>
              <a:off x="4355888" y="1675341"/>
              <a:ext cx="3350895" cy="8628380"/>
            </a:xfrm>
            <a:custGeom>
              <a:avLst/>
              <a:gdLst/>
              <a:ahLst/>
              <a:cxnLst/>
              <a:rect l="l" t="t" r="r" b="b"/>
              <a:pathLst>
                <a:path w="3350895" h="8628380">
                  <a:moveTo>
                    <a:pt x="3350683" y="0"/>
                  </a:moveTo>
                  <a:lnTo>
                    <a:pt x="0" y="0"/>
                  </a:lnTo>
                  <a:lnTo>
                    <a:pt x="0" y="8628009"/>
                  </a:lnTo>
                  <a:lnTo>
                    <a:pt x="3350683" y="8628009"/>
                  </a:lnTo>
                  <a:lnTo>
                    <a:pt x="3350683" y="0"/>
                  </a:lnTo>
                  <a:close/>
                </a:path>
              </a:pathLst>
            </a:custGeom>
            <a:solidFill>
              <a:srgbClr val="8DC8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355888" y="1675341"/>
              <a:ext cx="3350895" cy="8628380"/>
            </a:xfrm>
            <a:custGeom>
              <a:avLst/>
              <a:gdLst/>
              <a:ahLst/>
              <a:cxnLst/>
              <a:rect l="l" t="t" r="r" b="b"/>
              <a:pathLst>
                <a:path w="3350895" h="8628380">
                  <a:moveTo>
                    <a:pt x="0" y="8628009"/>
                  </a:moveTo>
                  <a:lnTo>
                    <a:pt x="3350683" y="8628009"/>
                  </a:lnTo>
                  <a:lnTo>
                    <a:pt x="3350683" y="0"/>
                  </a:lnTo>
                  <a:lnTo>
                    <a:pt x="0" y="0"/>
                  </a:lnTo>
                  <a:lnTo>
                    <a:pt x="0" y="8628009"/>
                  </a:lnTo>
                  <a:close/>
                </a:path>
              </a:pathLst>
            </a:custGeom>
            <a:ln w="15706">
              <a:solidFill>
                <a:srgbClr val="FFF8F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" name="object 13"/>
          <p:cNvGrpSpPr/>
          <p:nvPr/>
        </p:nvGrpSpPr>
        <p:grpSpPr>
          <a:xfrm>
            <a:off x="19083188" y="1667488"/>
            <a:ext cx="1029335" cy="8644255"/>
            <a:chOff x="19083188" y="1667488"/>
            <a:chExt cx="1029335" cy="8644255"/>
          </a:xfrm>
        </p:grpSpPr>
        <p:sp>
          <p:nvSpPr>
            <p:cNvPr id="14" name="object 14"/>
            <p:cNvSpPr/>
            <p:nvPr/>
          </p:nvSpPr>
          <p:spPr>
            <a:xfrm>
              <a:off x="19091041" y="1675341"/>
              <a:ext cx="1013460" cy="8628380"/>
            </a:xfrm>
            <a:custGeom>
              <a:avLst/>
              <a:gdLst/>
              <a:ahLst/>
              <a:cxnLst/>
              <a:rect l="l" t="t" r="r" b="b"/>
              <a:pathLst>
                <a:path w="1013459" h="8628380">
                  <a:moveTo>
                    <a:pt x="1013058" y="0"/>
                  </a:moveTo>
                  <a:lnTo>
                    <a:pt x="0" y="0"/>
                  </a:lnTo>
                  <a:lnTo>
                    <a:pt x="0" y="8628009"/>
                  </a:lnTo>
                  <a:lnTo>
                    <a:pt x="1013058" y="8628009"/>
                  </a:lnTo>
                  <a:lnTo>
                    <a:pt x="1013058" y="0"/>
                  </a:lnTo>
                  <a:close/>
                </a:path>
              </a:pathLst>
            </a:custGeom>
            <a:solidFill>
              <a:srgbClr val="FFA3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9091041" y="10295498"/>
              <a:ext cx="1013460" cy="15875"/>
            </a:xfrm>
            <a:custGeom>
              <a:avLst/>
              <a:gdLst/>
              <a:ahLst/>
              <a:cxnLst/>
              <a:rect l="l" t="t" r="r" b="b"/>
              <a:pathLst>
                <a:path w="1013459" h="15875">
                  <a:moveTo>
                    <a:pt x="0" y="15706"/>
                  </a:moveTo>
                  <a:lnTo>
                    <a:pt x="1013058" y="15706"/>
                  </a:lnTo>
                  <a:lnTo>
                    <a:pt x="1013058" y="0"/>
                  </a:lnTo>
                  <a:lnTo>
                    <a:pt x="0" y="0"/>
                  </a:lnTo>
                  <a:lnTo>
                    <a:pt x="0" y="15706"/>
                  </a:lnTo>
                  <a:close/>
                </a:path>
              </a:pathLst>
            </a:custGeom>
            <a:solidFill>
              <a:srgbClr val="FFF8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9091041" y="1675341"/>
              <a:ext cx="1013460" cy="8628380"/>
            </a:xfrm>
            <a:custGeom>
              <a:avLst/>
              <a:gdLst/>
              <a:ahLst/>
              <a:cxnLst/>
              <a:rect l="l" t="t" r="r" b="b"/>
              <a:pathLst>
                <a:path w="1013459" h="8628380">
                  <a:moveTo>
                    <a:pt x="1013058" y="0"/>
                  </a:moveTo>
                  <a:lnTo>
                    <a:pt x="0" y="0"/>
                  </a:lnTo>
                  <a:lnTo>
                    <a:pt x="0" y="8628009"/>
                  </a:lnTo>
                </a:path>
              </a:pathLst>
            </a:custGeom>
            <a:ln w="15706">
              <a:solidFill>
                <a:srgbClr val="FFF8F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1336085" y="4548454"/>
            <a:ext cx="746125" cy="2520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5"/>
              </a:spcBef>
            </a:pPr>
            <a:r>
              <a:rPr sz="1450" spc="70" dirty="0">
                <a:solidFill>
                  <a:srgbClr val="091F2C"/>
                </a:solidFill>
                <a:latin typeface="Trebuchet MS"/>
                <a:cs typeface="Trebuchet MS"/>
              </a:rPr>
              <a:t>PHASE</a:t>
            </a:r>
            <a:r>
              <a:rPr sz="1450" spc="-6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220" dirty="0">
                <a:solidFill>
                  <a:srgbClr val="091F2C"/>
                </a:solidFill>
                <a:latin typeface="Trebuchet MS"/>
                <a:cs typeface="Trebuchet MS"/>
              </a:rPr>
              <a:t>1:</a:t>
            </a:r>
            <a:endParaRPr sz="1450">
              <a:latin typeface="Trebuchet MS"/>
              <a:cs typeface="Trebuchet M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336085" y="5113882"/>
            <a:ext cx="1115695" cy="1035050"/>
          </a:xfrm>
          <a:prstGeom prst="rect">
            <a:avLst/>
          </a:prstGeom>
        </p:spPr>
        <p:txBody>
          <a:bodyPr vert="horz" wrap="square" lIns="0" tIns="67310" rIns="0" bIns="0" rtlCol="0">
            <a:spAutoFit/>
          </a:bodyPr>
          <a:lstStyle/>
          <a:p>
            <a:pPr marR="5080">
              <a:lnSpc>
                <a:spcPts val="3790"/>
              </a:lnSpc>
              <a:spcBef>
                <a:spcPts val="530"/>
              </a:spcBef>
            </a:pPr>
            <a:r>
              <a:rPr sz="3450" spc="-10" dirty="0">
                <a:solidFill>
                  <a:srgbClr val="091F2C"/>
                </a:solidFill>
                <a:latin typeface="Segoe UI Semibold"/>
                <a:cs typeface="Segoe UI Semibold"/>
              </a:rPr>
              <a:t>Get </a:t>
            </a:r>
            <a:r>
              <a:rPr sz="3450" spc="-5" dirty="0">
                <a:solidFill>
                  <a:srgbClr val="091F2C"/>
                </a:solidFill>
                <a:latin typeface="Segoe UI Semibold"/>
                <a:cs typeface="Segoe UI Semibold"/>
              </a:rPr>
              <a:t> </a:t>
            </a:r>
            <a:r>
              <a:rPr sz="3450" spc="-40" dirty="0">
                <a:solidFill>
                  <a:srgbClr val="091F2C"/>
                </a:solidFill>
                <a:latin typeface="Segoe UI Semibold"/>
                <a:cs typeface="Segoe UI Semibold"/>
              </a:rPr>
              <a:t>r</a:t>
            </a:r>
            <a:r>
              <a:rPr sz="3450" spc="-20" dirty="0">
                <a:solidFill>
                  <a:srgbClr val="091F2C"/>
                </a:solidFill>
                <a:latin typeface="Segoe UI Semibold"/>
                <a:cs typeface="Segoe UI Semibold"/>
              </a:rPr>
              <a:t>e</a:t>
            </a:r>
            <a:r>
              <a:rPr sz="3450" spc="-25" dirty="0">
                <a:solidFill>
                  <a:srgbClr val="091F2C"/>
                </a:solidFill>
                <a:latin typeface="Segoe UI Semibold"/>
                <a:cs typeface="Segoe UI Semibold"/>
              </a:rPr>
              <a:t>a</a:t>
            </a:r>
            <a:r>
              <a:rPr sz="3450" spc="-10" dirty="0">
                <a:solidFill>
                  <a:srgbClr val="091F2C"/>
                </a:solidFill>
                <a:latin typeface="Segoe UI Semibold"/>
                <a:cs typeface="Segoe UI Semibold"/>
              </a:rPr>
              <a:t>d</a:t>
            </a:r>
            <a:r>
              <a:rPr sz="3450" spc="15" dirty="0">
                <a:solidFill>
                  <a:srgbClr val="091F2C"/>
                </a:solidFill>
                <a:latin typeface="Segoe UI Semibold"/>
                <a:cs typeface="Segoe UI Semibold"/>
              </a:rPr>
              <a:t>y</a:t>
            </a:r>
            <a:endParaRPr sz="3450">
              <a:latin typeface="Segoe UI Semibold"/>
              <a:cs typeface="Segoe UI Semibold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690956" y="4548454"/>
            <a:ext cx="782955" cy="2520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5"/>
              </a:spcBef>
            </a:pPr>
            <a:r>
              <a:rPr sz="1450" spc="70" dirty="0">
                <a:solidFill>
                  <a:srgbClr val="091F2C"/>
                </a:solidFill>
                <a:latin typeface="Trebuchet MS"/>
                <a:cs typeface="Trebuchet MS"/>
              </a:rPr>
              <a:t>PHASE</a:t>
            </a:r>
            <a:r>
              <a:rPr sz="1450" spc="-4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80" dirty="0">
                <a:solidFill>
                  <a:srgbClr val="091F2C"/>
                </a:solidFill>
                <a:latin typeface="Trebuchet MS"/>
                <a:cs typeface="Trebuchet MS"/>
              </a:rPr>
              <a:t>2:</a:t>
            </a:r>
            <a:endParaRPr sz="1450">
              <a:latin typeface="Trebuchet MS"/>
              <a:cs typeface="Trebuchet M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690956" y="5113882"/>
            <a:ext cx="2341880" cy="1035050"/>
          </a:xfrm>
          <a:prstGeom prst="rect">
            <a:avLst/>
          </a:prstGeom>
        </p:spPr>
        <p:txBody>
          <a:bodyPr vert="horz" wrap="square" lIns="0" tIns="67310" rIns="0" bIns="0" rtlCol="0">
            <a:spAutoFit/>
          </a:bodyPr>
          <a:lstStyle/>
          <a:p>
            <a:pPr marR="5080">
              <a:lnSpc>
                <a:spcPts val="3790"/>
              </a:lnSpc>
              <a:spcBef>
                <a:spcPts val="530"/>
              </a:spcBef>
            </a:pPr>
            <a:r>
              <a:rPr sz="3450" spc="-30" dirty="0">
                <a:solidFill>
                  <a:srgbClr val="091F2C"/>
                </a:solidFill>
                <a:latin typeface="Segoe UI Semibold"/>
                <a:cs typeface="Segoe UI Semibold"/>
              </a:rPr>
              <a:t>Onboard </a:t>
            </a:r>
            <a:r>
              <a:rPr sz="3450" spc="-25" dirty="0">
                <a:solidFill>
                  <a:srgbClr val="091F2C"/>
                </a:solidFill>
                <a:latin typeface="Segoe UI Semibold"/>
                <a:cs typeface="Segoe UI Semibold"/>
              </a:rPr>
              <a:t> </a:t>
            </a:r>
            <a:r>
              <a:rPr sz="3450" spc="-20" dirty="0">
                <a:solidFill>
                  <a:srgbClr val="091F2C"/>
                </a:solidFill>
                <a:latin typeface="Segoe UI Semibold"/>
                <a:cs typeface="Segoe UI Semibold"/>
              </a:rPr>
              <a:t>and</a:t>
            </a:r>
            <a:r>
              <a:rPr sz="3450" spc="-80" dirty="0">
                <a:solidFill>
                  <a:srgbClr val="091F2C"/>
                </a:solidFill>
                <a:latin typeface="Segoe UI Semibold"/>
                <a:cs typeface="Segoe UI Semibold"/>
              </a:rPr>
              <a:t> </a:t>
            </a:r>
            <a:r>
              <a:rPr sz="3450" spc="-20" dirty="0">
                <a:solidFill>
                  <a:srgbClr val="091F2C"/>
                </a:solidFill>
                <a:latin typeface="Segoe UI Semibold"/>
                <a:cs typeface="Segoe UI Semibold"/>
              </a:rPr>
              <a:t>engage</a:t>
            </a:r>
            <a:endParaRPr sz="3450">
              <a:latin typeface="Segoe UI Semibold"/>
              <a:cs typeface="Segoe UI Semibold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8364008" y="4565379"/>
            <a:ext cx="793115" cy="2520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50" spc="70" dirty="0">
                <a:solidFill>
                  <a:srgbClr val="091F2C"/>
                </a:solidFill>
                <a:latin typeface="Trebuchet MS"/>
                <a:cs typeface="Trebuchet MS"/>
              </a:rPr>
              <a:t>PHASE</a:t>
            </a:r>
            <a:r>
              <a:rPr sz="1450" spc="-6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90" dirty="0">
                <a:solidFill>
                  <a:srgbClr val="091F2C"/>
                </a:solidFill>
                <a:latin typeface="Trebuchet MS"/>
                <a:cs typeface="Trebuchet MS"/>
              </a:rPr>
              <a:t>3:</a:t>
            </a:r>
            <a:endParaRPr sz="1450">
              <a:latin typeface="Trebuchet MS"/>
              <a:cs typeface="Trebuchet MS"/>
            </a:endParaRPr>
          </a:p>
        </p:txBody>
      </p:sp>
      <p:pic>
        <p:nvPicPr>
          <p:cNvPr id="22" name="object 2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761294" y="5185821"/>
            <a:ext cx="141116" cy="891355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006469" y="5191109"/>
            <a:ext cx="175806" cy="164633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358730" y="5234029"/>
            <a:ext cx="713203" cy="843147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214673" y="5460985"/>
            <a:ext cx="1146216" cy="630305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123617" y="5460985"/>
            <a:ext cx="550925" cy="630305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1446416" y="5464514"/>
            <a:ext cx="355716" cy="612661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0022930" y="5475110"/>
            <a:ext cx="141116" cy="602065"/>
          </a:xfrm>
          <a:prstGeom prst="rect">
            <a:avLst/>
          </a:prstGeom>
        </p:spPr>
      </p:pic>
      <p:pic>
        <p:nvPicPr>
          <p:cNvPr id="29" name="object 2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8326982" y="6290552"/>
            <a:ext cx="175795" cy="164633"/>
          </a:xfrm>
          <a:prstGeom prst="rect">
            <a:avLst/>
          </a:prstGeom>
        </p:spPr>
      </p:pic>
      <p:grpSp>
        <p:nvGrpSpPr>
          <p:cNvPr id="30" name="object 30"/>
          <p:cNvGrpSpPr/>
          <p:nvPr/>
        </p:nvGrpSpPr>
        <p:grpSpPr>
          <a:xfrm>
            <a:off x="10846109" y="6385805"/>
            <a:ext cx="922655" cy="805180"/>
            <a:chOff x="10846109" y="6385805"/>
            <a:chExt cx="922655" cy="805180"/>
          </a:xfrm>
        </p:grpSpPr>
        <p:pic>
          <p:nvPicPr>
            <p:cNvPr id="31" name="object 3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373632" y="6385805"/>
              <a:ext cx="395118" cy="804917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846109" y="6560428"/>
              <a:ext cx="499188" cy="630294"/>
            </a:xfrm>
            <a:prstGeom prst="rect">
              <a:avLst/>
            </a:prstGeom>
          </p:spPr>
        </p:pic>
      </p:grpSp>
      <p:pic>
        <p:nvPicPr>
          <p:cNvPr id="33" name="object 33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0258703" y="6560428"/>
            <a:ext cx="508005" cy="630294"/>
          </a:xfrm>
          <a:prstGeom prst="rect">
            <a:avLst/>
          </a:prstGeom>
        </p:spPr>
      </p:pic>
      <p:pic>
        <p:nvPicPr>
          <p:cNvPr id="34" name="object 34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9624241" y="6560428"/>
            <a:ext cx="589730" cy="893114"/>
          </a:xfrm>
          <a:prstGeom prst="rect">
            <a:avLst/>
          </a:prstGeom>
        </p:spPr>
      </p:pic>
      <p:pic>
        <p:nvPicPr>
          <p:cNvPr id="35" name="object 35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8604837" y="6560428"/>
            <a:ext cx="905469" cy="616190"/>
          </a:xfrm>
          <a:prstGeom prst="rect">
            <a:avLst/>
          </a:prstGeom>
        </p:spPr>
      </p:pic>
      <p:pic>
        <p:nvPicPr>
          <p:cNvPr id="36" name="object 36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8343442" y="6574543"/>
            <a:ext cx="141116" cy="602075"/>
          </a:xfrm>
          <a:prstGeom prst="rect">
            <a:avLst/>
          </a:prstGeom>
        </p:spPr>
      </p:pic>
      <p:sp>
        <p:nvSpPr>
          <p:cNvPr id="37" name="object 37"/>
          <p:cNvSpPr txBox="1"/>
          <p:nvPr/>
        </p:nvSpPr>
        <p:spPr>
          <a:xfrm>
            <a:off x="8364009" y="7643611"/>
            <a:ext cx="4214495" cy="3270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950" spc="-40" dirty="0">
                <a:solidFill>
                  <a:srgbClr val="091F2C"/>
                </a:solidFill>
                <a:latin typeface="Trebuchet MS"/>
                <a:cs typeface="Trebuchet MS"/>
              </a:rPr>
              <a:t>Tracking</a:t>
            </a:r>
            <a:r>
              <a:rPr sz="1950" spc="-5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950" spc="15" dirty="0">
                <a:solidFill>
                  <a:srgbClr val="091F2C"/>
                </a:solidFill>
                <a:latin typeface="Trebuchet MS"/>
                <a:cs typeface="Trebuchet MS"/>
              </a:rPr>
              <a:t>progress</a:t>
            </a:r>
            <a:r>
              <a:rPr sz="1950" spc="-5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950" spc="25" dirty="0">
                <a:solidFill>
                  <a:srgbClr val="091F2C"/>
                </a:solidFill>
                <a:latin typeface="Trebuchet MS"/>
                <a:cs typeface="Trebuchet MS"/>
              </a:rPr>
              <a:t>and</a:t>
            </a:r>
            <a:r>
              <a:rPr sz="1950" spc="-5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950" spc="10" dirty="0">
                <a:solidFill>
                  <a:srgbClr val="091F2C"/>
                </a:solidFill>
                <a:latin typeface="Trebuchet MS"/>
                <a:cs typeface="Trebuchet MS"/>
              </a:rPr>
              <a:t>business</a:t>
            </a:r>
            <a:r>
              <a:rPr sz="1950" spc="-5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950" spc="-35" dirty="0">
                <a:solidFill>
                  <a:srgbClr val="091F2C"/>
                </a:solidFill>
                <a:latin typeface="Trebuchet MS"/>
                <a:cs typeface="Trebuchet MS"/>
              </a:rPr>
              <a:t>results</a:t>
            </a:r>
            <a:endParaRPr sz="1950">
              <a:latin typeface="Trebuchet MS"/>
              <a:cs typeface="Trebuchet MS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8364008" y="8561278"/>
            <a:ext cx="2439035" cy="842644"/>
          </a:xfrm>
          <a:prstGeom prst="rect">
            <a:avLst/>
          </a:prstGeom>
        </p:spPr>
        <p:txBody>
          <a:bodyPr vert="horz" wrap="square" lIns="0" tIns="628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95"/>
              </a:spcBef>
            </a:pPr>
            <a:r>
              <a:rPr sz="1450" spc="5" dirty="0">
                <a:solidFill>
                  <a:srgbClr val="463668"/>
                </a:solidFill>
                <a:latin typeface="Segoe UI Semibold"/>
                <a:cs typeface="Segoe UI Semibold"/>
              </a:rPr>
              <a:t>Step</a:t>
            </a:r>
            <a:r>
              <a:rPr sz="1450" spc="-40" dirty="0">
                <a:solidFill>
                  <a:srgbClr val="463668"/>
                </a:solidFill>
                <a:latin typeface="Segoe UI Semibold"/>
                <a:cs typeface="Segoe UI Semibold"/>
              </a:rPr>
              <a:t> </a:t>
            </a:r>
            <a:r>
              <a:rPr sz="1450" spc="20" dirty="0">
                <a:solidFill>
                  <a:srgbClr val="463668"/>
                </a:solidFill>
                <a:latin typeface="Segoe UI Semibold"/>
                <a:cs typeface="Segoe UI Semibold"/>
              </a:rPr>
              <a:t>8</a:t>
            </a:r>
            <a:endParaRPr sz="1450">
              <a:latin typeface="Segoe UI Semibold"/>
              <a:cs typeface="Segoe UI Semibold"/>
            </a:endParaRPr>
          </a:p>
          <a:p>
            <a:pPr marL="12700" marR="5080">
              <a:lnSpc>
                <a:spcPct val="123200"/>
              </a:lnSpc>
            </a:pPr>
            <a:r>
              <a:rPr sz="1450" dirty="0">
                <a:latin typeface="Trebuchet MS"/>
                <a:cs typeface="Trebuchet MS"/>
              </a:rPr>
              <a:t>Quantify </a:t>
            </a:r>
            <a:r>
              <a:rPr sz="1450" spc="-10" dirty="0">
                <a:latin typeface="Trebuchet MS"/>
                <a:cs typeface="Trebuchet MS"/>
              </a:rPr>
              <a:t>impact </a:t>
            </a:r>
            <a:r>
              <a:rPr sz="1450" spc="-30" dirty="0">
                <a:latin typeface="Trebuchet MS"/>
                <a:cs typeface="Trebuchet MS"/>
              </a:rPr>
              <a:t>with </a:t>
            </a:r>
            <a:r>
              <a:rPr sz="1450" spc="-20" dirty="0">
                <a:latin typeface="Trebuchet MS"/>
                <a:cs typeface="Trebuchet MS"/>
              </a:rPr>
              <a:t>the </a:t>
            </a:r>
            <a:r>
              <a:rPr sz="1450" spc="-15" dirty="0">
                <a:latin typeface="Trebuchet MS"/>
                <a:cs typeface="Trebuchet MS"/>
              </a:rPr>
              <a:t> </a:t>
            </a:r>
            <a:r>
              <a:rPr sz="1450" spc="20" dirty="0">
                <a:latin typeface="Trebuchet MS"/>
                <a:cs typeface="Trebuchet MS"/>
              </a:rPr>
              <a:t>Microsoft</a:t>
            </a:r>
            <a:r>
              <a:rPr sz="1450" spc="-75" dirty="0">
                <a:latin typeface="Trebuchet MS"/>
                <a:cs typeface="Trebuchet MS"/>
              </a:rPr>
              <a:t> </a:t>
            </a:r>
            <a:r>
              <a:rPr sz="1450" spc="-5" dirty="0">
                <a:latin typeface="Trebuchet MS"/>
                <a:cs typeface="Trebuchet MS"/>
              </a:rPr>
              <a:t>Copilot</a:t>
            </a:r>
            <a:r>
              <a:rPr sz="1450" spc="-70" dirty="0">
                <a:latin typeface="Trebuchet MS"/>
                <a:cs typeface="Trebuchet MS"/>
              </a:rPr>
              <a:t> </a:t>
            </a:r>
            <a:r>
              <a:rPr sz="1450" spc="5" dirty="0">
                <a:latin typeface="Trebuchet MS"/>
                <a:cs typeface="Trebuchet MS"/>
              </a:rPr>
              <a:t>Dashboard.</a:t>
            </a:r>
            <a:endParaRPr sz="1450">
              <a:latin typeface="Trebuchet MS"/>
              <a:cs typeface="Trebuchet MS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11132510" y="8561278"/>
            <a:ext cx="1624330" cy="842644"/>
          </a:xfrm>
          <a:prstGeom prst="rect">
            <a:avLst/>
          </a:prstGeom>
        </p:spPr>
        <p:txBody>
          <a:bodyPr vert="horz" wrap="square" lIns="0" tIns="628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95"/>
              </a:spcBef>
            </a:pPr>
            <a:r>
              <a:rPr sz="1450" spc="5" dirty="0">
                <a:solidFill>
                  <a:srgbClr val="463668"/>
                </a:solidFill>
                <a:latin typeface="Segoe UI Semibold"/>
                <a:cs typeface="Segoe UI Semibold"/>
              </a:rPr>
              <a:t>Step</a:t>
            </a:r>
            <a:r>
              <a:rPr sz="1450" spc="-40" dirty="0">
                <a:solidFill>
                  <a:srgbClr val="463668"/>
                </a:solidFill>
                <a:latin typeface="Segoe UI Semibold"/>
                <a:cs typeface="Segoe UI Semibold"/>
              </a:rPr>
              <a:t> </a:t>
            </a:r>
            <a:r>
              <a:rPr sz="1450" spc="15" dirty="0">
                <a:solidFill>
                  <a:srgbClr val="463668"/>
                </a:solidFill>
                <a:latin typeface="Segoe UI Semibold"/>
                <a:cs typeface="Segoe UI Semibold"/>
              </a:rPr>
              <a:t>9</a:t>
            </a:r>
            <a:endParaRPr sz="145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  <a:spcBef>
                <a:spcPts val="405"/>
              </a:spcBef>
            </a:pPr>
            <a:r>
              <a:rPr sz="1450" spc="45" dirty="0">
                <a:latin typeface="Trebuchet MS"/>
                <a:cs typeface="Trebuchet MS"/>
              </a:rPr>
              <a:t>Meet</a:t>
            </a:r>
            <a:r>
              <a:rPr sz="1450" spc="-55" dirty="0">
                <a:latin typeface="Trebuchet MS"/>
                <a:cs typeface="Trebuchet MS"/>
              </a:rPr>
              <a:t> </a:t>
            </a:r>
            <a:r>
              <a:rPr sz="1450" spc="-30" dirty="0">
                <a:latin typeface="Trebuchet MS"/>
                <a:cs typeface="Trebuchet MS"/>
              </a:rPr>
              <a:t>with</a:t>
            </a:r>
            <a:r>
              <a:rPr sz="1450" spc="-55" dirty="0">
                <a:latin typeface="Trebuchet MS"/>
                <a:cs typeface="Trebuchet MS"/>
              </a:rPr>
              <a:t> </a:t>
            </a:r>
            <a:r>
              <a:rPr sz="1450" spc="5" dirty="0">
                <a:latin typeface="Trebuchet MS"/>
                <a:cs typeface="Trebuchet MS"/>
              </a:rPr>
              <a:t>your</a:t>
            </a:r>
            <a:endParaRPr sz="145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405"/>
              </a:spcBef>
            </a:pPr>
            <a:r>
              <a:rPr sz="1450" spc="35" dirty="0">
                <a:latin typeface="Trebuchet MS"/>
                <a:cs typeface="Trebuchet MS"/>
              </a:rPr>
              <a:t>AI</a:t>
            </a:r>
            <a:r>
              <a:rPr sz="1450" spc="-55" dirty="0">
                <a:latin typeface="Trebuchet MS"/>
                <a:cs typeface="Trebuchet MS"/>
              </a:rPr>
              <a:t> </a:t>
            </a:r>
            <a:r>
              <a:rPr sz="1450" spc="-20" dirty="0">
                <a:latin typeface="Trebuchet MS"/>
                <a:cs typeface="Trebuchet MS"/>
              </a:rPr>
              <a:t>council</a:t>
            </a:r>
            <a:r>
              <a:rPr sz="1450" spc="-50" dirty="0">
                <a:latin typeface="Trebuchet MS"/>
                <a:cs typeface="Trebuchet MS"/>
              </a:rPr>
              <a:t> </a:t>
            </a:r>
            <a:r>
              <a:rPr sz="1450" spc="-45" dirty="0">
                <a:latin typeface="Trebuchet MS"/>
                <a:cs typeface="Trebuchet MS"/>
              </a:rPr>
              <a:t>regularly.</a:t>
            </a:r>
            <a:endParaRPr sz="1450">
              <a:latin typeface="Trebuchet MS"/>
              <a:cs typeface="Trebuchet MS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13054964" y="8561278"/>
            <a:ext cx="1457960" cy="842644"/>
          </a:xfrm>
          <a:prstGeom prst="rect">
            <a:avLst/>
          </a:prstGeom>
        </p:spPr>
        <p:txBody>
          <a:bodyPr vert="horz" wrap="square" lIns="0" tIns="628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95"/>
              </a:spcBef>
            </a:pPr>
            <a:r>
              <a:rPr sz="1450" spc="5" dirty="0">
                <a:solidFill>
                  <a:srgbClr val="463668"/>
                </a:solidFill>
                <a:latin typeface="Segoe UI Semibold"/>
                <a:cs typeface="Segoe UI Semibold"/>
              </a:rPr>
              <a:t>Step</a:t>
            </a:r>
            <a:r>
              <a:rPr sz="1450" spc="-40" dirty="0">
                <a:solidFill>
                  <a:srgbClr val="463668"/>
                </a:solidFill>
                <a:latin typeface="Segoe UI Semibold"/>
                <a:cs typeface="Segoe UI Semibold"/>
              </a:rPr>
              <a:t> </a:t>
            </a:r>
            <a:r>
              <a:rPr sz="1450" spc="10" dirty="0">
                <a:solidFill>
                  <a:srgbClr val="463668"/>
                </a:solidFill>
                <a:latin typeface="Segoe UI Semibold"/>
                <a:cs typeface="Segoe UI Semibold"/>
              </a:rPr>
              <a:t>10</a:t>
            </a:r>
            <a:endParaRPr sz="1450">
              <a:latin typeface="Segoe UI Semibold"/>
              <a:cs typeface="Segoe UI Semibold"/>
            </a:endParaRPr>
          </a:p>
          <a:p>
            <a:pPr marL="12700" marR="5080">
              <a:lnSpc>
                <a:spcPct val="123200"/>
              </a:lnSpc>
            </a:pPr>
            <a:r>
              <a:rPr sz="1450" spc="-25" dirty="0">
                <a:latin typeface="Trebuchet MS"/>
                <a:cs typeface="Trebuchet MS"/>
              </a:rPr>
              <a:t>Publicly</a:t>
            </a:r>
            <a:r>
              <a:rPr sz="1450" spc="-70" dirty="0">
                <a:latin typeface="Trebuchet MS"/>
                <a:cs typeface="Trebuchet MS"/>
              </a:rPr>
              <a:t> </a:t>
            </a:r>
            <a:r>
              <a:rPr sz="1450" spc="-40" dirty="0">
                <a:latin typeface="Trebuchet MS"/>
                <a:cs typeface="Trebuchet MS"/>
              </a:rPr>
              <a:t>celebrate </a:t>
            </a:r>
            <a:r>
              <a:rPr sz="1450" spc="-420" dirty="0">
                <a:latin typeface="Trebuchet MS"/>
                <a:cs typeface="Trebuchet MS"/>
              </a:rPr>
              <a:t> </a:t>
            </a:r>
            <a:r>
              <a:rPr sz="1450" spc="-25" dirty="0">
                <a:latin typeface="Trebuchet MS"/>
                <a:cs typeface="Trebuchet MS"/>
              </a:rPr>
              <a:t>successes.</a:t>
            </a:r>
            <a:endParaRPr sz="1450">
              <a:latin typeface="Trebuchet MS"/>
              <a:cs typeface="Trebuchet MS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15740358" y="1675341"/>
            <a:ext cx="3350895" cy="8628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700">
              <a:latin typeface="Times New Roman"/>
              <a:cs typeface="Times New Roman"/>
            </a:endParaRPr>
          </a:p>
          <a:p>
            <a:pPr marL="342900">
              <a:lnSpc>
                <a:spcPct val="100000"/>
              </a:lnSpc>
              <a:spcBef>
                <a:spcPts val="1250"/>
              </a:spcBef>
            </a:pPr>
            <a:r>
              <a:rPr sz="1450" spc="70" dirty="0">
                <a:solidFill>
                  <a:srgbClr val="091F2C"/>
                </a:solidFill>
                <a:latin typeface="Trebuchet MS"/>
                <a:cs typeface="Trebuchet MS"/>
              </a:rPr>
              <a:t>PHASE</a:t>
            </a:r>
            <a:r>
              <a:rPr sz="1450" spc="-1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90" dirty="0">
                <a:solidFill>
                  <a:srgbClr val="091F2C"/>
                </a:solidFill>
                <a:latin typeface="Trebuchet MS"/>
                <a:cs typeface="Trebuchet MS"/>
              </a:rPr>
              <a:t>4:</a:t>
            </a:r>
            <a:endParaRPr sz="145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700">
              <a:latin typeface="Trebuchet MS"/>
              <a:cs typeface="Trebuchet MS"/>
            </a:endParaRPr>
          </a:p>
          <a:p>
            <a:pPr marL="342900" marR="774700">
              <a:lnSpc>
                <a:spcPts val="3790"/>
              </a:lnSpc>
              <a:spcBef>
                <a:spcPts val="1135"/>
              </a:spcBef>
            </a:pPr>
            <a:r>
              <a:rPr sz="3450" spc="5" dirty="0">
                <a:solidFill>
                  <a:srgbClr val="091F2C"/>
                </a:solidFill>
                <a:latin typeface="Segoe UI Semibold"/>
                <a:cs typeface="Segoe UI Semibold"/>
              </a:rPr>
              <a:t>Extend</a:t>
            </a:r>
            <a:r>
              <a:rPr sz="3450" spc="-65" dirty="0">
                <a:solidFill>
                  <a:srgbClr val="091F2C"/>
                </a:solidFill>
                <a:latin typeface="Segoe UI Semibold"/>
                <a:cs typeface="Segoe UI Semibold"/>
              </a:rPr>
              <a:t> </a:t>
            </a:r>
            <a:r>
              <a:rPr sz="3450" spc="-30" dirty="0">
                <a:solidFill>
                  <a:srgbClr val="091F2C"/>
                </a:solidFill>
                <a:latin typeface="Segoe UI Semibold"/>
                <a:cs typeface="Segoe UI Semibold"/>
              </a:rPr>
              <a:t>and </a:t>
            </a:r>
            <a:r>
              <a:rPr sz="3450" spc="-935" dirty="0">
                <a:solidFill>
                  <a:srgbClr val="091F2C"/>
                </a:solidFill>
                <a:latin typeface="Segoe UI Semibold"/>
                <a:cs typeface="Segoe UI Semibold"/>
              </a:rPr>
              <a:t> </a:t>
            </a:r>
            <a:r>
              <a:rPr sz="3450" spc="-35" dirty="0">
                <a:solidFill>
                  <a:srgbClr val="091F2C"/>
                </a:solidFill>
                <a:latin typeface="Segoe UI Semibold"/>
                <a:cs typeface="Segoe UI Semibold"/>
              </a:rPr>
              <a:t>optimize</a:t>
            </a:r>
            <a:endParaRPr sz="3450">
              <a:latin typeface="Segoe UI Semibold"/>
              <a:cs typeface="Segoe UI Semibold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18953546" y="983057"/>
            <a:ext cx="156210" cy="2019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50" spc="-90" dirty="0">
                <a:solidFill>
                  <a:srgbClr val="091F2C"/>
                </a:solidFill>
                <a:latin typeface="Trebuchet MS"/>
                <a:cs typeface="Trebuchet MS"/>
              </a:rPr>
              <a:t>18</a:t>
            </a:r>
            <a:endParaRPr sz="11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6847958"/>
            <a:ext cx="14407938" cy="4460597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753416" y="5717103"/>
            <a:ext cx="3349751" cy="3455392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992505" y="1966978"/>
            <a:ext cx="4917440" cy="1527175"/>
          </a:xfrm>
          <a:prstGeom prst="rect">
            <a:avLst/>
          </a:prstGeom>
        </p:spPr>
        <p:txBody>
          <a:bodyPr vert="horz" wrap="square" lIns="0" tIns="806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35"/>
              </a:spcBef>
            </a:pPr>
            <a:r>
              <a:rPr sz="1950" spc="-5" dirty="0">
                <a:solidFill>
                  <a:srgbClr val="091F2C"/>
                </a:solidFill>
                <a:latin typeface="Segoe UI Semibold"/>
                <a:cs typeface="Segoe UI Semibold"/>
              </a:rPr>
              <a:t>Step</a:t>
            </a:r>
            <a:r>
              <a:rPr sz="1950" spc="-80" dirty="0">
                <a:solidFill>
                  <a:srgbClr val="091F2C"/>
                </a:solidFill>
                <a:latin typeface="Segoe UI Semibold"/>
                <a:cs typeface="Segoe UI Semibold"/>
              </a:rPr>
              <a:t> </a:t>
            </a:r>
            <a:r>
              <a:rPr sz="1950" spc="15" dirty="0">
                <a:solidFill>
                  <a:srgbClr val="091F2C"/>
                </a:solidFill>
                <a:latin typeface="Segoe UI Semibold"/>
                <a:cs typeface="Segoe UI Semibold"/>
              </a:rPr>
              <a:t>8</a:t>
            </a:r>
            <a:endParaRPr sz="1950">
              <a:latin typeface="Segoe UI Semibold"/>
              <a:cs typeface="Segoe UI Semibold"/>
            </a:endParaRPr>
          </a:p>
          <a:p>
            <a:pPr marL="27305" marR="5080">
              <a:lnSpc>
                <a:spcPct val="117500"/>
              </a:lnSpc>
              <a:spcBef>
                <a:spcPts val="200"/>
              </a:spcBef>
            </a:pPr>
            <a:r>
              <a:rPr sz="3100" spc="-10" dirty="0">
                <a:solidFill>
                  <a:srgbClr val="463668"/>
                </a:solidFill>
                <a:latin typeface="Segoe UI Semilight"/>
                <a:cs typeface="Segoe UI Semilight"/>
              </a:rPr>
              <a:t>Quantify</a:t>
            </a:r>
            <a:r>
              <a:rPr sz="3100" spc="-5" dirty="0">
                <a:solidFill>
                  <a:srgbClr val="463668"/>
                </a:solidFill>
                <a:latin typeface="Segoe UI Semilight"/>
                <a:cs typeface="Segoe UI Semilight"/>
              </a:rPr>
              <a:t> </a:t>
            </a:r>
            <a:r>
              <a:rPr sz="3100" spc="-10" dirty="0">
                <a:solidFill>
                  <a:srgbClr val="463668"/>
                </a:solidFill>
                <a:latin typeface="Segoe UI Semilight"/>
                <a:cs typeface="Segoe UI Semilight"/>
              </a:rPr>
              <a:t>impact</a:t>
            </a:r>
            <a:r>
              <a:rPr sz="3100" dirty="0">
                <a:solidFill>
                  <a:srgbClr val="463668"/>
                </a:solidFill>
                <a:latin typeface="Segoe UI Semilight"/>
                <a:cs typeface="Segoe UI Semilight"/>
              </a:rPr>
              <a:t> </a:t>
            </a:r>
            <a:r>
              <a:rPr sz="3100" spc="-15" dirty="0">
                <a:solidFill>
                  <a:srgbClr val="463668"/>
                </a:solidFill>
                <a:latin typeface="Segoe UI Semilight"/>
                <a:cs typeface="Segoe UI Semilight"/>
              </a:rPr>
              <a:t>with</a:t>
            </a:r>
            <a:r>
              <a:rPr sz="3100" dirty="0">
                <a:solidFill>
                  <a:srgbClr val="463668"/>
                </a:solidFill>
                <a:latin typeface="Segoe UI Semilight"/>
                <a:cs typeface="Segoe UI Semilight"/>
              </a:rPr>
              <a:t> </a:t>
            </a:r>
            <a:r>
              <a:rPr sz="3100" spc="-10" dirty="0">
                <a:solidFill>
                  <a:srgbClr val="463668"/>
                </a:solidFill>
                <a:latin typeface="Segoe UI Semilight"/>
                <a:cs typeface="Segoe UI Semilight"/>
              </a:rPr>
              <a:t>the </a:t>
            </a:r>
            <a:r>
              <a:rPr sz="3100" spc="-5" dirty="0">
                <a:solidFill>
                  <a:srgbClr val="463668"/>
                </a:solidFill>
                <a:latin typeface="Segoe UI Semilight"/>
                <a:cs typeface="Segoe UI Semilight"/>
              </a:rPr>
              <a:t> </a:t>
            </a:r>
            <a:r>
              <a:rPr sz="3100" spc="-20" dirty="0">
                <a:solidFill>
                  <a:srgbClr val="463668"/>
                </a:solidFill>
                <a:latin typeface="Segoe UI Semilight"/>
                <a:cs typeface="Segoe UI Semilight"/>
              </a:rPr>
              <a:t>Microsoft</a:t>
            </a:r>
            <a:r>
              <a:rPr sz="3100" spc="-25" dirty="0">
                <a:solidFill>
                  <a:srgbClr val="463668"/>
                </a:solidFill>
                <a:latin typeface="Segoe UI Semilight"/>
                <a:cs typeface="Segoe UI Semilight"/>
              </a:rPr>
              <a:t> </a:t>
            </a:r>
            <a:r>
              <a:rPr sz="3100" spc="-40" dirty="0">
                <a:solidFill>
                  <a:srgbClr val="463668"/>
                </a:solidFill>
                <a:latin typeface="Segoe UI Semilight"/>
                <a:cs typeface="Segoe UI Semilight"/>
              </a:rPr>
              <a:t>Copilot</a:t>
            </a:r>
            <a:r>
              <a:rPr sz="3100" spc="-20" dirty="0">
                <a:solidFill>
                  <a:srgbClr val="463668"/>
                </a:solidFill>
                <a:latin typeface="Segoe UI Semilight"/>
                <a:cs typeface="Segoe UI Semilight"/>
              </a:rPr>
              <a:t> </a:t>
            </a:r>
            <a:r>
              <a:rPr sz="3100" spc="-40" dirty="0">
                <a:solidFill>
                  <a:srgbClr val="463668"/>
                </a:solidFill>
                <a:latin typeface="Segoe UI Semilight"/>
                <a:cs typeface="Segoe UI Semilight"/>
              </a:rPr>
              <a:t>Dashboard.</a:t>
            </a:r>
            <a:endParaRPr sz="3100">
              <a:latin typeface="Segoe UI Semilight"/>
              <a:cs typeface="Segoe UI Semiligh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92505" y="3887074"/>
            <a:ext cx="4930775" cy="22034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23200"/>
              </a:lnSpc>
              <a:spcBef>
                <a:spcPts val="90"/>
              </a:spcBef>
            </a:pPr>
            <a:r>
              <a:rPr sz="1450" spc="-20" dirty="0">
                <a:solidFill>
                  <a:srgbClr val="091F2C"/>
                </a:solidFill>
                <a:latin typeface="Trebuchet MS"/>
                <a:cs typeface="Trebuchet MS"/>
              </a:rPr>
              <a:t>The </a:t>
            </a:r>
            <a:r>
              <a:rPr sz="1450" spc="20" dirty="0">
                <a:solidFill>
                  <a:srgbClr val="091F2C"/>
                </a:solidFill>
                <a:latin typeface="Trebuchet MS"/>
                <a:cs typeface="Trebuchet MS"/>
              </a:rPr>
              <a:t>Microsoft </a:t>
            </a:r>
            <a:r>
              <a:rPr sz="1450" spc="-5" dirty="0">
                <a:solidFill>
                  <a:srgbClr val="091F2C"/>
                </a:solidFill>
                <a:latin typeface="Trebuchet MS"/>
                <a:cs typeface="Trebuchet MS"/>
              </a:rPr>
              <a:t>Copilot </a:t>
            </a:r>
            <a:r>
              <a:rPr sz="1450" spc="30" dirty="0">
                <a:solidFill>
                  <a:srgbClr val="091F2C"/>
                </a:solidFill>
                <a:latin typeface="Trebuchet MS"/>
                <a:cs typeface="Trebuchet MS"/>
              </a:rPr>
              <a:t>Dashboard </a:t>
            </a:r>
            <a:r>
              <a:rPr sz="1450" dirty="0">
                <a:solidFill>
                  <a:srgbClr val="091F2C"/>
                </a:solidFill>
                <a:latin typeface="Trebuchet MS"/>
                <a:cs typeface="Trebuchet MS"/>
              </a:rPr>
              <a:t>helps organizations </a:t>
            </a:r>
            <a:r>
              <a:rPr sz="1450" spc="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5" dirty="0">
                <a:solidFill>
                  <a:srgbClr val="091F2C"/>
                </a:solidFill>
                <a:latin typeface="Trebuchet MS"/>
                <a:cs typeface="Trebuchet MS"/>
              </a:rPr>
              <a:t>measure </a:t>
            </a:r>
            <a:r>
              <a:rPr sz="1450" spc="35" dirty="0">
                <a:solidFill>
                  <a:srgbClr val="091F2C"/>
                </a:solidFill>
                <a:latin typeface="Trebuchet MS"/>
                <a:cs typeface="Trebuchet MS"/>
              </a:rPr>
              <a:t>usage </a:t>
            </a:r>
            <a:r>
              <a:rPr sz="1450" spc="25" dirty="0">
                <a:solidFill>
                  <a:srgbClr val="091F2C"/>
                </a:solidFill>
                <a:latin typeface="Trebuchet MS"/>
                <a:cs typeface="Trebuchet MS"/>
              </a:rPr>
              <a:t>and </a:t>
            </a:r>
            <a:r>
              <a:rPr sz="1450" spc="15" dirty="0">
                <a:solidFill>
                  <a:srgbClr val="091F2C"/>
                </a:solidFill>
                <a:latin typeface="Trebuchet MS"/>
                <a:cs typeface="Trebuchet MS"/>
              </a:rPr>
              <a:t>adoption </a:t>
            </a:r>
            <a:r>
              <a:rPr sz="1450" spc="-50" dirty="0">
                <a:solidFill>
                  <a:srgbClr val="091F2C"/>
                </a:solidFill>
                <a:latin typeface="Trebuchet MS"/>
                <a:cs typeface="Trebuchet MS"/>
              </a:rPr>
              <a:t>at </a:t>
            </a:r>
            <a:r>
              <a:rPr sz="1450" spc="-15" dirty="0">
                <a:solidFill>
                  <a:srgbClr val="091F2C"/>
                </a:solidFill>
                <a:latin typeface="Trebuchet MS"/>
                <a:cs typeface="Trebuchet MS"/>
              </a:rPr>
              <a:t>every </a:t>
            </a:r>
            <a:r>
              <a:rPr sz="1450" spc="15" dirty="0">
                <a:solidFill>
                  <a:srgbClr val="091F2C"/>
                </a:solidFill>
                <a:latin typeface="Trebuchet MS"/>
                <a:cs typeface="Trebuchet MS"/>
              </a:rPr>
              <a:t>phase </a:t>
            </a:r>
            <a:r>
              <a:rPr sz="1450" spc="-5" dirty="0">
                <a:solidFill>
                  <a:srgbClr val="091F2C"/>
                </a:solidFill>
                <a:latin typeface="Trebuchet MS"/>
                <a:cs typeface="Trebuchet MS"/>
              </a:rPr>
              <a:t>of </a:t>
            </a:r>
            <a:r>
              <a:rPr sz="1450" spc="-20" dirty="0">
                <a:solidFill>
                  <a:srgbClr val="091F2C"/>
                </a:solidFill>
                <a:latin typeface="Trebuchet MS"/>
                <a:cs typeface="Trebuchet MS"/>
              </a:rPr>
              <a:t>the rollout </a:t>
            </a:r>
            <a:r>
              <a:rPr sz="1450" spc="-1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30" dirty="0">
                <a:solidFill>
                  <a:srgbClr val="091F2C"/>
                </a:solidFill>
                <a:latin typeface="Trebuchet MS"/>
                <a:cs typeface="Trebuchet MS"/>
              </a:rPr>
              <a:t>with </a:t>
            </a:r>
            <a:r>
              <a:rPr sz="1450" spc="-35" dirty="0">
                <a:solidFill>
                  <a:srgbClr val="091F2C"/>
                </a:solidFill>
                <a:latin typeface="Trebuchet MS"/>
                <a:cs typeface="Trebuchet MS"/>
              </a:rPr>
              <a:t>real-time </a:t>
            </a:r>
            <a:r>
              <a:rPr sz="1450" spc="-15" dirty="0">
                <a:solidFill>
                  <a:srgbClr val="091F2C"/>
                </a:solidFill>
                <a:latin typeface="Trebuchet MS"/>
                <a:cs typeface="Trebuchet MS"/>
              </a:rPr>
              <a:t>data </a:t>
            </a:r>
            <a:r>
              <a:rPr sz="1450" spc="25" dirty="0">
                <a:solidFill>
                  <a:srgbClr val="091F2C"/>
                </a:solidFill>
                <a:latin typeface="Trebuchet MS"/>
                <a:cs typeface="Trebuchet MS"/>
              </a:rPr>
              <a:t>and </a:t>
            </a:r>
            <a:r>
              <a:rPr sz="1450" spc="-20" dirty="0">
                <a:solidFill>
                  <a:srgbClr val="091F2C"/>
                </a:solidFill>
                <a:latin typeface="Trebuchet MS"/>
                <a:cs typeface="Trebuchet MS"/>
              </a:rPr>
              <a:t>insights. The </a:t>
            </a:r>
            <a:r>
              <a:rPr sz="1450" spc="20" dirty="0">
                <a:solidFill>
                  <a:srgbClr val="091F2C"/>
                </a:solidFill>
                <a:latin typeface="Trebuchet MS"/>
                <a:cs typeface="Trebuchet MS"/>
              </a:rPr>
              <a:t>dashboard </a:t>
            </a:r>
            <a:r>
              <a:rPr sz="1450" spc="5" dirty="0">
                <a:solidFill>
                  <a:srgbClr val="091F2C"/>
                </a:solidFill>
                <a:latin typeface="Trebuchet MS"/>
                <a:cs typeface="Trebuchet MS"/>
              </a:rPr>
              <a:t>provides </a:t>
            </a:r>
            <a:r>
              <a:rPr sz="1450" spc="1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10" dirty="0">
                <a:solidFill>
                  <a:srgbClr val="091F2C"/>
                </a:solidFill>
                <a:latin typeface="Trebuchet MS"/>
                <a:cs typeface="Trebuchet MS"/>
              </a:rPr>
              <a:t>information to </a:t>
            </a:r>
            <a:r>
              <a:rPr sz="1450" spc="-5" dirty="0">
                <a:solidFill>
                  <a:srgbClr val="091F2C"/>
                </a:solidFill>
                <a:latin typeface="Trebuchet MS"/>
                <a:cs typeface="Trebuchet MS"/>
              </a:rPr>
              <a:t>help </a:t>
            </a:r>
            <a:r>
              <a:rPr sz="1450" spc="-15" dirty="0">
                <a:solidFill>
                  <a:srgbClr val="091F2C"/>
                </a:solidFill>
                <a:latin typeface="Trebuchet MS"/>
                <a:cs typeface="Trebuchet MS"/>
              </a:rPr>
              <a:t>leaders </a:t>
            </a:r>
            <a:r>
              <a:rPr sz="1450" spc="10" dirty="0">
                <a:solidFill>
                  <a:srgbClr val="091F2C"/>
                </a:solidFill>
                <a:latin typeface="Trebuchet MS"/>
                <a:cs typeface="Trebuchet MS"/>
              </a:rPr>
              <a:t>understand </a:t>
            </a:r>
            <a:r>
              <a:rPr sz="1450" spc="-20" dirty="0">
                <a:solidFill>
                  <a:srgbClr val="091F2C"/>
                </a:solidFill>
                <a:latin typeface="Trebuchet MS"/>
                <a:cs typeface="Trebuchet MS"/>
              </a:rPr>
              <a:t>where </a:t>
            </a:r>
            <a:r>
              <a:rPr sz="1450" spc="-5" dirty="0">
                <a:solidFill>
                  <a:srgbClr val="091F2C"/>
                </a:solidFill>
                <a:latin typeface="Trebuchet MS"/>
                <a:cs typeface="Trebuchet MS"/>
              </a:rPr>
              <a:t>Copilot </a:t>
            </a:r>
            <a:r>
              <a:rPr sz="1450" spc="-20" dirty="0">
                <a:solidFill>
                  <a:srgbClr val="091F2C"/>
                </a:solidFill>
                <a:latin typeface="Trebuchet MS"/>
                <a:cs typeface="Trebuchet MS"/>
              </a:rPr>
              <a:t>is </a:t>
            </a:r>
            <a:r>
              <a:rPr sz="1450" spc="-1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30" dirty="0">
                <a:solidFill>
                  <a:srgbClr val="091F2C"/>
                </a:solidFill>
                <a:latin typeface="Trebuchet MS"/>
                <a:cs typeface="Trebuchet MS"/>
              </a:rPr>
              <a:t>adding</a:t>
            </a:r>
            <a:r>
              <a:rPr sz="1450" spc="-2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20" dirty="0">
                <a:solidFill>
                  <a:srgbClr val="091F2C"/>
                </a:solidFill>
                <a:latin typeface="Trebuchet MS"/>
                <a:cs typeface="Trebuchet MS"/>
              </a:rPr>
              <a:t>value</a:t>
            </a:r>
            <a:r>
              <a:rPr sz="1450" spc="-3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25" dirty="0">
                <a:solidFill>
                  <a:srgbClr val="091F2C"/>
                </a:solidFill>
                <a:latin typeface="Trebuchet MS"/>
                <a:cs typeface="Trebuchet MS"/>
              </a:rPr>
              <a:t>and</a:t>
            </a:r>
            <a:r>
              <a:rPr sz="1450" spc="-20" dirty="0">
                <a:solidFill>
                  <a:srgbClr val="091F2C"/>
                </a:solidFill>
                <a:latin typeface="Trebuchet MS"/>
                <a:cs typeface="Trebuchet MS"/>
              </a:rPr>
              <a:t> where</a:t>
            </a:r>
            <a:r>
              <a:rPr sz="1450" spc="-3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10" dirty="0">
                <a:solidFill>
                  <a:srgbClr val="091F2C"/>
                </a:solidFill>
                <a:latin typeface="Trebuchet MS"/>
                <a:cs typeface="Trebuchet MS"/>
              </a:rPr>
              <a:t>enablement</a:t>
            </a:r>
            <a:r>
              <a:rPr sz="1450" spc="-2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15" dirty="0">
                <a:solidFill>
                  <a:srgbClr val="091F2C"/>
                </a:solidFill>
                <a:latin typeface="Trebuchet MS"/>
                <a:cs typeface="Trebuchet MS"/>
              </a:rPr>
              <a:t>strategies</a:t>
            </a:r>
            <a:r>
              <a:rPr sz="1450" spc="-3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5" dirty="0">
                <a:solidFill>
                  <a:srgbClr val="091F2C"/>
                </a:solidFill>
                <a:latin typeface="Trebuchet MS"/>
                <a:cs typeface="Trebuchet MS"/>
              </a:rPr>
              <a:t>could</a:t>
            </a:r>
            <a:r>
              <a:rPr sz="1450" spc="-2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50" dirty="0">
                <a:solidFill>
                  <a:srgbClr val="091F2C"/>
                </a:solidFill>
                <a:latin typeface="Trebuchet MS"/>
                <a:cs typeface="Trebuchet MS"/>
              </a:rPr>
              <a:t>create </a:t>
            </a:r>
            <a:r>
              <a:rPr sz="1450" spc="-42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10" dirty="0">
                <a:solidFill>
                  <a:srgbClr val="091F2C"/>
                </a:solidFill>
                <a:latin typeface="Trebuchet MS"/>
                <a:cs typeface="Trebuchet MS"/>
              </a:rPr>
              <a:t>even </a:t>
            </a:r>
            <a:r>
              <a:rPr sz="1450" spc="-25" dirty="0">
                <a:solidFill>
                  <a:srgbClr val="091F2C"/>
                </a:solidFill>
                <a:latin typeface="Trebuchet MS"/>
                <a:cs typeface="Trebuchet MS"/>
              </a:rPr>
              <a:t>greater </a:t>
            </a:r>
            <a:r>
              <a:rPr sz="1450" spc="-35" dirty="0">
                <a:solidFill>
                  <a:srgbClr val="091F2C"/>
                </a:solidFill>
                <a:latin typeface="Trebuchet MS"/>
                <a:cs typeface="Trebuchet MS"/>
              </a:rPr>
              <a:t>benefits, </a:t>
            </a:r>
            <a:r>
              <a:rPr sz="1450" dirty="0">
                <a:solidFill>
                  <a:srgbClr val="091F2C"/>
                </a:solidFill>
                <a:latin typeface="Trebuchet MS"/>
                <a:cs typeface="Trebuchet MS"/>
              </a:rPr>
              <a:t>including </a:t>
            </a:r>
            <a:r>
              <a:rPr sz="1450" spc="-20" dirty="0">
                <a:solidFill>
                  <a:srgbClr val="091F2C"/>
                </a:solidFill>
                <a:latin typeface="Trebuchet MS"/>
                <a:cs typeface="Trebuchet MS"/>
              </a:rPr>
              <a:t>the </a:t>
            </a:r>
            <a:r>
              <a:rPr sz="1450" spc="15" dirty="0">
                <a:solidFill>
                  <a:srgbClr val="091F2C"/>
                </a:solidFill>
                <a:latin typeface="Trebuchet MS"/>
                <a:cs typeface="Trebuchet MS"/>
              </a:rPr>
              <a:t>number </a:t>
            </a:r>
            <a:r>
              <a:rPr sz="1450" spc="-5" dirty="0">
                <a:solidFill>
                  <a:srgbClr val="091F2C"/>
                </a:solidFill>
                <a:latin typeface="Trebuchet MS"/>
                <a:cs typeface="Trebuchet MS"/>
              </a:rPr>
              <a:t>of </a:t>
            </a:r>
            <a:r>
              <a:rPr sz="1450" spc="-35" dirty="0">
                <a:solidFill>
                  <a:srgbClr val="091F2C"/>
                </a:solidFill>
                <a:latin typeface="Trebuchet MS"/>
                <a:cs typeface="Trebuchet MS"/>
              </a:rPr>
              <a:t>active </a:t>
            </a:r>
            <a:r>
              <a:rPr sz="1450" spc="-3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5" dirty="0">
                <a:solidFill>
                  <a:srgbClr val="091F2C"/>
                </a:solidFill>
                <a:latin typeface="Trebuchet MS"/>
                <a:cs typeface="Trebuchet MS"/>
              </a:rPr>
              <a:t>Copilot </a:t>
            </a:r>
            <a:r>
              <a:rPr sz="1450" spc="5" dirty="0">
                <a:solidFill>
                  <a:srgbClr val="091F2C"/>
                </a:solidFill>
                <a:latin typeface="Trebuchet MS"/>
                <a:cs typeface="Trebuchet MS"/>
              </a:rPr>
              <a:t>users </a:t>
            </a:r>
            <a:r>
              <a:rPr sz="1450" spc="-5" dirty="0">
                <a:solidFill>
                  <a:srgbClr val="091F2C"/>
                </a:solidFill>
                <a:latin typeface="Trebuchet MS"/>
                <a:cs typeface="Trebuchet MS"/>
              </a:rPr>
              <a:t>per </a:t>
            </a:r>
            <a:r>
              <a:rPr sz="1450" spc="30" dirty="0">
                <a:solidFill>
                  <a:srgbClr val="091F2C"/>
                </a:solidFill>
                <a:latin typeface="Trebuchet MS"/>
                <a:cs typeface="Trebuchet MS"/>
              </a:rPr>
              <a:t>app </a:t>
            </a:r>
            <a:r>
              <a:rPr sz="1450" spc="25" dirty="0">
                <a:solidFill>
                  <a:srgbClr val="091F2C"/>
                </a:solidFill>
                <a:latin typeface="Trebuchet MS"/>
                <a:cs typeface="Trebuchet MS"/>
              </a:rPr>
              <a:t>and </a:t>
            </a:r>
            <a:r>
              <a:rPr sz="1450" spc="-20" dirty="0">
                <a:solidFill>
                  <a:srgbClr val="091F2C"/>
                </a:solidFill>
                <a:latin typeface="Trebuchet MS"/>
                <a:cs typeface="Trebuchet MS"/>
              </a:rPr>
              <a:t>the </a:t>
            </a:r>
            <a:r>
              <a:rPr sz="1450" spc="15" dirty="0">
                <a:solidFill>
                  <a:srgbClr val="091F2C"/>
                </a:solidFill>
                <a:latin typeface="Trebuchet MS"/>
                <a:cs typeface="Trebuchet MS"/>
              </a:rPr>
              <a:t>number </a:t>
            </a:r>
            <a:r>
              <a:rPr sz="1450" spc="-5" dirty="0">
                <a:solidFill>
                  <a:srgbClr val="091F2C"/>
                </a:solidFill>
                <a:latin typeface="Trebuchet MS"/>
                <a:cs typeface="Trebuchet MS"/>
              </a:rPr>
              <a:t>of </a:t>
            </a:r>
            <a:r>
              <a:rPr sz="1450" spc="-15" dirty="0">
                <a:solidFill>
                  <a:srgbClr val="091F2C"/>
                </a:solidFill>
                <a:latin typeface="Trebuchet MS"/>
                <a:cs typeface="Trebuchet MS"/>
              </a:rPr>
              <a:t>times </a:t>
            </a:r>
            <a:r>
              <a:rPr sz="1450" spc="-25" dirty="0">
                <a:solidFill>
                  <a:srgbClr val="091F2C"/>
                </a:solidFill>
                <a:latin typeface="Trebuchet MS"/>
                <a:cs typeface="Trebuchet MS"/>
              </a:rPr>
              <a:t>key </a:t>
            </a:r>
            <a:r>
              <a:rPr sz="1450" spc="-5" dirty="0">
                <a:solidFill>
                  <a:srgbClr val="091F2C"/>
                </a:solidFill>
                <a:latin typeface="Trebuchet MS"/>
                <a:cs typeface="Trebuchet MS"/>
              </a:rPr>
              <a:t>Copilot </a:t>
            </a:r>
            <a:r>
              <a:rPr sz="145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30" dirty="0">
                <a:solidFill>
                  <a:srgbClr val="091F2C"/>
                </a:solidFill>
                <a:latin typeface="Trebuchet MS"/>
                <a:cs typeface="Trebuchet MS"/>
              </a:rPr>
              <a:t>features</a:t>
            </a:r>
            <a:r>
              <a:rPr sz="1450" spc="-4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10" dirty="0">
                <a:solidFill>
                  <a:srgbClr val="091F2C"/>
                </a:solidFill>
                <a:latin typeface="Trebuchet MS"/>
                <a:cs typeface="Trebuchet MS"/>
              </a:rPr>
              <a:t>have</a:t>
            </a:r>
            <a:r>
              <a:rPr sz="1450" spc="-3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15" dirty="0">
                <a:solidFill>
                  <a:srgbClr val="091F2C"/>
                </a:solidFill>
                <a:latin typeface="Trebuchet MS"/>
                <a:cs typeface="Trebuchet MS"/>
              </a:rPr>
              <a:t>been</a:t>
            </a:r>
            <a:r>
              <a:rPr sz="1450" spc="-3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25" dirty="0">
                <a:solidFill>
                  <a:srgbClr val="091F2C"/>
                </a:solidFill>
                <a:latin typeface="Trebuchet MS"/>
                <a:cs typeface="Trebuchet MS"/>
              </a:rPr>
              <a:t>used</a:t>
            </a:r>
            <a:r>
              <a:rPr sz="1450" spc="-3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15" dirty="0">
                <a:solidFill>
                  <a:srgbClr val="091F2C"/>
                </a:solidFill>
                <a:latin typeface="Trebuchet MS"/>
                <a:cs typeface="Trebuchet MS"/>
              </a:rPr>
              <a:t>in</a:t>
            </a:r>
            <a:r>
              <a:rPr sz="1450" spc="-3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10" dirty="0">
                <a:solidFill>
                  <a:srgbClr val="091F2C"/>
                </a:solidFill>
                <a:latin typeface="Trebuchet MS"/>
                <a:cs typeface="Trebuchet MS"/>
              </a:rPr>
              <a:t>those</a:t>
            </a:r>
            <a:r>
              <a:rPr sz="1450" spc="-3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20" dirty="0">
                <a:solidFill>
                  <a:srgbClr val="091F2C"/>
                </a:solidFill>
                <a:latin typeface="Trebuchet MS"/>
                <a:cs typeface="Trebuchet MS"/>
              </a:rPr>
              <a:t>apps.</a:t>
            </a:r>
            <a:endParaRPr sz="145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92505" y="6337261"/>
            <a:ext cx="4785360" cy="5702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23200"/>
              </a:lnSpc>
              <a:spcBef>
                <a:spcPts val="90"/>
              </a:spcBef>
            </a:pPr>
            <a:r>
              <a:rPr sz="1450" spc="10" dirty="0">
                <a:solidFill>
                  <a:srgbClr val="091F2C"/>
                </a:solidFill>
                <a:latin typeface="Trebuchet MS"/>
                <a:cs typeface="Trebuchet MS"/>
              </a:rPr>
              <a:t>With</a:t>
            </a:r>
            <a:r>
              <a:rPr sz="1450" spc="-2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10" dirty="0">
                <a:solidFill>
                  <a:srgbClr val="091F2C"/>
                </a:solidFill>
                <a:latin typeface="Trebuchet MS"/>
                <a:cs typeface="Trebuchet MS"/>
              </a:rPr>
              <a:t>a</a:t>
            </a:r>
            <a:r>
              <a:rPr sz="1450" spc="-2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20" dirty="0">
                <a:solidFill>
                  <a:srgbClr val="091F2C"/>
                </a:solidFill>
                <a:latin typeface="Trebuchet MS"/>
                <a:cs typeface="Trebuchet MS"/>
              </a:rPr>
              <a:t>Microsoft</a:t>
            </a:r>
            <a:r>
              <a:rPr sz="1450" spc="-2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5" dirty="0">
                <a:solidFill>
                  <a:srgbClr val="091F2C"/>
                </a:solidFill>
                <a:latin typeface="Trebuchet MS"/>
                <a:cs typeface="Trebuchet MS"/>
              </a:rPr>
              <a:t>Viva</a:t>
            </a:r>
            <a:r>
              <a:rPr sz="1450" spc="-20" dirty="0">
                <a:solidFill>
                  <a:srgbClr val="091F2C"/>
                </a:solidFill>
                <a:latin typeface="Trebuchet MS"/>
                <a:cs typeface="Trebuchet MS"/>
              </a:rPr>
              <a:t> subscription,</a:t>
            </a:r>
            <a:r>
              <a:rPr sz="1450" spc="-2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35" dirty="0">
                <a:solidFill>
                  <a:srgbClr val="091F2C"/>
                </a:solidFill>
                <a:latin typeface="Trebuchet MS"/>
                <a:cs typeface="Trebuchet MS"/>
              </a:rPr>
              <a:t>you</a:t>
            </a:r>
            <a:r>
              <a:rPr sz="1450" spc="-2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5" dirty="0">
                <a:solidFill>
                  <a:srgbClr val="091F2C"/>
                </a:solidFill>
                <a:latin typeface="Trebuchet MS"/>
                <a:cs typeface="Trebuchet MS"/>
              </a:rPr>
              <a:t>can</a:t>
            </a:r>
            <a:r>
              <a:rPr sz="1450" spc="-2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10" dirty="0">
                <a:solidFill>
                  <a:srgbClr val="091F2C"/>
                </a:solidFill>
                <a:latin typeface="Trebuchet MS"/>
                <a:cs typeface="Trebuchet MS"/>
              </a:rPr>
              <a:t>get</a:t>
            </a:r>
            <a:r>
              <a:rPr sz="1450" spc="-2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15" dirty="0">
                <a:solidFill>
                  <a:srgbClr val="091F2C"/>
                </a:solidFill>
                <a:latin typeface="Trebuchet MS"/>
                <a:cs typeface="Trebuchet MS"/>
              </a:rPr>
              <a:t>additional </a:t>
            </a:r>
            <a:r>
              <a:rPr sz="1450" spc="-42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5" dirty="0">
                <a:solidFill>
                  <a:srgbClr val="091F2C"/>
                </a:solidFill>
                <a:latin typeface="Trebuchet MS"/>
                <a:cs typeface="Trebuchet MS"/>
              </a:rPr>
              <a:t>reporting</a:t>
            </a:r>
            <a:r>
              <a:rPr sz="1450" spc="-4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25" dirty="0">
                <a:solidFill>
                  <a:srgbClr val="091F2C"/>
                </a:solidFill>
                <a:latin typeface="Trebuchet MS"/>
                <a:cs typeface="Trebuchet MS"/>
              </a:rPr>
              <a:t>and</a:t>
            </a:r>
            <a:r>
              <a:rPr sz="1450" spc="-3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dirty="0">
                <a:solidFill>
                  <a:srgbClr val="091F2C"/>
                </a:solidFill>
                <a:latin typeface="Trebuchet MS"/>
                <a:cs typeface="Trebuchet MS"/>
              </a:rPr>
              <a:t>deeper</a:t>
            </a:r>
            <a:r>
              <a:rPr sz="1450" spc="-3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40" dirty="0">
                <a:solidFill>
                  <a:srgbClr val="091F2C"/>
                </a:solidFill>
                <a:latin typeface="Trebuchet MS"/>
                <a:cs typeface="Trebuchet MS"/>
              </a:rPr>
              <a:t>functionality.</a:t>
            </a:r>
            <a:endParaRPr sz="145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023734" y="1966978"/>
            <a:ext cx="3265170" cy="1527175"/>
          </a:xfrm>
          <a:prstGeom prst="rect">
            <a:avLst/>
          </a:prstGeom>
        </p:spPr>
        <p:txBody>
          <a:bodyPr vert="horz" wrap="square" lIns="0" tIns="806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35"/>
              </a:spcBef>
            </a:pPr>
            <a:r>
              <a:rPr sz="1950" spc="-5" dirty="0">
                <a:solidFill>
                  <a:srgbClr val="091F2C"/>
                </a:solidFill>
                <a:latin typeface="Segoe UI Semibold"/>
                <a:cs typeface="Segoe UI Semibold"/>
              </a:rPr>
              <a:t>Step</a:t>
            </a:r>
            <a:r>
              <a:rPr sz="1950" spc="-80" dirty="0">
                <a:solidFill>
                  <a:srgbClr val="091F2C"/>
                </a:solidFill>
                <a:latin typeface="Segoe UI Semibold"/>
                <a:cs typeface="Segoe UI Semibold"/>
              </a:rPr>
              <a:t> </a:t>
            </a:r>
            <a:r>
              <a:rPr sz="1950" spc="10" dirty="0">
                <a:solidFill>
                  <a:srgbClr val="091F2C"/>
                </a:solidFill>
                <a:latin typeface="Segoe UI Semibold"/>
                <a:cs typeface="Segoe UI Semibold"/>
              </a:rPr>
              <a:t>9</a:t>
            </a:r>
            <a:endParaRPr sz="1950">
              <a:latin typeface="Segoe UI Semibold"/>
              <a:cs typeface="Segoe UI Semibold"/>
            </a:endParaRPr>
          </a:p>
          <a:p>
            <a:pPr marL="27305">
              <a:lnSpc>
                <a:spcPct val="100000"/>
              </a:lnSpc>
              <a:spcBef>
                <a:spcPts val="850"/>
              </a:spcBef>
            </a:pPr>
            <a:r>
              <a:rPr sz="3100" spc="-10" dirty="0">
                <a:solidFill>
                  <a:srgbClr val="463668"/>
                </a:solidFill>
                <a:latin typeface="Segoe UI Semilight"/>
                <a:cs typeface="Segoe UI Semilight"/>
              </a:rPr>
              <a:t>Meet</a:t>
            </a:r>
            <a:r>
              <a:rPr sz="3100" spc="-35" dirty="0">
                <a:solidFill>
                  <a:srgbClr val="463668"/>
                </a:solidFill>
                <a:latin typeface="Segoe UI Semilight"/>
                <a:cs typeface="Segoe UI Semilight"/>
              </a:rPr>
              <a:t> </a:t>
            </a:r>
            <a:r>
              <a:rPr sz="3100" spc="-15" dirty="0">
                <a:solidFill>
                  <a:srgbClr val="463668"/>
                </a:solidFill>
                <a:latin typeface="Segoe UI Semilight"/>
                <a:cs typeface="Segoe UI Semilight"/>
              </a:rPr>
              <a:t>with</a:t>
            </a:r>
            <a:r>
              <a:rPr sz="3100" spc="-30" dirty="0">
                <a:solidFill>
                  <a:srgbClr val="463668"/>
                </a:solidFill>
                <a:latin typeface="Segoe UI Semilight"/>
                <a:cs typeface="Segoe UI Semilight"/>
              </a:rPr>
              <a:t> your</a:t>
            </a:r>
            <a:endParaRPr sz="3100">
              <a:latin typeface="Segoe UI Semilight"/>
              <a:cs typeface="Segoe UI Semilight"/>
            </a:endParaRPr>
          </a:p>
          <a:p>
            <a:pPr marL="27305">
              <a:lnSpc>
                <a:spcPct val="100000"/>
              </a:lnSpc>
              <a:spcBef>
                <a:spcPts val="650"/>
              </a:spcBef>
            </a:pPr>
            <a:r>
              <a:rPr sz="3100" spc="-10" dirty="0">
                <a:solidFill>
                  <a:srgbClr val="463668"/>
                </a:solidFill>
                <a:latin typeface="Segoe UI Semilight"/>
                <a:cs typeface="Segoe UI Semilight"/>
              </a:rPr>
              <a:t>AI</a:t>
            </a:r>
            <a:r>
              <a:rPr sz="3100" spc="-25" dirty="0">
                <a:solidFill>
                  <a:srgbClr val="463668"/>
                </a:solidFill>
                <a:latin typeface="Segoe UI Semilight"/>
                <a:cs typeface="Segoe UI Semilight"/>
              </a:rPr>
              <a:t> </a:t>
            </a:r>
            <a:r>
              <a:rPr sz="3100" spc="-40" dirty="0">
                <a:solidFill>
                  <a:srgbClr val="463668"/>
                </a:solidFill>
                <a:latin typeface="Segoe UI Semilight"/>
                <a:cs typeface="Segoe UI Semilight"/>
              </a:rPr>
              <a:t>council</a:t>
            </a:r>
            <a:r>
              <a:rPr sz="3100" spc="-20" dirty="0">
                <a:solidFill>
                  <a:srgbClr val="463668"/>
                </a:solidFill>
                <a:latin typeface="Segoe UI Semilight"/>
                <a:cs typeface="Segoe UI Semilight"/>
              </a:rPr>
              <a:t> </a:t>
            </a:r>
            <a:r>
              <a:rPr sz="3100" spc="-50" dirty="0">
                <a:solidFill>
                  <a:srgbClr val="463668"/>
                </a:solidFill>
                <a:latin typeface="Segoe UI Semilight"/>
                <a:cs typeface="Segoe UI Semilight"/>
              </a:rPr>
              <a:t>regularly.</a:t>
            </a:r>
            <a:endParaRPr sz="3100">
              <a:latin typeface="Segoe UI Semilight"/>
              <a:cs typeface="Segoe UI Semiligh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023734" y="3887074"/>
            <a:ext cx="4634230" cy="165925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23200"/>
              </a:lnSpc>
              <a:spcBef>
                <a:spcPts val="90"/>
              </a:spcBef>
            </a:pPr>
            <a:r>
              <a:rPr sz="1450" spc="40" dirty="0">
                <a:solidFill>
                  <a:srgbClr val="091F2C"/>
                </a:solidFill>
                <a:latin typeface="Trebuchet MS"/>
                <a:cs typeface="Trebuchet MS"/>
              </a:rPr>
              <a:t>Meeting </a:t>
            </a:r>
            <a:r>
              <a:rPr sz="1450" spc="-20" dirty="0">
                <a:solidFill>
                  <a:srgbClr val="091F2C"/>
                </a:solidFill>
                <a:latin typeface="Trebuchet MS"/>
                <a:cs typeface="Trebuchet MS"/>
              </a:rPr>
              <a:t>regularly </a:t>
            </a:r>
            <a:r>
              <a:rPr sz="1450" spc="-30" dirty="0">
                <a:solidFill>
                  <a:srgbClr val="091F2C"/>
                </a:solidFill>
                <a:latin typeface="Trebuchet MS"/>
                <a:cs typeface="Trebuchet MS"/>
              </a:rPr>
              <a:t>with </a:t>
            </a:r>
            <a:r>
              <a:rPr sz="1450" spc="5" dirty="0">
                <a:solidFill>
                  <a:srgbClr val="091F2C"/>
                </a:solidFill>
                <a:latin typeface="Trebuchet MS"/>
                <a:cs typeface="Trebuchet MS"/>
              </a:rPr>
              <a:t>your </a:t>
            </a:r>
            <a:r>
              <a:rPr sz="1450" spc="35" dirty="0">
                <a:solidFill>
                  <a:srgbClr val="091F2C"/>
                </a:solidFill>
                <a:latin typeface="Trebuchet MS"/>
                <a:cs typeface="Trebuchet MS"/>
              </a:rPr>
              <a:t>AI </a:t>
            </a:r>
            <a:r>
              <a:rPr sz="1450" spc="-20" dirty="0">
                <a:solidFill>
                  <a:srgbClr val="091F2C"/>
                </a:solidFill>
                <a:latin typeface="Trebuchet MS"/>
                <a:cs typeface="Trebuchet MS"/>
              </a:rPr>
              <a:t>council </a:t>
            </a:r>
            <a:r>
              <a:rPr sz="1450" spc="-65" dirty="0">
                <a:solidFill>
                  <a:srgbClr val="091F2C"/>
                </a:solidFill>
                <a:latin typeface="Trebuchet MS"/>
                <a:cs typeface="Trebuchet MS"/>
              </a:rPr>
              <a:t>will </a:t>
            </a:r>
            <a:r>
              <a:rPr sz="1450" spc="-5" dirty="0">
                <a:solidFill>
                  <a:srgbClr val="091F2C"/>
                </a:solidFill>
                <a:latin typeface="Trebuchet MS"/>
                <a:cs typeface="Trebuchet MS"/>
              </a:rPr>
              <a:t>help </a:t>
            </a:r>
            <a:r>
              <a:rPr sz="1450" spc="35" dirty="0">
                <a:solidFill>
                  <a:srgbClr val="091F2C"/>
                </a:solidFill>
                <a:latin typeface="Trebuchet MS"/>
                <a:cs typeface="Trebuchet MS"/>
              </a:rPr>
              <a:t>you </a:t>
            </a:r>
            <a:r>
              <a:rPr sz="1450" spc="4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10" dirty="0">
                <a:solidFill>
                  <a:srgbClr val="091F2C"/>
                </a:solidFill>
                <a:latin typeface="Trebuchet MS"/>
                <a:cs typeface="Trebuchet MS"/>
              </a:rPr>
              <a:t>understand</a:t>
            </a:r>
            <a:r>
              <a:rPr sz="1450" spc="-3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30" dirty="0">
                <a:solidFill>
                  <a:srgbClr val="091F2C"/>
                </a:solidFill>
                <a:latin typeface="Trebuchet MS"/>
                <a:cs typeface="Trebuchet MS"/>
              </a:rPr>
              <a:t>how</a:t>
            </a:r>
            <a:r>
              <a:rPr sz="1450" spc="-3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35" dirty="0">
                <a:solidFill>
                  <a:srgbClr val="091F2C"/>
                </a:solidFill>
                <a:latin typeface="Trebuchet MS"/>
                <a:cs typeface="Trebuchet MS"/>
              </a:rPr>
              <a:t>you</a:t>
            </a:r>
            <a:r>
              <a:rPr sz="1450" spc="-3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5" dirty="0">
                <a:solidFill>
                  <a:srgbClr val="091F2C"/>
                </a:solidFill>
                <a:latin typeface="Trebuchet MS"/>
                <a:cs typeface="Trebuchet MS"/>
              </a:rPr>
              <a:t>can</a:t>
            </a:r>
            <a:r>
              <a:rPr sz="1450" spc="-3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25" dirty="0">
                <a:solidFill>
                  <a:srgbClr val="091F2C"/>
                </a:solidFill>
                <a:latin typeface="Trebuchet MS"/>
                <a:cs typeface="Trebuchet MS"/>
              </a:rPr>
              <a:t>support</a:t>
            </a:r>
            <a:r>
              <a:rPr sz="1450" spc="-3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40" dirty="0">
                <a:solidFill>
                  <a:srgbClr val="091F2C"/>
                </a:solidFill>
                <a:latin typeface="Trebuchet MS"/>
                <a:cs typeface="Trebuchet MS"/>
              </a:rPr>
              <a:t>their</a:t>
            </a:r>
            <a:r>
              <a:rPr sz="1450" spc="-3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45" dirty="0">
                <a:solidFill>
                  <a:srgbClr val="091F2C"/>
                </a:solidFill>
                <a:latin typeface="Trebuchet MS"/>
                <a:cs typeface="Trebuchet MS"/>
              </a:rPr>
              <a:t>efforts.</a:t>
            </a:r>
            <a:r>
              <a:rPr sz="1450" spc="-3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15" dirty="0">
                <a:solidFill>
                  <a:srgbClr val="091F2C"/>
                </a:solidFill>
                <a:latin typeface="Trebuchet MS"/>
                <a:cs typeface="Trebuchet MS"/>
              </a:rPr>
              <a:t>Based</a:t>
            </a:r>
            <a:r>
              <a:rPr sz="1450" spc="-3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60" dirty="0">
                <a:solidFill>
                  <a:srgbClr val="091F2C"/>
                </a:solidFill>
                <a:latin typeface="Trebuchet MS"/>
                <a:cs typeface="Trebuchet MS"/>
              </a:rPr>
              <a:t>on </a:t>
            </a:r>
            <a:r>
              <a:rPr sz="1450" spc="-42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20" dirty="0">
                <a:solidFill>
                  <a:srgbClr val="091F2C"/>
                </a:solidFill>
                <a:latin typeface="Trebuchet MS"/>
                <a:cs typeface="Trebuchet MS"/>
              </a:rPr>
              <a:t>the experiences </a:t>
            </a:r>
            <a:r>
              <a:rPr sz="1450" spc="-5" dirty="0">
                <a:solidFill>
                  <a:srgbClr val="091F2C"/>
                </a:solidFill>
                <a:latin typeface="Trebuchet MS"/>
                <a:cs typeface="Trebuchet MS"/>
              </a:rPr>
              <a:t>of </a:t>
            </a:r>
            <a:r>
              <a:rPr sz="1450" spc="-35" dirty="0">
                <a:solidFill>
                  <a:srgbClr val="091F2C"/>
                </a:solidFill>
                <a:latin typeface="Trebuchet MS"/>
                <a:cs typeface="Trebuchet MS"/>
              </a:rPr>
              <a:t>Early </a:t>
            </a:r>
            <a:r>
              <a:rPr sz="1450" dirty="0">
                <a:solidFill>
                  <a:srgbClr val="091F2C"/>
                </a:solidFill>
                <a:latin typeface="Trebuchet MS"/>
                <a:cs typeface="Trebuchet MS"/>
              </a:rPr>
              <a:t>Access </a:t>
            </a:r>
            <a:r>
              <a:rPr sz="1450" spc="20" dirty="0">
                <a:solidFill>
                  <a:srgbClr val="091F2C"/>
                </a:solidFill>
                <a:latin typeface="Trebuchet MS"/>
                <a:cs typeface="Trebuchet MS"/>
              </a:rPr>
              <a:t>Program </a:t>
            </a:r>
            <a:r>
              <a:rPr sz="1450" spc="-30" dirty="0">
                <a:solidFill>
                  <a:srgbClr val="091F2C"/>
                </a:solidFill>
                <a:latin typeface="Trebuchet MS"/>
                <a:cs typeface="Trebuchet MS"/>
              </a:rPr>
              <a:t>users, </a:t>
            </a:r>
            <a:r>
              <a:rPr sz="1450" spc="20" dirty="0">
                <a:solidFill>
                  <a:srgbClr val="091F2C"/>
                </a:solidFill>
                <a:latin typeface="Trebuchet MS"/>
                <a:cs typeface="Trebuchet MS"/>
              </a:rPr>
              <a:t>change </a:t>
            </a:r>
            <a:r>
              <a:rPr sz="1450" spc="25" dirty="0">
                <a:solidFill>
                  <a:srgbClr val="091F2C"/>
                </a:solidFill>
                <a:latin typeface="Trebuchet MS"/>
                <a:cs typeface="Trebuchet MS"/>
              </a:rPr>
              <a:t> happens </a:t>
            </a:r>
            <a:r>
              <a:rPr sz="1450" spc="-15" dirty="0">
                <a:solidFill>
                  <a:srgbClr val="091F2C"/>
                </a:solidFill>
                <a:latin typeface="Trebuchet MS"/>
                <a:cs typeface="Trebuchet MS"/>
              </a:rPr>
              <a:t>quickly </a:t>
            </a:r>
            <a:r>
              <a:rPr sz="1450" spc="-30" dirty="0">
                <a:solidFill>
                  <a:srgbClr val="091F2C"/>
                </a:solidFill>
                <a:latin typeface="Trebuchet MS"/>
                <a:cs typeface="Trebuchet MS"/>
              </a:rPr>
              <a:t>with </a:t>
            </a:r>
            <a:r>
              <a:rPr sz="1450" spc="-10" dirty="0">
                <a:solidFill>
                  <a:srgbClr val="091F2C"/>
                </a:solidFill>
                <a:latin typeface="Trebuchet MS"/>
                <a:cs typeface="Trebuchet MS"/>
              </a:rPr>
              <a:t>a </a:t>
            </a:r>
            <a:r>
              <a:rPr sz="1450" spc="-5" dirty="0">
                <a:solidFill>
                  <a:srgbClr val="091F2C"/>
                </a:solidFill>
                <a:latin typeface="Trebuchet MS"/>
                <a:cs typeface="Trebuchet MS"/>
              </a:rPr>
              <a:t>Copilot </a:t>
            </a:r>
            <a:r>
              <a:rPr sz="1450" spc="-25" dirty="0">
                <a:solidFill>
                  <a:srgbClr val="091F2C"/>
                </a:solidFill>
                <a:latin typeface="Trebuchet MS"/>
                <a:cs typeface="Trebuchet MS"/>
              </a:rPr>
              <a:t>implementation. </a:t>
            </a:r>
            <a:r>
              <a:rPr sz="1450" spc="25" dirty="0">
                <a:solidFill>
                  <a:srgbClr val="091F2C"/>
                </a:solidFill>
                <a:latin typeface="Trebuchet MS"/>
                <a:cs typeface="Trebuchet MS"/>
              </a:rPr>
              <a:t>Discuss </a:t>
            </a:r>
            <a:r>
              <a:rPr sz="1450" spc="-42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45" dirty="0">
                <a:solidFill>
                  <a:srgbClr val="091F2C"/>
                </a:solidFill>
                <a:latin typeface="Trebuchet MS"/>
                <a:cs typeface="Trebuchet MS"/>
              </a:rPr>
              <a:t>what’s</a:t>
            </a:r>
            <a:r>
              <a:rPr sz="1450" spc="-3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15" dirty="0">
                <a:solidFill>
                  <a:srgbClr val="091F2C"/>
                </a:solidFill>
                <a:latin typeface="Trebuchet MS"/>
                <a:cs typeface="Trebuchet MS"/>
              </a:rPr>
              <a:t>working</a:t>
            </a:r>
            <a:r>
              <a:rPr sz="1450" spc="-3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90" dirty="0">
                <a:solidFill>
                  <a:srgbClr val="091F2C"/>
                </a:solidFill>
                <a:latin typeface="Trebuchet MS"/>
                <a:cs typeface="Trebuchet MS"/>
              </a:rPr>
              <a:t>well,</a:t>
            </a:r>
            <a:r>
              <a:rPr sz="1450" spc="-25" dirty="0">
                <a:solidFill>
                  <a:srgbClr val="091F2C"/>
                </a:solidFill>
                <a:latin typeface="Trebuchet MS"/>
                <a:cs typeface="Trebuchet MS"/>
              </a:rPr>
              <a:t> potential</a:t>
            </a:r>
            <a:r>
              <a:rPr sz="1450" spc="-3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20" dirty="0">
                <a:solidFill>
                  <a:srgbClr val="091F2C"/>
                </a:solidFill>
                <a:latin typeface="Trebuchet MS"/>
                <a:cs typeface="Trebuchet MS"/>
              </a:rPr>
              <a:t>areas</a:t>
            </a:r>
            <a:r>
              <a:rPr sz="1450" spc="-3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5" dirty="0">
                <a:solidFill>
                  <a:srgbClr val="091F2C"/>
                </a:solidFill>
                <a:latin typeface="Trebuchet MS"/>
                <a:cs typeface="Trebuchet MS"/>
              </a:rPr>
              <a:t>of</a:t>
            </a:r>
            <a:r>
              <a:rPr sz="1450" spc="-3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15" dirty="0">
                <a:solidFill>
                  <a:srgbClr val="091F2C"/>
                </a:solidFill>
                <a:latin typeface="Trebuchet MS"/>
                <a:cs typeface="Trebuchet MS"/>
              </a:rPr>
              <a:t>opportunity,</a:t>
            </a:r>
            <a:endParaRPr sz="145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405"/>
              </a:spcBef>
            </a:pPr>
            <a:r>
              <a:rPr sz="1450" spc="25" dirty="0">
                <a:solidFill>
                  <a:srgbClr val="091F2C"/>
                </a:solidFill>
                <a:latin typeface="Trebuchet MS"/>
                <a:cs typeface="Trebuchet MS"/>
              </a:rPr>
              <a:t>and</a:t>
            </a:r>
            <a:r>
              <a:rPr sz="1450" spc="-3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dirty="0">
                <a:solidFill>
                  <a:srgbClr val="091F2C"/>
                </a:solidFill>
                <a:latin typeface="Trebuchet MS"/>
                <a:cs typeface="Trebuchet MS"/>
              </a:rPr>
              <a:t>any</a:t>
            </a:r>
            <a:r>
              <a:rPr sz="1450" spc="-2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5" dirty="0">
                <a:solidFill>
                  <a:srgbClr val="091F2C"/>
                </a:solidFill>
                <a:latin typeface="Trebuchet MS"/>
                <a:cs typeface="Trebuchet MS"/>
              </a:rPr>
              <a:t>challenges</a:t>
            </a:r>
            <a:r>
              <a:rPr sz="1450" spc="-3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40" dirty="0">
                <a:solidFill>
                  <a:srgbClr val="091F2C"/>
                </a:solidFill>
                <a:latin typeface="Trebuchet MS"/>
                <a:cs typeface="Trebuchet MS"/>
              </a:rPr>
              <a:t>related</a:t>
            </a:r>
            <a:r>
              <a:rPr sz="1450" spc="-3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10" dirty="0">
                <a:solidFill>
                  <a:srgbClr val="091F2C"/>
                </a:solidFill>
                <a:latin typeface="Trebuchet MS"/>
                <a:cs typeface="Trebuchet MS"/>
              </a:rPr>
              <a:t>to</a:t>
            </a:r>
            <a:r>
              <a:rPr sz="1450" spc="-2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20" dirty="0">
                <a:solidFill>
                  <a:srgbClr val="091F2C"/>
                </a:solidFill>
                <a:latin typeface="Trebuchet MS"/>
                <a:cs typeface="Trebuchet MS"/>
              </a:rPr>
              <a:t>the</a:t>
            </a:r>
            <a:r>
              <a:rPr sz="1450" spc="-3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dirty="0">
                <a:solidFill>
                  <a:srgbClr val="091F2C"/>
                </a:solidFill>
                <a:latin typeface="Trebuchet MS"/>
                <a:cs typeface="Trebuchet MS"/>
              </a:rPr>
              <a:t>new</a:t>
            </a:r>
            <a:r>
              <a:rPr sz="1450" spc="-3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15" dirty="0">
                <a:solidFill>
                  <a:srgbClr val="091F2C"/>
                </a:solidFill>
                <a:latin typeface="Trebuchet MS"/>
                <a:cs typeface="Trebuchet MS"/>
              </a:rPr>
              <a:t>way</a:t>
            </a:r>
            <a:r>
              <a:rPr sz="1450" spc="-2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5" dirty="0">
                <a:solidFill>
                  <a:srgbClr val="091F2C"/>
                </a:solidFill>
                <a:latin typeface="Trebuchet MS"/>
                <a:cs typeface="Trebuchet MS"/>
              </a:rPr>
              <a:t>of</a:t>
            </a:r>
            <a:r>
              <a:rPr sz="1450" spc="-3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15" dirty="0">
                <a:solidFill>
                  <a:srgbClr val="091F2C"/>
                </a:solidFill>
                <a:latin typeface="Trebuchet MS"/>
                <a:cs typeface="Trebuchet MS"/>
              </a:rPr>
              <a:t>working.</a:t>
            </a:r>
            <a:endParaRPr sz="145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023734" y="5792775"/>
            <a:ext cx="4860925" cy="165925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184785">
              <a:lnSpc>
                <a:spcPct val="123200"/>
              </a:lnSpc>
              <a:spcBef>
                <a:spcPts val="90"/>
              </a:spcBef>
            </a:pPr>
            <a:r>
              <a:rPr sz="1450" spc="-45" dirty="0">
                <a:solidFill>
                  <a:srgbClr val="091F2C"/>
                </a:solidFill>
                <a:latin typeface="Trebuchet MS"/>
                <a:cs typeface="Trebuchet MS"/>
              </a:rPr>
              <a:t>To</a:t>
            </a:r>
            <a:r>
              <a:rPr sz="1450" spc="-20" dirty="0">
                <a:solidFill>
                  <a:srgbClr val="091F2C"/>
                </a:solidFill>
                <a:latin typeface="Trebuchet MS"/>
                <a:cs typeface="Trebuchet MS"/>
              </a:rPr>
              <a:t> maximize </a:t>
            </a:r>
            <a:r>
              <a:rPr sz="1450" spc="5" dirty="0">
                <a:solidFill>
                  <a:srgbClr val="091F2C"/>
                </a:solidFill>
                <a:latin typeface="Trebuchet MS"/>
                <a:cs typeface="Trebuchet MS"/>
              </a:rPr>
              <a:t>your</a:t>
            </a:r>
            <a:r>
              <a:rPr sz="1450" spc="-1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20" dirty="0">
                <a:solidFill>
                  <a:srgbClr val="091F2C"/>
                </a:solidFill>
                <a:latin typeface="Trebuchet MS"/>
                <a:cs typeface="Trebuchet MS"/>
              </a:rPr>
              <a:t>organization’s </a:t>
            </a:r>
            <a:r>
              <a:rPr sz="1450" spc="-25" dirty="0">
                <a:solidFill>
                  <a:srgbClr val="091F2C"/>
                </a:solidFill>
                <a:latin typeface="Trebuchet MS"/>
                <a:cs typeface="Trebuchet MS"/>
              </a:rPr>
              <a:t>experience </a:t>
            </a:r>
            <a:r>
              <a:rPr sz="1450" spc="-30" dirty="0">
                <a:solidFill>
                  <a:srgbClr val="091F2C"/>
                </a:solidFill>
                <a:latin typeface="Trebuchet MS"/>
                <a:cs typeface="Trebuchet MS"/>
              </a:rPr>
              <a:t>with</a:t>
            </a:r>
            <a:r>
              <a:rPr sz="1450" spc="-1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30" dirty="0">
                <a:solidFill>
                  <a:srgbClr val="091F2C"/>
                </a:solidFill>
                <a:latin typeface="Trebuchet MS"/>
                <a:cs typeface="Trebuchet MS"/>
              </a:rPr>
              <a:t>Copilot, </a:t>
            </a:r>
            <a:r>
              <a:rPr sz="1450" spc="-42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5" dirty="0">
                <a:solidFill>
                  <a:srgbClr val="091F2C"/>
                </a:solidFill>
                <a:latin typeface="Trebuchet MS"/>
                <a:cs typeface="Trebuchet MS"/>
              </a:rPr>
              <a:t>make</a:t>
            </a:r>
            <a:r>
              <a:rPr sz="1450" spc="-3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35" dirty="0">
                <a:solidFill>
                  <a:srgbClr val="091F2C"/>
                </a:solidFill>
                <a:latin typeface="Trebuchet MS"/>
                <a:cs typeface="Trebuchet MS"/>
              </a:rPr>
              <a:t>AI</a:t>
            </a:r>
            <a:r>
              <a:rPr sz="1450" spc="-3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20" dirty="0">
                <a:solidFill>
                  <a:srgbClr val="091F2C"/>
                </a:solidFill>
                <a:latin typeface="Trebuchet MS"/>
                <a:cs typeface="Trebuchet MS"/>
              </a:rPr>
              <a:t>council</a:t>
            </a:r>
            <a:r>
              <a:rPr sz="1450" spc="-3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10" dirty="0">
                <a:solidFill>
                  <a:srgbClr val="091F2C"/>
                </a:solidFill>
                <a:latin typeface="Trebuchet MS"/>
                <a:cs typeface="Trebuchet MS"/>
              </a:rPr>
              <a:t>meetings</a:t>
            </a:r>
            <a:r>
              <a:rPr sz="1450" spc="-3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10" dirty="0">
                <a:solidFill>
                  <a:srgbClr val="091F2C"/>
                </a:solidFill>
                <a:latin typeface="Trebuchet MS"/>
                <a:cs typeface="Trebuchet MS"/>
              </a:rPr>
              <a:t>an</a:t>
            </a:r>
            <a:r>
              <a:rPr sz="1450" spc="-3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60" dirty="0">
                <a:solidFill>
                  <a:srgbClr val="091F2C"/>
                </a:solidFill>
                <a:latin typeface="Trebuchet MS"/>
                <a:cs typeface="Trebuchet MS"/>
              </a:rPr>
              <a:t>ongoing</a:t>
            </a:r>
            <a:r>
              <a:rPr sz="1450" spc="-2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20" dirty="0">
                <a:solidFill>
                  <a:srgbClr val="091F2C"/>
                </a:solidFill>
                <a:latin typeface="Trebuchet MS"/>
                <a:cs typeface="Trebuchet MS"/>
              </a:rPr>
              <a:t>priority</a:t>
            </a:r>
            <a:r>
              <a:rPr sz="1450" spc="-3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55" dirty="0">
                <a:solidFill>
                  <a:srgbClr val="091F2C"/>
                </a:solidFill>
                <a:latin typeface="Trebuchet MS"/>
                <a:cs typeface="Trebuchet MS"/>
              </a:rPr>
              <a:t>well</a:t>
            </a:r>
            <a:endParaRPr sz="1450">
              <a:latin typeface="Trebuchet MS"/>
              <a:cs typeface="Trebuchet MS"/>
            </a:endParaRPr>
          </a:p>
          <a:p>
            <a:pPr marL="12700" marR="5080">
              <a:lnSpc>
                <a:spcPct val="123200"/>
              </a:lnSpc>
            </a:pPr>
            <a:r>
              <a:rPr sz="1450" spc="-50" dirty="0">
                <a:solidFill>
                  <a:srgbClr val="091F2C"/>
                </a:solidFill>
                <a:latin typeface="Trebuchet MS"/>
                <a:cs typeface="Trebuchet MS"/>
              </a:rPr>
              <a:t>after </a:t>
            </a:r>
            <a:r>
              <a:rPr sz="1450" spc="-20" dirty="0">
                <a:solidFill>
                  <a:srgbClr val="091F2C"/>
                </a:solidFill>
                <a:latin typeface="Trebuchet MS"/>
                <a:cs typeface="Trebuchet MS"/>
              </a:rPr>
              <a:t>the </a:t>
            </a:r>
            <a:r>
              <a:rPr sz="1450" spc="-55" dirty="0">
                <a:solidFill>
                  <a:srgbClr val="091F2C"/>
                </a:solidFill>
                <a:latin typeface="Trebuchet MS"/>
                <a:cs typeface="Trebuchet MS"/>
              </a:rPr>
              <a:t>initial </a:t>
            </a:r>
            <a:r>
              <a:rPr sz="1450" spc="20" dirty="0">
                <a:solidFill>
                  <a:srgbClr val="091F2C"/>
                </a:solidFill>
                <a:latin typeface="Trebuchet MS"/>
                <a:cs typeface="Trebuchet MS"/>
              </a:rPr>
              <a:t>two-month </a:t>
            </a:r>
            <a:r>
              <a:rPr sz="1450" spc="10" dirty="0">
                <a:solidFill>
                  <a:srgbClr val="091F2C"/>
                </a:solidFill>
                <a:latin typeface="Trebuchet MS"/>
                <a:cs typeface="Trebuchet MS"/>
              </a:rPr>
              <a:t>period </a:t>
            </a:r>
            <a:r>
              <a:rPr sz="1450" spc="15" dirty="0">
                <a:solidFill>
                  <a:srgbClr val="091F2C"/>
                </a:solidFill>
                <a:latin typeface="Trebuchet MS"/>
                <a:cs typeface="Trebuchet MS"/>
              </a:rPr>
              <a:t>has </a:t>
            </a:r>
            <a:r>
              <a:rPr sz="1450" spc="-30" dirty="0">
                <a:solidFill>
                  <a:srgbClr val="091F2C"/>
                </a:solidFill>
                <a:latin typeface="Trebuchet MS"/>
                <a:cs typeface="Trebuchet MS"/>
              </a:rPr>
              <a:t>elapsed. </a:t>
            </a:r>
            <a:r>
              <a:rPr sz="1450" spc="-65" dirty="0">
                <a:solidFill>
                  <a:srgbClr val="091F2C"/>
                </a:solidFill>
                <a:latin typeface="Trebuchet MS"/>
                <a:cs typeface="Trebuchet MS"/>
              </a:rPr>
              <a:t>You’re </a:t>
            </a:r>
            <a:r>
              <a:rPr sz="1450" spc="-50" dirty="0">
                <a:solidFill>
                  <a:srgbClr val="091F2C"/>
                </a:solidFill>
                <a:latin typeface="Trebuchet MS"/>
                <a:cs typeface="Trebuchet MS"/>
              </a:rPr>
              <a:t>likely </a:t>
            </a:r>
            <a:r>
              <a:rPr sz="1450" spc="-42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10" dirty="0">
                <a:solidFill>
                  <a:srgbClr val="091F2C"/>
                </a:solidFill>
                <a:latin typeface="Trebuchet MS"/>
                <a:cs typeface="Trebuchet MS"/>
              </a:rPr>
              <a:t>to</a:t>
            </a:r>
            <a:r>
              <a:rPr sz="1450" spc="-3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dirty="0">
                <a:solidFill>
                  <a:srgbClr val="091F2C"/>
                </a:solidFill>
                <a:latin typeface="Trebuchet MS"/>
                <a:cs typeface="Trebuchet MS"/>
              </a:rPr>
              <a:t>see</a:t>
            </a:r>
            <a:r>
              <a:rPr sz="1450" spc="-3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20" dirty="0">
                <a:solidFill>
                  <a:srgbClr val="091F2C"/>
                </a:solidFill>
                <a:latin typeface="Trebuchet MS"/>
                <a:cs typeface="Trebuchet MS"/>
              </a:rPr>
              <a:t>significant</a:t>
            </a:r>
            <a:r>
              <a:rPr sz="1450" spc="-3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20" dirty="0">
                <a:solidFill>
                  <a:srgbClr val="091F2C"/>
                </a:solidFill>
                <a:latin typeface="Trebuchet MS"/>
                <a:cs typeface="Trebuchet MS"/>
              </a:rPr>
              <a:t>gains</a:t>
            </a:r>
            <a:r>
              <a:rPr sz="1450" spc="-3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15" dirty="0">
                <a:solidFill>
                  <a:srgbClr val="091F2C"/>
                </a:solidFill>
                <a:latin typeface="Trebuchet MS"/>
                <a:cs typeface="Trebuchet MS"/>
              </a:rPr>
              <a:t>in</a:t>
            </a:r>
            <a:r>
              <a:rPr sz="1450" spc="-3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10" dirty="0">
                <a:solidFill>
                  <a:srgbClr val="091F2C"/>
                </a:solidFill>
                <a:latin typeface="Trebuchet MS"/>
                <a:cs typeface="Trebuchet MS"/>
              </a:rPr>
              <a:t>productivity</a:t>
            </a:r>
            <a:r>
              <a:rPr sz="1450" spc="-3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25" dirty="0">
                <a:solidFill>
                  <a:srgbClr val="091F2C"/>
                </a:solidFill>
                <a:latin typeface="Trebuchet MS"/>
                <a:cs typeface="Trebuchet MS"/>
              </a:rPr>
              <a:t>and</a:t>
            </a:r>
            <a:r>
              <a:rPr sz="1450" spc="-3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15" dirty="0">
                <a:solidFill>
                  <a:srgbClr val="091F2C"/>
                </a:solidFill>
                <a:latin typeface="Trebuchet MS"/>
                <a:cs typeface="Trebuchet MS"/>
              </a:rPr>
              <a:t>business</a:t>
            </a:r>
            <a:endParaRPr sz="1450">
              <a:latin typeface="Trebuchet MS"/>
              <a:cs typeface="Trebuchet MS"/>
            </a:endParaRPr>
          </a:p>
          <a:p>
            <a:pPr marL="12700" marR="266065">
              <a:lnSpc>
                <a:spcPct val="123200"/>
              </a:lnSpc>
            </a:pPr>
            <a:r>
              <a:rPr sz="1450" spc="-20" dirty="0">
                <a:solidFill>
                  <a:srgbClr val="091F2C"/>
                </a:solidFill>
                <a:latin typeface="Trebuchet MS"/>
                <a:cs typeface="Trebuchet MS"/>
              </a:rPr>
              <a:t>value</a:t>
            </a:r>
            <a:r>
              <a:rPr sz="1450" spc="-3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20" dirty="0">
                <a:solidFill>
                  <a:srgbClr val="091F2C"/>
                </a:solidFill>
                <a:latin typeface="Trebuchet MS"/>
                <a:cs typeface="Trebuchet MS"/>
              </a:rPr>
              <a:t>by</a:t>
            </a:r>
            <a:r>
              <a:rPr sz="1450" spc="-2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40" dirty="0">
                <a:solidFill>
                  <a:srgbClr val="091F2C"/>
                </a:solidFill>
                <a:latin typeface="Trebuchet MS"/>
                <a:cs typeface="Trebuchet MS"/>
              </a:rPr>
              <a:t>that</a:t>
            </a:r>
            <a:r>
              <a:rPr sz="1450" spc="-2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70" dirty="0">
                <a:solidFill>
                  <a:srgbClr val="091F2C"/>
                </a:solidFill>
                <a:latin typeface="Trebuchet MS"/>
                <a:cs typeface="Trebuchet MS"/>
              </a:rPr>
              <a:t>time.</a:t>
            </a:r>
            <a:r>
              <a:rPr sz="1450" spc="-3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65" dirty="0">
                <a:solidFill>
                  <a:srgbClr val="091F2C"/>
                </a:solidFill>
                <a:latin typeface="Trebuchet MS"/>
                <a:cs typeface="Trebuchet MS"/>
              </a:rPr>
              <a:t>And</a:t>
            </a:r>
            <a:r>
              <a:rPr sz="1450" spc="-2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55" dirty="0">
                <a:solidFill>
                  <a:srgbClr val="091F2C"/>
                </a:solidFill>
                <a:latin typeface="Trebuchet MS"/>
                <a:cs typeface="Trebuchet MS"/>
              </a:rPr>
              <a:t>you’ll</a:t>
            </a:r>
            <a:r>
              <a:rPr sz="1450" spc="-3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10" dirty="0">
                <a:solidFill>
                  <a:srgbClr val="091F2C"/>
                </a:solidFill>
                <a:latin typeface="Trebuchet MS"/>
                <a:cs typeface="Trebuchet MS"/>
              </a:rPr>
              <a:t>probably</a:t>
            </a:r>
            <a:r>
              <a:rPr sz="1450" spc="-2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20" dirty="0">
                <a:solidFill>
                  <a:srgbClr val="091F2C"/>
                </a:solidFill>
                <a:latin typeface="Trebuchet MS"/>
                <a:cs typeface="Trebuchet MS"/>
              </a:rPr>
              <a:t>be</a:t>
            </a:r>
            <a:r>
              <a:rPr sz="1450" spc="-3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10" dirty="0">
                <a:solidFill>
                  <a:srgbClr val="091F2C"/>
                </a:solidFill>
                <a:latin typeface="Trebuchet MS"/>
                <a:cs typeface="Trebuchet MS"/>
              </a:rPr>
              <a:t>ready</a:t>
            </a:r>
            <a:r>
              <a:rPr sz="1450" spc="-2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10" dirty="0">
                <a:solidFill>
                  <a:srgbClr val="091F2C"/>
                </a:solidFill>
                <a:latin typeface="Trebuchet MS"/>
                <a:cs typeface="Trebuchet MS"/>
              </a:rPr>
              <a:t>to</a:t>
            </a:r>
            <a:r>
              <a:rPr sz="1450" spc="-25" dirty="0">
                <a:solidFill>
                  <a:srgbClr val="091F2C"/>
                </a:solidFill>
                <a:latin typeface="Trebuchet MS"/>
                <a:cs typeface="Trebuchet MS"/>
              </a:rPr>
              <a:t> shift </a:t>
            </a:r>
            <a:r>
              <a:rPr sz="1450" spc="-42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5" dirty="0">
                <a:solidFill>
                  <a:srgbClr val="091F2C"/>
                </a:solidFill>
                <a:latin typeface="Trebuchet MS"/>
                <a:cs typeface="Trebuchet MS"/>
              </a:rPr>
              <a:t>your</a:t>
            </a:r>
            <a:r>
              <a:rPr sz="1450" spc="-3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5" dirty="0">
                <a:solidFill>
                  <a:srgbClr val="091F2C"/>
                </a:solidFill>
                <a:latin typeface="Trebuchet MS"/>
                <a:cs typeface="Trebuchet MS"/>
              </a:rPr>
              <a:t>focus</a:t>
            </a:r>
            <a:r>
              <a:rPr sz="1450" spc="-3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10" dirty="0">
                <a:solidFill>
                  <a:srgbClr val="091F2C"/>
                </a:solidFill>
                <a:latin typeface="Trebuchet MS"/>
                <a:cs typeface="Trebuchet MS"/>
              </a:rPr>
              <a:t>to</a:t>
            </a:r>
            <a:r>
              <a:rPr sz="1450" spc="-3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10" dirty="0">
                <a:solidFill>
                  <a:srgbClr val="091F2C"/>
                </a:solidFill>
                <a:latin typeface="Trebuchet MS"/>
                <a:cs typeface="Trebuchet MS"/>
              </a:rPr>
              <a:t>longer-term</a:t>
            </a:r>
            <a:r>
              <a:rPr sz="1450" spc="-3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35" dirty="0">
                <a:solidFill>
                  <a:srgbClr val="091F2C"/>
                </a:solidFill>
                <a:latin typeface="Trebuchet MS"/>
                <a:cs typeface="Trebuchet MS"/>
              </a:rPr>
              <a:t>AI</a:t>
            </a:r>
            <a:r>
              <a:rPr sz="1450" spc="-3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15" dirty="0">
                <a:solidFill>
                  <a:srgbClr val="091F2C"/>
                </a:solidFill>
                <a:latin typeface="Trebuchet MS"/>
                <a:cs typeface="Trebuchet MS"/>
              </a:rPr>
              <a:t>goals.</a:t>
            </a:r>
            <a:endParaRPr sz="145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2719896" y="1966978"/>
            <a:ext cx="2924810" cy="1527175"/>
          </a:xfrm>
          <a:prstGeom prst="rect">
            <a:avLst/>
          </a:prstGeom>
        </p:spPr>
        <p:txBody>
          <a:bodyPr vert="horz" wrap="square" lIns="0" tIns="806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35"/>
              </a:spcBef>
            </a:pPr>
            <a:r>
              <a:rPr sz="1950" spc="-5" dirty="0">
                <a:solidFill>
                  <a:srgbClr val="091F2C"/>
                </a:solidFill>
                <a:latin typeface="Segoe UI Semibold"/>
                <a:cs typeface="Segoe UI Semibold"/>
              </a:rPr>
              <a:t>Step</a:t>
            </a:r>
            <a:r>
              <a:rPr sz="1950" spc="-85" dirty="0">
                <a:solidFill>
                  <a:srgbClr val="091F2C"/>
                </a:solidFill>
                <a:latin typeface="Segoe UI Semibold"/>
                <a:cs typeface="Segoe UI Semibold"/>
              </a:rPr>
              <a:t> </a:t>
            </a:r>
            <a:r>
              <a:rPr sz="1950" spc="5" dirty="0">
                <a:solidFill>
                  <a:srgbClr val="091F2C"/>
                </a:solidFill>
                <a:latin typeface="Segoe UI Semibold"/>
                <a:cs typeface="Segoe UI Semibold"/>
              </a:rPr>
              <a:t>10</a:t>
            </a:r>
            <a:endParaRPr sz="1950">
              <a:latin typeface="Segoe UI Semibold"/>
              <a:cs typeface="Segoe UI Semibold"/>
            </a:endParaRPr>
          </a:p>
          <a:p>
            <a:pPr marL="27305" marR="5080">
              <a:lnSpc>
                <a:spcPct val="117500"/>
              </a:lnSpc>
              <a:spcBef>
                <a:spcPts val="200"/>
              </a:spcBef>
            </a:pPr>
            <a:r>
              <a:rPr sz="3100" spc="-35" dirty="0">
                <a:solidFill>
                  <a:srgbClr val="463668"/>
                </a:solidFill>
                <a:latin typeface="Segoe UI Semilight"/>
                <a:cs typeface="Segoe UI Semilight"/>
              </a:rPr>
              <a:t>Publicly celebrate </a:t>
            </a:r>
            <a:r>
              <a:rPr sz="3100" spc="-835" dirty="0">
                <a:solidFill>
                  <a:srgbClr val="463668"/>
                </a:solidFill>
                <a:latin typeface="Segoe UI Semilight"/>
                <a:cs typeface="Segoe UI Semilight"/>
              </a:rPr>
              <a:t> </a:t>
            </a:r>
            <a:r>
              <a:rPr sz="3100" spc="-35" dirty="0">
                <a:solidFill>
                  <a:srgbClr val="463668"/>
                </a:solidFill>
                <a:latin typeface="Segoe UI Semilight"/>
                <a:cs typeface="Segoe UI Semilight"/>
              </a:rPr>
              <a:t>successes.</a:t>
            </a:r>
            <a:endParaRPr sz="3100">
              <a:latin typeface="Segoe UI Semilight"/>
              <a:cs typeface="Segoe UI Semiligh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2719896" y="3887074"/>
            <a:ext cx="4764405" cy="22034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23200"/>
              </a:lnSpc>
              <a:spcBef>
                <a:spcPts val="90"/>
              </a:spcBef>
            </a:pPr>
            <a:r>
              <a:rPr sz="1450" spc="5" dirty="0">
                <a:solidFill>
                  <a:srgbClr val="091F2C"/>
                </a:solidFill>
                <a:latin typeface="Trebuchet MS"/>
                <a:cs typeface="Trebuchet MS"/>
              </a:rPr>
              <a:t>Implementing </a:t>
            </a:r>
            <a:r>
              <a:rPr sz="1450" dirty="0">
                <a:solidFill>
                  <a:srgbClr val="091F2C"/>
                </a:solidFill>
                <a:latin typeface="Trebuchet MS"/>
                <a:cs typeface="Trebuchet MS"/>
              </a:rPr>
              <a:t>any new </a:t>
            </a:r>
            <a:r>
              <a:rPr sz="1450" spc="-5" dirty="0">
                <a:solidFill>
                  <a:srgbClr val="091F2C"/>
                </a:solidFill>
                <a:latin typeface="Trebuchet MS"/>
                <a:cs typeface="Trebuchet MS"/>
              </a:rPr>
              <a:t>tool </a:t>
            </a:r>
            <a:r>
              <a:rPr sz="1450" spc="-25" dirty="0">
                <a:solidFill>
                  <a:srgbClr val="091F2C"/>
                </a:solidFill>
                <a:latin typeface="Trebuchet MS"/>
                <a:cs typeface="Trebuchet MS"/>
              </a:rPr>
              <a:t>takes </a:t>
            </a:r>
            <a:r>
              <a:rPr sz="1450" spc="-5" dirty="0">
                <a:solidFill>
                  <a:srgbClr val="091F2C"/>
                </a:solidFill>
                <a:latin typeface="Trebuchet MS"/>
                <a:cs typeface="Trebuchet MS"/>
              </a:rPr>
              <a:t>coordinated </a:t>
            </a:r>
            <a:r>
              <a:rPr sz="1450" spc="-35" dirty="0">
                <a:solidFill>
                  <a:srgbClr val="091F2C"/>
                </a:solidFill>
                <a:latin typeface="Trebuchet MS"/>
                <a:cs typeface="Trebuchet MS"/>
              </a:rPr>
              <a:t>effort </a:t>
            </a:r>
            <a:r>
              <a:rPr sz="1450" spc="-3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dirty="0">
                <a:solidFill>
                  <a:srgbClr val="091F2C"/>
                </a:solidFill>
                <a:latin typeface="Trebuchet MS"/>
                <a:cs typeface="Trebuchet MS"/>
              </a:rPr>
              <a:t>across </a:t>
            </a:r>
            <a:r>
              <a:rPr sz="1450" spc="-25" dirty="0">
                <a:solidFill>
                  <a:srgbClr val="091F2C"/>
                </a:solidFill>
                <a:latin typeface="Trebuchet MS"/>
                <a:cs typeface="Trebuchet MS"/>
              </a:rPr>
              <a:t>multiple </a:t>
            </a:r>
            <a:r>
              <a:rPr sz="1450" spc="-30" dirty="0">
                <a:solidFill>
                  <a:srgbClr val="091F2C"/>
                </a:solidFill>
                <a:latin typeface="Trebuchet MS"/>
                <a:cs typeface="Trebuchet MS"/>
              </a:rPr>
              <a:t>disciplines, </a:t>
            </a:r>
            <a:r>
              <a:rPr sz="1450" spc="60" dirty="0">
                <a:solidFill>
                  <a:srgbClr val="091F2C"/>
                </a:solidFill>
                <a:latin typeface="Trebuchet MS"/>
                <a:cs typeface="Trebuchet MS"/>
              </a:rPr>
              <a:t>so </a:t>
            </a:r>
            <a:r>
              <a:rPr sz="1450" spc="20" dirty="0">
                <a:solidFill>
                  <a:srgbClr val="091F2C"/>
                </a:solidFill>
                <a:latin typeface="Trebuchet MS"/>
                <a:cs typeface="Trebuchet MS"/>
              </a:rPr>
              <a:t>be </a:t>
            </a:r>
            <a:r>
              <a:rPr sz="1450" spc="-10" dirty="0">
                <a:solidFill>
                  <a:srgbClr val="091F2C"/>
                </a:solidFill>
                <a:latin typeface="Trebuchet MS"/>
                <a:cs typeface="Trebuchet MS"/>
              </a:rPr>
              <a:t>sure to </a:t>
            </a:r>
            <a:r>
              <a:rPr sz="1450" spc="-40" dirty="0">
                <a:solidFill>
                  <a:srgbClr val="091F2C"/>
                </a:solidFill>
                <a:latin typeface="Trebuchet MS"/>
                <a:cs typeface="Trebuchet MS"/>
              </a:rPr>
              <a:t>take </a:t>
            </a:r>
            <a:r>
              <a:rPr sz="1450" spc="-10" dirty="0">
                <a:solidFill>
                  <a:srgbClr val="091F2C"/>
                </a:solidFill>
                <a:latin typeface="Trebuchet MS"/>
                <a:cs typeface="Trebuchet MS"/>
              </a:rPr>
              <a:t>a </a:t>
            </a:r>
            <a:r>
              <a:rPr sz="1450" spc="-5" dirty="0">
                <a:solidFill>
                  <a:srgbClr val="091F2C"/>
                </a:solidFill>
                <a:latin typeface="Trebuchet MS"/>
                <a:cs typeface="Trebuchet MS"/>
              </a:rPr>
              <a:t>step </a:t>
            </a:r>
            <a:r>
              <a:rPr sz="1450" dirty="0">
                <a:solidFill>
                  <a:srgbClr val="091F2C"/>
                </a:solidFill>
                <a:latin typeface="Trebuchet MS"/>
                <a:cs typeface="Trebuchet MS"/>
              </a:rPr>
              <a:t>back </a:t>
            </a:r>
            <a:r>
              <a:rPr sz="1450" spc="-42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25" dirty="0">
                <a:solidFill>
                  <a:srgbClr val="091F2C"/>
                </a:solidFill>
                <a:latin typeface="Trebuchet MS"/>
                <a:cs typeface="Trebuchet MS"/>
              </a:rPr>
              <a:t>and </a:t>
            </a:r>
            <a:r>
              <a:rPr sz="1450" spc="-40" dirty="0">
                <a:solidFill>
                  <a:srgbClr val="091F2C"/>
                </a:solidFill>
                <a:latin typeface="Trebuchet MS"/>
                <a:cs typeface="Trebuchet MS"/>
              </a:rPr>
              <a:t>celebrate </a:t>
            </a:r>
            <a:r>
              <a:rPr sz="1450" spc="-5" dirty="0">
                <a:solidFill>
                  <a:srgbClr val="091F2C"/>
                </a:solidFill>
                <a:latin typeface="Trebuchet MS"/>
                <a:cs typeface="Trebuchet MS"/>
              </a:rPr>
              <a:t>milestones </a:t>
            </a:r>
            <a:r>
              <a:rPr sz="1450" spc="-30" dirty="0">
                <a:solidFill>
                  <a:srgbClr val="091F2C"/>
                </a:solidFill>
                <a:latin typeface="Trebuchet MS"/>
                <a:cs typeface="Trebuchet MS"/>
              </a:rPr>
              <a:t>you’ve </a:t>
            </a:r>
            <a:r>
              <a:rPr sz="1450" spc="-10" dirty="0">
                <a:solidFill>
                  <a:srgbClr val="091F2C"/>
                </a:solidFill>
                <a:latin typeface="Trebuchet MS"/>
                <a:cs typeface="Trebuchet MS"/>
              </a:rPr>
              <a:t>reached </a:t>
            </a:r>
            <a:r>
              <a:rPr sz="1450" spc="-15" dirty="0">
                <a:solidFill>
                  <a:srgbClr val="091F2C"/>
                </a:solidFill>
                <a:latin typeface="Trebuchet MS"/>
                <a:cs typeface="Trebuchet MS"/>
              </a:rPr>
              <a:t>in </a:t>
            </a:r>
            <a:r>
              <a:rPr sz="1450" spc="5" dirty="0">
                <a:solidFill>
                  <a:srgbClr val="091F2C"/>
                </a:solidFill>
                <a:latin typeface="Trebuchet MS"/>
                <a:cs typeface="Trebuchet MS"/>
              </a:rPr>
              <a:t>your </a:t>
            </a:r>
            <a:r>
              <a:rPr sz="1450" spc="-5" dirty="0">
                <a:solidFill>
                  <a:srgbClr val="091F2C"/>
                </a:solidFill>
                <a:latin typeface="Trebuchet MS"/>
                <a:cs typeface="Trebuchet MS"/>
              </a:rPr>
              <a:t>Copilot </a:t>
            </a:r>
            <a:r>
              <a:rPr sz="145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15" dirty="0">
                <a:solidFill>
                  <a:srgbClr val="091F2C"/>
                </a:solidFill>
                <a:latin typeface="Trebuchet MS"/>
                <a:cs typeface="Trebuchet MS"/>
              </a:rPr>
              <a:t>adoption </a:t>
            </a:r>
            <a:r>
              <a:rPr sz="1450" spc="-40" dirty="0">
                <a:solidFill>
                  <a:srgbClr val="091F2C"/>
                </a:solidFill>
                <a:latin typeface="Trebuchet MS"/>
                <a:cs typeface="Trebuchet MS"/>
              </a:rPr>
              <a:t>strategy. </a:t>
            </a:r>
            <a:r>
              <a:rPr sz="1450" spc="20" dirty="0">
                <a:solidFill>
                  <a:srgbClr val="091F2C"/>
                </a:solidFill>
                <a:latin typeface="Trebuchet MS"/>
                <a:cs typeface="Trebuchet MS"/>
              </a:rPr>
              <a:t>Acknowledge </a:t>
            </a:r>
            <a:r>
              <a:rPr sz="1450" spc="-20" dirty="0">
                <a:solidFill>
                  <a:srgbClr val="091F2C"/>
                </a:solidFill>
                <a:latin typeface="Trebuchet MS"/>
                <a:cs typeface="Trebuchet MS"/>
              </a:rPr>
              <a:t>the efforts </a:t>
            </a:r>
            <a:r>
              <a:rPr sz="1450" spc="-5" dirty="0">
                <a:solidFill>
                  <a:srgbClr val="091F2C"/>
                </a:solidFill>
                <a:latin typeface="Trebuchet MS"/>
                <a:cs typeface="Trebuchet MS"/>
              </a:rPr>
              <a:t>of </a:t>
            </a:r>
            <a:r>
              <a:rPr sz="1450" spc="-15" dirty="0">
                <a:solidFill>
                  <a:srgbClr val="091F2C"/>
                </a:solidFill>
                <a:latin typeface="Trebuchet MS"/>
                <a:cs typeface="Trebuchet MS"/>
              </a:rPr>
              <a:t>teams </a:t>
            </a:r>
            <a:r>
              <a:rPr sz="1450" spc="-1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30" dirty="0">
                <a:solidFill>
                  <a:srgbClr val="091F2C"/>
                </a:solidFill>
                <a:latin typeface="Trebuchet MS"/>
                <a:cs typeface="Trebuchet MS"/>
              </a:rPr>
              <a:t>who’ve </a:t>
            </a:r>
            <a:r>
              <a:rPr sz="1450" spc="-15" dirty="0">
                <a:solidFill>
                  <a:srgbClr val="091F2C"/>
                </a:solidFill>
                <a:latin typeface="Trebuchet MS"/>
                <a:cs typeface="Trebuchet MS"/>
              </a:rPr>
              <a:t>contributed </a:t>
            </a:r>
            <a:r>
              <a:rPr sz="1450" spc="-10" dirty="0">
                <a:solidFill>
                  <a:srgbClr val="091F2C"/>
                </a:solidFill>
                <a:latin typeface="Trebuchet MS"/>
                <a:cs typeface="Trebuchet MS"/>
              </a:rPr>
              <a:t>to </a:t>
            </a:r>
            <a:r>
              <a:rPr sz="1450" spc="-20" dirty="0">
                <a:solidFill>
                  <a:srgbClr val="091F2C"/>
                </a:solidFill>
                <a:latin typeface="Trebuchet MS"/>
                <a:cs typeface="Trebuchet MS"/>
              </a:rPr>
              <a:t>the </a:t>
            </a:r>
            <a:r>
              <a:rPr sz="1450" spc="-35" dirty="0">
                <a:solidFill>
                  <a:srgbClr val="091F2C"/>
                </a:solidFill>
                <a:latin typeface="Trebuchet MS"/>
                <a:cs typeface="Trebuchet MS"/>
              </a:rPr>
              <a:t>rollout’s </a:t>
            </a:r>
            <a:r>
              <a:rPr sz="1450" spc="-5" dirty="0">
                <a:solidFill>
                  <a:srgbClr val="091F2C"/>
                </a:solidFill>
                <a:latin typeface="Trebuchet MS"/>
                <a:cs typeface="Trebuchet MS"/>
              </a:rPr>
              <a:t>success </a:t>
            </a:r>
            <a:r>
              <a:rPr sz="1450" spc="25" dirty="0">
                <a:solidFill>
                  <a:srgbClr val="091F2C"/>
                </a:solidFill>
                <a:latin typeface="Trebuchet MS"/>
                <a:cs typeface="Trebuchet MS"/>
              </a:rPr>
              <a:t>and </a:t>
            </a:r>
            <a:r>
              <a:rPr sz="1450" spc="-25" dirty="0">
                <a:solidFill>
                  <a:srgbClr val="091F2C"/>
                </a:solidFill>
                <a:latin typeface="Trebuchet MS"/>
                <a:cs typeface="Trebuchet MS"/>
              </a:rPr>
              <a:t>identify </a:t>
            </a:r>
            <a:r>
              <a:rPr sz="1450" spc="-2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5" dirty="0">
                <a:solidFill>
                  <a:srgbClr val="091F2C"/>
                </a:solidFill>
                <a:latin typeface="Trebuchet MS"/>
                <a:cs typeface="Trebuchet MS"/>
              </a:rPr>
              <a:t>your</a:t>
            </a:r>
            <a:r>
              <a:rPr sz="1450" spc="-3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5" dirty="0">
                <a:solidFill>
                  <a:srgbClr val="091F2C"/>
                </a:solidFill>
                <a:latin typeface="Trebuchet MS"/>
                <a:cs typeface="Trebuchet MS"/>
              </a:rPr>
              <a:t>power</a:t>
            </a:r>
            <a:r>
              <a:rPr sz="1450" spc="-30" dirty="0">
                <a:solidFill>
                  <a:srgbClr val="091F2C"/>
                </a:solidFill>
                <a:latin typeface="Trebuchet MS"/>
                <a:cs typeface="Trebuchet MS"/>
              </a:rPr>
              <a:t> users, </a:t>
            </a:r>
            <a:r>
              <a:rPr sz="1450" spc="10" dirty="0">
                <a:solidFill>
                  <a:srgbClr val="091F2C"/>
                </a:solidFill>
                <a:latin typeface="Trebuchet MS"/>
                <a:cs typeface="Trebuchet MS"/>
              </a:rPr>
              <a:t>as</a:t>
            </a:r>
            <a:r>
              <a:rPr sz="1450" spc="-3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10" dirty="0">
                <a:solidFill>
                  <a:srgbClr val="091F2C"/>
                </a:solidFill>
                <a:latin typeface="Trebuchet MS"/>
                <a:cs typeface="Trebuchet MS"/>
              </a:rPr>
              <a:t>these</a:t>
            </a:r>
            <a:r>
              <a:rPr sz="1450" spc="-3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10" dirty="0">
                <a:solidFill>
                  <a:srgbClr val="091F2C"/>
                </a:solidFill>
                <a:latin typeface="Trebuchet MS"/>
                <a:cs typeface="Trebuchet MS"/>
              </a:rPr>
              <a:t>stories</a:t>
            </a:r>
            <a:r>
              <a:rPr sz="1450" spc="-4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5" dirty="0">
                <a:solidFill>
                  <a:srgbClr val="091F2C"/>
                </a:solidFill>
                <a:latin typeface="Trebuchet MS"/>
                <a:cs typeface="Trebuchet MS"/>
              </a:rPr>
              <a:t>serve</a:t>
            </a:r>
            <a:r>
              <a:rPr sz="1450" spc="-3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10" dirty="0">
                <a:solidFill>
                  <a:srgbClr val="091F2C"/>
                </a:solidFill>
                <a:latin typeface="Trebuchet MS"/>
                <a:cs typeface="Trebuchet MS"/>
              </a:rPr>
              <a:t>as</a:t>
            </a:r>
            <a:r>
              <a:rPr sz="1450" spc="-3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25" dirty="0">
                <a:solidFill>
                  <a:srgbClr val="091F2C"/>
                </a:solidFill>
                <a:latin typeface="Trebuchet MS"/>
                <a:cs typeface="Trebuchet MS"/>
              </a:rPr>
              <a:t>strong</a:t>
            </a:r>
            <a:r>
              <a:rPr sz="1450" spc="-3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5" dirty="0">
                <a:solidFill>
                  <a:srgbClr val="091F2C"/>
                </a:solidFill>
                <a:latin typeface="Trebuchet MS"/>
                <a:cs typeface="Trebuchet MS"/>
              </a:rPr>
              <a:t>sources </a:t>
            </a:r>
            <a:r>
              <a:rPr sz="1450" spc="-42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5" dirty="0">
                <a:solidFill>
                  <a:srgbClr val="091F2C"/>
                </a:solidFill>
                <a:latin typeface="Trebuchet MS"/>
                <a:cs typeface="Trebuchet MS"/>
              </a:rPr>
              <a:t>of </a:t>
            </a:r>
            <a:r>
              <a:rPr sz="1450" spc="-15" dirty="0">
                <a:solidFill>
                  <a:srgbClr val="091F2C"/>
                </a:solidFill>
                <a:latin typeface="Trebuchet MS"/>
                <a:cs typeface="Trebuchet MS"/>
              </a:rPr>
              <a:t>inspiration </a:t>
            </a:r>
            <a:r>
              <a:rPr sz="1450" spc="25" dirty="0">
                <a:solidFill>
                  <a:srgbClr val="091F2C"/>
                </a:solidFill>
                <a:latin typeface="Trebuchet MS"/>
                <a:cs typeface="Trebuchet MS"/>
              </a:rPr>
              <a:t>and </a:t>
            </a:r>
            <a:r>
              <a:rPr sz="1450" spc="5" dirty="0">
                <a:solidFill>
                  <a:srgbClr val="091F2C"/>
                </a:solidFill>
                <a:latin typeface="Trebuchet MS"/>
                <a:cs typeface="Trebuchet MS"/>
              </a:rPr>
              <a:t>showcase </a:t>
            </a:r>
            <a:r>
              <a:rPr sz="1450" spc="30" dirty="0">
                <a:solidFill>
                  <a:srgbClr val="091F2C"/>
                </a:solidFill>
                <a:latin typeface="Trebuchet MS"/>
                <a:cs typeface="Trebuchet MS"/>
              </a:rPr>
              <a:t>how </a:t>
            </a:r>
            <a:r>
              <a:rPr sz="1450" spc="-5" dirty="0">
                <a:solidFill>
                  <a:srgbClr val="091F2C"/>
                </a:solidFill>
                <a:latin typeface="Trebuchet MS"/>
                <a:cs typeface="Trebuchet MS"/>
              </a:rPr>
              <a:t>Copilot can </a:t>
            </a:r>
            <a:r>
              <a:rPr sz="1450" spc="-30" dirty="0">
                <a:solidFill>
                  <a:srgbClr val="091F2C"/>
                </a:solidFill>
                <a:latin typeface="Trebuchet MS"/>
                <a:cs typeface="Trebuchet MS"/>
              </a:rPr>
              <a:t>deliver </a:t>
            </a:r>
            <a:r>
              <a:rPr sz="1450" spc="-2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5" dirty="0">
                <a:solidFill>
                  <a:srgbClr val="091F2C"/>
                </a:solidFill>
                <a:latin typeface="Trebuchet MS"/>
                <a:cs typeface="Trebuchet MS"/>
              </a:rPr>
              <a:t>tangible</a:t>
            </a:r>
            <a:r>
              <a:rPr sz="1450" spc="-3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15" dirty="0">
                <a:solidFill>
                  <a:srgbClr val="091F2C"/>
                </a:solidFill>
                <a:latin typeface="Trebuchet MS"/>
                <a:cs typeface="Trebuchet MS"/>
              </a:rPr>
              <a:t>benefits</a:t>
            </a:r>
            <a:r>
              <a:rPr sz="1450" spc="-3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30" dirty="0">
                <a:solidFill>
                  <a:srgbClr val="091F2C"/>
                </a:solidFill>
                <a:latin typeface="Trebuchet MS"/>
                <a:cs typeface="Trebuchet MS"/>
              </a:rPr>
              <a:t>within </a:t>
            </a:r>
            <a:r>
              <a:rPr sz="1450" spc="5" dirty="0">
                <a:solidFill>
                  <a:srgbClr val="091F2C"/>
                </a:solidFill>
                <a:latin typeface="Trebuchet MS"/>
                <a:cs typeface="Trebuchet MS"/>
              </a:rPr>
              <a:t>your</a:t>
            </a:r>
            <a:r>
              <a:rPr sz="1450" spc="-3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20" dirty="0">
                <a:solidFill>
                  <a:srgbClr val="091F2C"/>
                </a:solidFill>
                <a:latin typeface="Trebuchet MS"/>
                <a:cs typeface="Trebuchet MS"/>
              </a:rPr>
              <a:t>organization.</a:t>
            </a:r>
            <a:endParaRPr sz="1450"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2719896" y="6337261"/>
            <a:ext cx="4651375" cy="11144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23200"/>
              </a:lnSpc>
              <a:spcBef>
                <a:spcPts val="90"/>
              </a:spcBef>
            </a:pPr>
            <a:r>
              <a:rPr sz="1450" dirty="0">
                <a:solidFill>
                  <a:srgbClr val="091F2C"/>
                </a:solidFill>
                <a:latin typeface="Trebuchet MS"/>
                <a:cs typeface="Trebuchet MS"/>
              </a:rPr>
              <a:t>Success </a:t>
            </a:r>
            <a:r>
              <a:rPr sz="1450" spc="-10" dirty="0">
                <a:solidFill>
                  <a:srgbClr val="091F2C"/>
                </a:solidFill>
                <a:latin typeface="Trebuchet MS"/>
                <a:cs typeface="Trebuchet MS"/>
              </a:rPr>
              <a:t>stories </a:t>
            </a:r>
            <a:r>
              <a:rPr sz="1450" spc="5" dirty="0">
                <a:solidFill>
                  <a:srgbClr val="091F2C"/>
                </a:solidFill>
                <a:latin typeface="Trebuchet MS"/>
                <a:cs typeface="Trebuchet MS"/>
              </a:rPr>
              <a:t>also </a:t>
            </a:r>
            <a:r>
              <a:rPr sz="1450" spc="-15" dirty="0">
                <a:solidFill>
                  <a:srgbClr val="091F2C"/>
                </a:solidFill>
                <a:latin typeface="Trebuchet MS"/>
                <a:cs typeface="Trebuchet MS"/>
              </a:rPr>
              <a:t>play </a:t>
            </a:r>
            <a:r>
              <a:rPr sz="1450" spc="-10" dirty="0">
                <a:solidFill>
                  <a:srgbClr val="091F2C"/>
                </a:solidFill>
                <a:latin typeface="Trebuchet MS"/>
                <a:cs typeface="Trebuchet MS"/>
              </a:rPr>
              <a:t>a </a:t>
            </a:r>
            <a:r>
              <a:rPr sz="1450" spc="-20" dirty="0">
                <a:solidFill>
                  <a:srgbClr val="091F2C"/>
                </a:solidFill>
                <a:latin typeface="Trebuchet MS"/>
                <a:cs typeface="Trebuchet MS"/>
              </a:rPr>
              <a:t>pivotal </a:t>
            </a:r>
            <a:r>
              <a:rPr sz="1450" spc="-25" dirty="0">
                <a:solidFill>
                  <a:srgbClr val="091F2C"/>
                </a:solidFill>
                <a:latin typeface="Trebuchet MS"/>
                <a:cs typeface="Trebuchet MS"/>
              </a:rPr>
              <a:t>role </a:t>
            </a:r>
            <a:r>
              <a:rPr sz="1450" spc="-15" dirty="0">
                <a:solidFill>
                  <a:srgbClr val="091F2C"/>
                </a:solidFill>
                <a:latin typeface="Trebuchet MS"/>
                <a:cs typeface="Trebuchet MS"/>
              </a:rPr>
              <a:t>in </a:t>
            </a:r>
            <a:r>
              <a:rPr sz="1450" spc="5" dirty="0">
                <a:solidFill>
                  <a:srgbClr val="091F2C"/>
                </a:solidFill>
                <a:latin typeface="Trebuchet MS"/>
                <a:cs typeface="Trebuchet MS"/>
              </a:rPr>
              <a:t>driving </a:t>
            </a:r>
            <a:r>
              <a:rPr sz="1450" spc="1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10" dirty="0">
                <a:solidFill>
                  <a:srgbClr val="091F2C"/>
                </a:solidFill>
                <a:latin typeface="Trebuchet MS"/>
                <a:cs typeface="Trebuchet MS"/>
              </a:rPr>
              <a:t>adoption,</a:t>
            </a:r>
            <a:r>
              <a:rPr sz="1450" spc="2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45" dirty="0">
                <a:solidFill>
                  <a:srgbClr val="091F2C"/>
                </a:solidFill>
                <a:latin typeface="Trebuchet MS"/>
                <a:cs typeface="Trebuchet MS"/>
              </a:rPr>
              <a:t>engaging</a:t>
            </a:r>
            <a:r>
              <a:rPr sz="1450" spc="2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20" dirty="0">
                <a:solidFill>
                  <a:srgbClr val="091F2C"/>
                </a:solidFill>
                <a:latin typeface="Trebuchet MS"/>
                <a:cs typeface="Trebuchet MS"/>
              </a:rPr>
              <a:t>stakeholders,</a:t>
            </a:r>
            <a:r>
              <a:rPr sz="1450" spc="2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25" dirty="0">
                <a:solidFill>
                  <a:srgbClr val="091F2C"/>
                </a:solidFill>
                <a:latin typeface="Trebuchet MS"/>
                <a:cs typeface="Trebuchet MS"/>
              </a:rPr>
              <a:t>and </a:t>
            </a:r>
            <a:r>
              <a:rPr sz="1450" spc="15" dirty="0">
                <a:solidFill>
                  <a:srgbClr val="091F2C"/>
                </a:solidFill>
                <a:latin typeface="Trebuchet MS"/>
                <a:cs typeface="Trebuchet MS"/>
              </a:rPr>
              <a:t>ensuring</a:t>
            </a:r>
            <a:r>
              <a:rPr sz="1450" spc="2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40" dirty="0">
                <a:solidFill>
                  <a:srgbClr val="091F2C"/>
                </a:solidFill>
                <a:latin typeface="Trebuchet MS"/>
                <a:cs typeface="Trebuchet MS"/>
              </a:rPr>
              <a:t>that </a:t>
            </a:r>
            <a:r>
              <a:rPr sz="1450" spc="-3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5" dirty="0">
                <a:solidFill>
                  <a:srgbClr val="091F2C"/>
                </a:solidFill>
                <a:latin typeface="Trebuchet MS"/>
                <a:cs typeface="Trebuchet MS"/>
              </a:rPr>
              <a:t>your</a:t>
            </a:r>
            <a:r>
              <a:rPr sz="1450" spc="-3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dirty="0">
                <a:solidFill>
                  <a:srgbClr val="091F2C"/>
                </a:solidFill>
                <a:latin typeface="Trebuchet MS"/>
                <a:cs typeface="Trebuchet MS"/>
              </a:rPr>
              <a:t>organization</a:t>
            </a:r>
            <a:r>
              <a:rPr sz="1450" spc="-3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10" dirty="0">
                <a:solidFill>
                  <a:srgbClr val="091F2C"/>
                </a:solidFill>
                <a:latin typeface="Trebuchet MS"/>
                <a:cs typeface="Trebuchet MS"/>
              </a:rPr>
              <a:t>maximizes</a:t>
            </a:r>
            <a:r>
              <a:rPr sz="1450" spc="-3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20" dirty="0">
                <a:solidFill>
                  <a:srgbClr val="091F2C"/>
                </a:solidFill>
                <a:latin typeface="Trebuchet MS"/>
                <a:cs typeface="Trebuchet MS"/>
              </a:rPr>
              <a:t>the</a:t>
            </a:r>
            <a:r>
              <a:rPr sz="1450" spc="-4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10" dirty="0">
                <a:solidFill>
                  <a:srgbClr val="091F2C"/>
                </a:solidFill>
                <a:latin typeface="Trebuchet MS"/>
                <a:cs typeface="Trebuchet MS"/>
              </a:rPr>
              <a:t>impact</a:t>
            </a:r>
            <a:r>
              <a:rPr sz="1450" spc="-3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5" dirty="0">
                <a:solidFill>
                  <a:srgbClr val="091F2C"/>
                </a:solidFill>
                <a:latin typeface="Trebuchet MS"/>
                <a:cs typeface="Trebuchet MS"/>
              </a:rPr>
              <a:t>of</a:t>
            </a:r>
            <a:r>
              <a:rPr sz="1450" spc="-3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5" dirty="0">
                <a:solidFill>
                  <a:srgbClr val="091F2C"/>
                </a:solidFill>
                <a:latin typeface="Trebuchet MS"/>
                <a:cs typeface="Trebuchet MS"/>
              </a:rPr>
              <a:t>Copilot</a:t>
            </a:r>
            <a:r>
              <a:rPr sz="1450" spc="-3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30" dirty="0">
                <a:solidFill>
                  <a:srgbClr val="091F2C"/>
                </a:solidFill>
                <a:latin typeface="Trebuchet MS"/>
                <a:cs typeface="Trebuchet MS"/>
              </a:rPr>
              <a:t>while </a:t>
            </a:r>
            <a:r>
              <a:rPr sz="1450" spc="-42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5" dirty="0">
                <a:solidFill>
                  <a:srgbClr val="091F2C"/>
                </a:solidFill>
                <a:latin typeface="Trebuchet MS"/>
                <a:cs typeface="Trebuchet MS"/>
              </a:rPr>
              <a:t>maintaining</a:t>
            </a:r>
            <a:r>
              <a:rPr sz="1450" spc="-3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10" dirty="0">
                <a:solidFill>
                  <a:srgbClr val="091F2C"/>
                </a:solidFill>
                <a:latin typeface="Trebuchet MS"/>
                <a:cs typeface="Trebuchet MS"/>
              </a:rPr>
              <a:t>transparency</a:t>
            </a:r>
            <a:r>
              <a:rPr sz="1450" spc="-3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25" dirty="0">
                <a:solidFill>
                  <a:srgbClr val="091F2C"/>
                </a:solidFill>
                <a:latin typeface="Trebuchet MS"/>
                <a:cs typeface="Trebuchet MS"/>
              </a:rPr>
              <a:t>and</a:t>
            </a:r>
            <a:r>
              <a:rPr sz="1450" spc="-3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50" dirty="0">
                <a:solidFill>
                  <a:srgbClr val="091F2C"/>
                </a:solidFill>
                <a:latin typeface="Trebuchet MS"/>
                <a:cs typeface="Trebuchet MS"/>
              </a:rPr>
              <a:t>realistic</a:t>
            </a:r>
            <a:r>
              <a:rPr sz="1450" spc="-3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25" dirty="0">
                <a:solidFill>
                  <a:srgbClr val="091F2C"/>
                </a:solidFill>
                <a:latin typeface="Trebuchet MS"/>
                <a:cs typeface="Trebuchet MS"/>
              </a:rPr>
              <a:t>expectations.</a:t>
            </a:r>
            <a:endParaRPr sz="1450">
              <a:latin typeface="Trebuchet MS"/>
              <a:cs typeface="Trebuchet M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7228794" y="870658"/>
            <a:ext cx="1340485" cy="0"/>
          </a:xfrm>
          <a:custGeom>
            <a:avLst/>
            <a:gdLst/>
            <a:ahLst/>
            <a:cxnLst/>
            <a:rect l="l" t="t" r="r" b="b"/>
            <a:pathLst>
              <a:path w="1340484">
                <a:moveTo>
                  <a:pt x="0" y="0"/>
                </a:moveTo>
                <a:lnTo>
                  <a:pt x="1340273" y="0"/>
                </a:lnTo>
              </a:path>
            </a:pathLst>
          </a:custGeom>
          <a:ln w="5235">
            <a:solidFill>
              <a:srgbClr val="091F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5802660" y="870658"/>
            <a:ext cx="1340485" cy="0"/>
          </a:xfrm>
          <a:custGeom>
            <a:avLst/>
            <a:gdLst/>
            <a:ahLst/>
            <a:cxnLst/>
            <a:rect l="l" t="t" r="r" b="b"/>
            <a:pathLst>
              <a:path w="1340484">
                <a:moveTo>
                  <a:pt x="0" y="0"/>
                </a:moveTo>
                <a:lnTo>
                  <a:pt x="1340273" y="0"/>
                </a:lnTo>
              </a:path>
            </a:pathLst>
          </a:custGeom>
          <a:ln w="5235">
            <a:solidFill>
              <a:srgbClr val="091F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0052050" y="873276"/>
            <a:ext cx="1340485" cy="0"/>
          </a:xfrm>
          <a:custGeom>
            <a:avLst/>
            <a:gdLst/>
            <a:ahLst/>
            <a:cxnLst/>
            <a:rect l="l" t="t" r="r" b="b"/>
            <a:pathLst>
              <a:path w="1340484">
                <a:moveTo>
                  <a:pt x="0" y="0"/>
                </a:moveTo>
                <a:lnTo>
                  <a:pt x="1340273" y="0"/>
                </a:lnTo>
              </a:path>
            </a:pathLst>
          </a:custGeom>
          <a:ln w="523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1476090" y="873276"/>
            <a:ext cx="1340485" cy="0"/>
          </a:xfrm>
          <a:custGeom>
            <a:avLst/>
            <a:gdLst/>
            <a:ahLst/>
            <a:cxnLst/>
            <a:rect l="l" t="t" r="r" b="b"/>
            <a:pathLst>
              <a:path w="1340484">
                <a:moveTo>
                  <a:pt x="0" y="0"/>
                </a:moveTo>
                <a:lnTo>
                  <a:pt x="1340273" y="0"/>
                </a:lnTo>
              </a:path>
            </a:pathLst>
          </a:custGeom>
          <a:ln w="523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2900131" y="873276"/>
            <a:ext cx="1393190" cy="0"/>
          </a:xfrm>
          <a:custGeom>
            <a:avLst/>
            <a:gdLst/>
            <a:ahLst/>
            <a:cxnLst/>
            <a:rect l="l" t="t" r="r" b="b"/>
            <a:pathLst>
              <a:path w="1393190">
                <a:moveTo>
                  <a:pt x="0" y="0"/>
                </a:moveTo>
                <a:lnTo>
                  <a:pt x="1392627" y="0"/>
                </a:lnTo>
              </a:path>
            </a:pathLst>
          </a:custGeom>
          <a:ln w="523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4377572" y="873276"/>
            <a:ext cx="1340485" cy="0"/>
          </a:xfrm>
          <a:custGeom>
            <a:avLst/>
            <a:gdLst/>
            <a:ahLst/>
            <a:cxnLst/>
            <a:rect l="l" t="t" r="r" b="b"/>
            <a:pathLst>
              <a:path w="1340484">
                <a:moveTo>
                  <a:pt x="0" y="0"/>
                </a:moveTo>
                <a:lnTo>
                  <a:pt x="1340273" y="0"/>
                </a:lnTo>
              </a:path>
            </a:pathLst>
          </a:custGeom>
          <a:ln w="523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10309721" y="982544"/>
            <a:ext cx="824865" cy="2019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50" spc="-10" dirty="0">
                <a:solidFill>
                  <a:srgbClr val="091F2C"/>
                </a:solidFill>
                <a:latin typeface="Trebuchet MS"/>
                <a:cs typeface="Trebuchet MS"/>
              </a:rPr>
              <a:t>Introduction</a:t>
            </a:r>
            <a:endParaRPr sz="1150">
              <a:latin typeface="Trebuchet MS"/>
              <a:cs typeface="Trebuchet M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1820264" y="982544"/>
            <a:ext cx="652780" cy="2019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50" spc="-35" dirty="0">
                <a:solidFill>
                  <a:srgbClr val="091F2C"/>
                </a:solidFill>
                <a:latin typeface="Trebuchet MS"/>
                <a:cs typeface="Trebuchet MS"/>
              </a:rPr>
              <a:t>Ge</a:t>
            </a:r>
            <a:r>
              <a:rPr sz="1150" spc="-20" dirty="0">
                <a:solidFill>
                  <a:srgbClr val="091F2C"/>
                </a:solidFill>
                <a:latin typeface="Trebuchet MS"/>
                <a:cs typeface="Trebuchet MS"/>
              </a:rPr>
              <a:t>t</a:t>
            </a:r>
            <a:r>
              <a:rPr sz="1150" spc="-3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150" spc="-15" dirty="0">
                <a:solidFill>
                  <a:srgbClr val="091F2C"/>
                </a:solidFill>
                <a:latin typeface="Trebuchet MS"/>
                <a:cs typeface="Trebuchet MS"/>
              </a:rPr>
              <a:t>ready</a:t>
            </a:r>
            <a:endParaRPr sz="1150">
              <a:latin typeface="Trebuchet MS"/>
              <a:cs typeface="Trebuchet M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2891189" y="982544"/>
            <a:ext cx="1410970" cy="2019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50" spc="25" dirty="0">
                <a:solidFill>
                  <a:srgbClr val="091F2C"/>
                </a:solidFill>
                <a:latin typeface="Trebuchet MS"/>
                <a:cs typeface="Trebuchet MS"/>
              </a:rPr>
              <a:t>Onboard</a:t>
            </a:r>
            <a:r>
              <a:rPr sz="1150" spc="-6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150" spc="15" dirty="0">
                <a:solidFill>
                  <a:srgbClr val="091F2C"/>
                </a:solidFill>
                <a:latin typeface="Trebuchet MS"/>
                <a:cs typeface="Trebuchet MS"/>
              </a:rPr>
              <a:t>and</a:t>
            </a:r>
            <a:r>
              <a:rPr sz="1150" spc="-5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150" spc="25" dirty="0">
                <a:solidFill>
                  <a:srgbClr val="091F2C"/>
                </a:solidFill>
                <a:latin typeface="Trebuchet MS"/>
                <a:cs typeface="Trebuchet MS"/>
              </a:rPr>
              <a:t>engage</a:t>
            </a:r>
            <a:endParaRPr sz="1150">
              <a:latin typeface="Trebuchet MS"/>
              <a:cs typeface="Trebuchet MS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4569775" y="982544"/>
            <a:ext cx="953769" cy="2019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50" spc="-25" dirty="0">
                <a:solidFill>
                  <a:srgbClr val="091F2C"/>
                </a:solidFill>
                <a:latin typeface="Trebuchet MS"/>
                <a:cs typeface="Trebuchet MS"/>
              </a:rPr>
              <a:t>Delive</a:t>
            </a:r>
            <a:r>
              <a:rPr sz="1150" spc="-15" dirty="0">
                <a:solidFill>
                  <a:srgbClr val="091F2C"/>
                </a:solidFill>
                <a:latin typeface="Trebuchet MS"/>
                <a:cs typeface="Trebuchet MS"/>
              </a:rPr>
              <a:t>r</a:t>
            </a:r>
            <a:r>
              <a:rPr sz="1150" spc="-3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150" spc="-20" dirty="0">
                <a:solidFill>
                  <a:srgbClr val="091F2C"/>
                </a:solidFill>
                <a:latin typeface="Trebuchet MS"/>
                <a:cs typeface="Trebuchet MS"/>
              </a:rPr>
              <a:t>impact</a:t>
            </a:r>
            <a:endParaRPr sz="1150">
              <a:latin typeface="Trebuchet MS"/>
              <a:cs typeface="Trebuchet MS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5798499" y="982544"/>
            <a:ext cx="1349375" cy="2019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50" spc="-20" dirty="0">
                <a:solidFill>
                  <a:srgbClr val="091F2C"/>
                </a:solidFill>
                <a:latin typeface="Trebuchet MS"/>
                <a:cs typeface="Trebuchet MS"/>
              </a:rPr>
              <a:t>Extend</a:t>
            </a:r>
            <a:r>
              <a:rPr sz="1150" spc="-6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150" spc="15" dirty="0">
                <a:solidFill>
                  <a:srgbClr val="091F2C"/>
                </a:solidFill>
                <a:latin typeface="Trebuchet MS"/>
                <a:cs typeface="Trebuchet MS"/>
              </a:rPr>
              <a:t>and</a:t>
            </a:r>
            <a:r>
              <a:rPr sz="1150" spc="-6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150" spc="-10" dirty="0">
                <a:solidFill>
                  <a:srgbClr val="091F2C"/>
                </a:solidFill>
                <a:latin typeface="Trebuchet MS"/>
                <a:cs typeface="Trebuchet MS"/>
              </a:rPr>
              <a:t>optimize</a:t>
            </a:r>
            <a:endParaRPr sz="1150">
              <a:latin typeface="Trebuchet MS"/>
              <a:cs typeface="Trebuchet MS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7546056" y="982544"/>
            <a:ext cx="705485" cy="2019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50" spc="-10" dirty="0">
                <a:solidFill>
                  <a:srgbClr val="091F2C"/>
                </a:solidFill>
                <a:latin typeface="Trebuchet MS"/>
                <a:cs typeface="Trebuchet MS"/>
              </a:rPr>
              <a:t>Nex</a:t>
            </a:r>
            <a:r>
              <a:rPr sz="1150" spc="-5" dirty="0">
                <a:solidFill>
                  <a:srgbClr val="091F2C"/>
                </a:solidFill>
                <a:latin typeface="Trebuchet MS"/>
                <a:cs typeface="Trebuchet MS"/>
              </a:rPr>
              <a:t>t</a:t>
            </a:r>
            <a:r>
              <a:rPr sz="1150" spc="-3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150" spc="-10" dirty="0">
                <a:solidFill>
                  <a:srgbClr val="091F2C"/>
                </a:solidFill>
                <a:latin typeface="Trebuchet MS"/>
                <a:cs typeface="Trebuchet MS"/>
              </a:rPr>
              <a:t>steps</a:t>
            </a:r>
            <a:endParaRPr sz="1150">
              <a:latin typeface="Trebuchet MS"/>
              <a:cs typeface="Trebuchet MS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8954250" y="983057"/>
            <a:ext cx="154940" cy="2019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50" spc="-100" dirty="0">
                <a:solidFill>
                  <a:srgbClr val="091F2C"/>
                </a:solidFill>
                <a:latin typeface="Trebuchet MS"/>
                <a:cs typeface="Trebuchet MS"/>
              </a:rPr>
              <a:t>19</a:t>
            </a:r>
            <a:endParaRPr sz="11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FFF8F3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0104099" cy="11308556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992505" y="2620770"/>
            <a:ext cx="1510665" cy="2768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50" spc="35" dirty="0">
                <a:solidFill>
                  <a:srgbClr val="091F2C"/>
                </a:solidFill>
                <a:latin typeface="Trebuchet MS"/>
                <a:cs typeface="Trebuchet MS"/>
              </a:rPr>
              <a:t>INTRODUCTION</a:t>
            </a:r>
            <a:endParaRPr sz="165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92505" y="3072898"/>
            <a:ext cx="6293485" cy="3309620"/>
          </a:xfrm>
          <a:prstGeom prst="rect">
            <a:avLst/>
          </a:prstGeom>
        </p:spPr>
        <p:txBody>
          <a:bodyPr vert="horz" wrap="square" lIns="0" tIns="217804" rIns="0" bIns="0" rtlCol="0">
            <a:spAutoFit/>
          </a:bodyPr>
          <a:lstStyle/>
          <a:p>
            <a:pPr marL="12700" marR="5080">
              <a:lnSpc>
                <a:spcPts val="8080"/>
              </a:lnSpc>
              <a:spcBef>
                <a:spcPts val="1714"/>
              </a:spcBef>
            </a:pPr>
            <a:r>
              <a:rPr sz="8050" spc="-165" dirty="0">
                <a:solidFill>
                  <a:srgbClr val="07641D"/>
                </a:solidFill>
                <a:latin typeface="Segoe UI Semibold"/>
                <a:cs typeface="Segoe UI Semibold"/>
              </a:rPr>
              <a:t>Welcome</a:t>
            </a:r>
            <a:r>
              <a:rPr sz="8050" spc="-20" dirty="0">
                <a:solidFill>
                  <a:srgbClr val="07641D"/>
                </a:solidFill>
                <a:latin typeface="Segoe UI Semibold"/>
                <a:cs typeface="Segoe UI Semibold"/>
              </a:rPr>
              <a:t> </a:t>
            </a:r>
            <a:r>
              <a:rPr sz="8050" spc="-80" dirty="0">
                <a:solidFill>
                  <a:srgbClr val="07641D"/>
                </a:solidFill>
                <a:latin typeface="Segoe UI Semibold"/>
                <a:cs typeface="Segoe UI Semibold"/>
              </a:rPr>
              <a:t>to </a:t>
            </a:r>
            <a:r>
              <a:rPr sz="8050" spc="-75" dirty="0">
                <a:solidFill>
                  <a:srgbClr val="07641D"/>
                </a:solidFill>
                <a:latin typeface="Segoe UI Semibold"/>
                <a:cs typeface="Segoe UI Semibold"/>
              </a:rPr>
              <a:t> </a:t>
            </a:r>
            <a:r>
              <a:rPr sz="8050" spc="-155" dirty="0">
                <a:solidFill>
                  <a:srgbClr val="07641D"/>
                </a:solidFill>
                <a:latin typeface="Segoe UI Semibold"/>
                <a:cs typeface="Segoe UI Semibold"/>
              </a:rPr>
              <a:t>Copilot</a:t>
            </a:r>
            <a:r>
              <a:rPr sz="8050" spc="-10" dirty="0">
                <a:solidFill>
                  <a:srgbClr val="07641D"/>
                </a:solidFill>
                <a:latin typeface="Segoe UI Semibold"/>
                <a:cs typeface="Segoe UI Semibold"/>
              </a:rPr>
              <a:t> </a:t>
            </a:r>
            <a:r>
              <a:rPr sz="8050" spc="-75" dirty="0">
                <a:solidFill>
                  <a:srgbClr val="07641D"/>
                </a:solidFill>
                <a:latin typeface="Segoe UI Semibold"/>
                <a:cs typeface="Segoe UI Semibold"/>
              </a:rPr>
              <a:t>for </a:t>
            </a:r>
            <a:r>
              <a:rPr sz="8050" spc="-70" dirty="0">
                <a:solidFill>
                  <a:srgbClr val="07641D"/>
                </a:solidFill>
                <a:latin typeface="Segoe UI Semibold"/>
                <a:cs typeface="Segoe UI Semibold"/>
              </a:rPr>
              <a:t> </a:t>
            </a:r>
            <a:r>
              <a:rPr sz="8050" spc="-100" dirty="0">
                <a:solidFill>
                  <a:srgbClr val="07641D"/>
                </a:solidFill>
                <a:latin typeface="Segoe UI Semibold"/>
                <a:cs typeface="Segoe UI Semibold"/>
              </a:rPr>
              <a:t>Microsoft</a:t>
            </a:r>
            <a:r>
              <a:rPr sz="8050" spc="-80" dirty="0">
                <a:solidFill>
                  <a:srgbClr val="07641D"/>
                </a:solidFill>
                <a:latin typeface="Segoe UI Semibold"/>
                <a:cs typeface="Segoe UI Semibold"/>
              </a:rPr>
              <a:t> </a:t>
            </a:r>
            <a:r>
              <a:rPr sz="8050" spc="-175" dirty="0">
                <a:solidFill>
                  <a:srgbClr val="07641D"/>
                </a:solidFill>
                <a:latin typeface="Segoe UI Semibold"/>
                <a:cs typeface="Segoe UI Semibold"/>
              </a:rPr>
              <a:t>365</a:t>
            </a:r>
            <a:endParaRPr sz="8050">
              <a:latin typeface="Segoe UI Semibold"/>
              <a:cs typeface="Segoe UI Semibold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349018" y="3258821"/>
            <a:ext cx="4023360" cy="19316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 marR="30480">
              <a:lnSpc>
                <a:spcPct val="123200"/>
              </a:lnSpc>
              <a:spcBef>
                <a:spcPts val="90"/>
              </a:spcBef>
            </a:pPr>
            <a:r>
              <a:rPr sz="1450" spc="5" dirty="0">
                <a:solidFill>
                  <a:srgbClr val="091F2C"/>
                </a:solidFill>
                <a:latin typeface="Trebuchet MS"/>
                <a:cs typeface="Trebuchet MS"/>
              </a:rPr>
              <a:t>Organizations </a:t>
            </a:r>
            <a:r>
              <a:rPr sz="1450" dirty="0">
                <a:solidFill>
                  <a:srgbClr val="091F2C"/>
                </a:solidFill>
                <a:latin typeface="Trebuchet MS"/>
                <a:cs typeface="Trebuchet MS"/>
              </a:rPr>
              <a:t>across </a:t>
            </a:r>
            <a:r>
              <a:rPr sz="1450" spc="-10" dirty="0">
                <a:solidFill>
                  <a:srgbClr val="091F2C"/>
                </a:solidFill>
                <a:latin typeface="Trebuchet MS"/>
                <a:cs typeface="Trebuchet MS"/>
              </a:rPr>
              <a:t>industries have </a:t>
            </a:r>
            <a:r>
              <a:rPr sz="1450" spc="55" dirty="0">
                <a:solidFill>
                  <a:srgbClr val="091F2C"/>
                </a:solidFill>
                <a:latin typeface="Trebuchet MS"/>
                <a:cs typeface="Trebuchet MS"/>
              </a:rPr>
              <a:t>gone </a:t>
            </a:r>
            <a:r>
              <a:rPr sz="1450" dirty="0">
                <a:solidFill>
                  <a:srgbClr val="091F2C"/>
                </a:solidFill>
                <a:latin typeface="Trebuchet MS"/>
                <a:cs typeface="Trebuchet MS"/>
              </a:rPr>
              <a:t>from </a:t>
            </a:r>
            <a:r>
              <a:rPr sz="1450" spc="-42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10" dirty="0">
                <a:solidFill>
                  <a:srgbClr val="091F2C"/>
                </a:solidFill>
                <a:latin typeface="Trebuchet MS"/>
                <a:cs typeface="Trebuchet MS"/>
              </a:rPr>
              <a:t>talking </a:t>
            </a:r>
            <a:r>
              <a:rPr sz="1450" spc="15" dirty="0">
                <a:solidFill>
                  <a:srgbClr val="091F2C"/>
                </a:solidFill>
                <a:latin typeface="Trebuchet MS"/>
                <a:cs typeface="Trebuchet MS"/>
              </a:rPr>
              <a:t>about </a:t>
            </a:r>
            <a:r>
              <a:rPr sz="1450" spc="35" dirty="0">
                <a:solidFill>
                  <a:srgbClr val="091F2C"/>
                </a:solidFill>
                <a:latin typeface="Trebuchet MS"/>
                <a:cs typeface="Trebuchet MS"/>
              </a:rPr>
              <a:t>AI </a:t>
            </a:r>
            <a:r>
              <a:rPr sz="1450" spc="-10" dirty="0">
                <a:solidFill>
                  <a:srgbClr val="091F2C"/>
                </a:solidFill>
                <a:latin typeface="Trebuchet MS"/>
                <a:cs typeface="Trebuchet MS"/>
              </a:rPr>
              <a:t>to </a:t>
            </a:r>
            <a:r>
              <a:rPr sz="1450" spc="20" dirty="0">
                <a:solidFill>
                  <a:srgbClr val="091F2C"/>
                </a:solidFill>
                <a:latin typeface="Trebuchet MS"/>
                <a:cs typeface="Trebuchet MS"/>
              </a:rPr>
              <a:t>deploying </a:t>
            </a:r>
            <a:r>
              <a:rPr sz="1450" spc="-70" dirty="0">
                <a:solidFill>
                  <a:srgbClr val="091F2C"/>
                </a:solidFill>
                <a:latin typeface="Trebuchet MS"/>
                <a:cs typeface="Trebuchet MS"/>
              </a:rPr>
              <a:t>it </a:t>
            </a:r>
            <a:r>
              <a:rPr sz="1450" spc="-50" dirty="0">
                <a:solidFill>
                  <a:srgbClr val="091F2C"/>
                </a:solidFill>
                <a:latin typeface="Trebuchet MS"/>
                <a:cs typeface="Trebuchet MS"/>
              </a:rPr>
              <a:t>at </a:t>
            </a:r>
            <a:r>
              <a:rPr sz="1450" spc="-60" dirty="0">
                <a:solidFill>
                  <a:srgbClr val="091F2C"/>
                </a:solidFill>
                <a:latin typeface="Trebuchet MS"/>
                <a:cs typeface="Trebuchet MS"/>
              </a:rPr>
              <a:t>scale. </a:t>
            </a:r>
            <a:r>
              <a:rPr sz="1450" spc="-30" dirty="0">
                <a:solidFill>
                  <a:srgbClr val="091F2C"/>
                </a:solidFill>
                <a:latin typeface="Trebuchet MS"/>
                <a:cs typeface="Trebuchet MS"/>
              </a:rPr>
              <a:t>After </a:t>
            </a:r>
            <a:r>
              <a:rPr sz="1450" spc="-2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50" dirty="0">
                <a:solidFill>
                  <a:srgbClr val="091F2C"/>
                </a:solidFill>
                <a:latin typeface="Trebuchet MS"/>
                <a:cs typeface="Trebuchet MS"/>
              </a:rPr>
              <a:t>just</a:t>
            </a:r>
            <a:r>
              <a:rPr sz="1450" spc="-30" dirty="0">
                <a:solidFill>
                  <a:srgbClr val="091F2C"/>
                </a:solidFill>
                <a:latin typeface="Trebuchet MS"/>
                <a:cs typeface="Trebuchet MS"/>
              </a:rPr>
              <a:t> three</a:t>
            </a:r>
            <a:r>
              <a:rPr sz="1450" spc="-3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25" dirty="0">
                <a:solidFill>
                  <a:srgbClr val="091F2C"/>
                </a:solidFill>
                <a:latin typeface="Trebuchet MS"/>
                <a:cs typeface="Trebuchet MS"/>
              </a:rPr>
              <a:t>months</a:t>
            </a:r>
            <a:r>
              <a:rPr sz="1450" spc="-3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5" dirty="0">
                <a:solidFill>
                  <a:srgbClr val="091F2C"/>
                </a:solidFill>
                <a:latin typeface="Trebuchet MS"/>
                <a:cs typeface="Trebuchet MS"/>
              </a:rPr>
              <a:t>of</a:t>
            </a:r>
            <a:r>
              <a:rPr sz="1450" spc="-3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30" dirty="0">
                <a:solidFill>
                  <a:srgbClr val="091F2C"/>
                </a:solidFill>
                <a:latin typeface="Trebuchet MS"/>
                <a:cs typeface="Trebuchet MS"/>
              </a:rPr>
              <a:t>using</a:t>
            </a:r>
            <a:r>
              <a:rPr sz="1450" spc="-2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30" dirty="0">
                <a:solidFill>
                  <a:srgbClr val="091F2C"/>
                </a:solidFill>
                <a:latin typeface="Trebuchet MS"/>
                <a:cs typeface="Trebuchet MS"/>
              </a:rPr>
              <a:t>Copilot, </a:t>
            </a:r>
            <a:r>
              <a:rPr sz="1450" spc="120" dirty="0">
                <a:solidFill>
                  <a:srgbClr val="091F2C"/>
                </a:solidFill>
                <a:latin typeface="Trebuchet MS"/>
                <a:cs typeface="Trebuchet MS"/>
              </a:rPr>
              <a:t>70%</a:t>
            </a:r>
            <a:r>
              <a:rPr sz="1450" spc="-3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5" dirty="0">
                <a:solidFill>
                  <a:srgbClr val="091F2C"/>
                </a:solidFill>
                <a:latin typeface="Trebuchet MS"/>
                <a:cs typeface="Trebuchet MS"/>
              </a:rPr>
              <a:t>of</a:t>
            </a:r>
            <a:r>
              <a:rPr sz="1450" spc="-3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5" dirty="0">
                <a:solidFill>
                  <a:srgbClr val="091F2C"/>
                </a:solidFill>
                <a:latin typeface="Trebuchet MS"/>
                <a:cs typeface="Trebuchet MS"/>
              </a:rPr>
              <a:t>users </a:t>
            </a:r>
            <a:r>
              <a:rPr sz="1450" spc="-42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dirty="0">
                <a:solidFill>
                  <a:srgbClr val="091F2C"/>
                </a:solidFill>
                <a:latin typeface="Trebuchet MS"/>
                <a:cs typeface="Trebuchet MS"/>
              </a:rPr>
              <a:t>said</a:t>
            </a:r>
            <a:r>
              <a:rPr sz="1450" spc="-3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20" dirty="0">
                <a:solidFill>
                  <a:srgbClr val="091F2C"/>
                </a:solidFill>
                <a:latin typeface="Trebuchet MS"/>
                <a:cs typeface="Trebuchet MS"/>
              </a:rPr>
              <a:t>they</a:t>
            </a:r>
            <a:r>
              <a:rPr sz="1450" spc="-3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35" dirty="0">
                <a:solidFill>
                  <a:srgbClr val="091F2C"/>
                </a:solidFill>
                <a:latin typeface="Trebuchet MS"/>
                <a:cs typeface="Trebuchet MS"/>
              </a:rPr>
              <a:t>were </a:t>
            </a:r>
            <a:r>
              <a:rPr sz="1450" spc="15" dirty="0">
                <a:solidFill>
                  <a:srgbClr val="091F2C"/>
                </a:solidFill>
                <a:latin typeface="Trebuchet MS"/>
                <a:cs typeface="Trebuchet MS"/>
              </a:rPr>
              <a:t>more</a:t>
            </a:r>
            <a:r>
              <a:rPr sz="1450" spc="-3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5" dirty="0">
                <a:solidFill>
                  <a:srgbClr val="091F2C"/>
                </a:solidFill>
                <a:latin typeface="Trebuchet MS"/>
                <a:cs typeface="Trebuchet MS"/>
              </a:rPr>
              <a:t>productive</a:t>
            </a:r>
            <a:r>
              <a:rPr sz="1450" spc="-4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25" dirty="0">
                <a:solidFill>
                  <a:srgbClr val="091F2C"/>
                </a:solidFill>
                <a:latin typeface="Trebuchet MS"/>
                <a:cs typeface="Trebuchet MS"/>
              </a:rPr>
              <a:t>and</a:t>
            </a:r>
            <a:r>
              <a:rPr sz="1450" spc="-3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130" dirty="0">
                <a:solidFill>
                  <a:srgbClr val="091F2C"/>
                </a:solidFill>
                <a:latin typeface="Trebuchet MS"/>
                <a:cs typeface="Trebuchet MS"/>
              </a:rPr>
              <a:t>68%</a:t>
            </a:r>
            <a:r>
              <a:rPr sz="1450" spc="-3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65" dirty="0">
                <a:solidFill>
                  <a:srgbClr val="091F2C"/>
                </a:solidFill>
                <a:latin typeface="Trebuchet MS"/>
                <a:cs typeface="Trebuchet MS"/>
              </a:rPr>
              <a:t>felt</a:t>
            </a:r>
            <a:endParaRPr sz="1450">
              <a:latin typeface="Trebuchet MS"/>
              <a:cs typeface="Trebuchet MS"/>
            </a:endParaRPr>
          </a:p>
          <a:p>
            <a:pPr marL="38100" marR="163830">
              <a:lnSpc>
                <a:spcPct val="123200"/>
              </a:lnSpc>
            </a:pPr>
            <a:r>
              <a:rPr sz="1450" spc="-70" dirty="0">
                <a:solidFill>
                  <a:srgbClr val="091F2C"/>
                </a:solidFill>
                <a:latin typeface="Trebuchet MS"/>
                <a:cs typeface="Trebuchet MS"/>
              </a:rPr>
              <a:t>it </a:t>
            </a:r>
            <a:r>
              <a:rPr sz="1450" spc="5" dirty="0">
                <a:solidFill>
                  <a:srgbClr val="091F2C"/>
                </a:solidFill>
                <a:latin typeface="Trebuchet MS"/>
                <a:cs typeface="Trebuchet MS"/>
              </a:rPr>
              <a:t>improved </a:t>
            </a:r>
            <a:r>
              <a:rPr sz="1450" spc="-20" dirty="0">
                <a:solidFill>
                  <a:srgbClr val="091F2C"/>
                </a:solidFill>
                <a:latin typeface="Trebuchet MS"/>
                <a:cs typeface="Trebuchet MS"/>
              </a:rPr>
              <a:t>the </a:t>
            </a:r>
            <a:r>
              <a:rPr sz="1450" spc="-15" dirty="0">
                <a:solidFill>
                  <a:srgbClr val="091F2C"/>
                </a:solidFill>
                <a:latin typeface="Trebuchet MS"/>
                <a:cs typeface="Trebuchet MS"/>
              </a:rPr>
              <a:t>quality </a:t>
            </a:r>
            <a:r>
              <a:rPr sz="1450" spc="-5" dirty="0">
                <a:solidFill>
                  <a:srgbClr val="091F2C"/>
                </a:solidFill>
                <a:latin typeface="Trebuchet MS"/>
                <a:cs typeface="Trebuchet MS"/>
              </a:rPr>
              <a:t>of </a:t>
            </a:r>
            <a:r>
              <a:rPr sz="1450" spc="-40" dirty="0">
                <a:solidFill>
                  <a:srgbClr val="091F2C"/>
                </a:solidFill>
                <a:latin typeface="Trebuchet MS"/>
                <a:cs typeface="Trebuchet MS"/>
              </a:rPr>
              <a:t>their work. </a:t>
            </a:r>
            <a:r>
              <a:rPr sz="1450" spc="65" dirty="0">
                <a:solidFill>
                  <a:srgbClr val="091F2C"/>
                </a:solidFill>
                <a:latin typeface="Trebuchet MS"/>
                <a:cs typeface="Trebuchet MS"/>
              </a:rPr>
              <a:t>And </a:t>
            </a:r>
            <a:r>
              <a:rPr sz="1450" spc="-20" dirty="0">
                <a:solidFill>
                  <a:srgbClr val="091F2C"/>
                </a:solidFill>
                <a:latin typeface="Trebuchet MS"/>
                <a:cs typeface="Trebuchet MS"/>
              </a:rPr>
              <a:t>the </a:t>
            </a:r>
            <a:r>
              <a:rPr sz="1450" spc="-1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30" dirty="0">
                <a:solidFill>
                  <a:srgbClr val="091F2C"/>
                </a:solidFill>
                <a:latin typeface="Trebuchet MS"/>
                <a:cs typeface="Trebuchet MS"/>
              </a:rPr>
              <a:t>most</a:t>
            </a:r>
            <a:r>
              <a:rPr sz="1450" spc="-3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45" dirty="0">
                <a:solidFill>
                  <a:srgbClr val="091F2C"/>
                </a:solidFill>
                <a:latin typeface="Trebuchet MS"/>
                <a:cs typeface="Trebuchet MS"/>
              </a:rPr>
              <a:t>effective</a:t>
            </a:r>
            <a:r>
              <a:rPr sz="1450" spc="-4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5" dirty="0">
                <a:solidFill>
                  <a:srgbClr val="091F2C"/>
                </a:solidFill>
                <a:latin typeface="Trebuchet MS"/>
                <a:cs typeface="Trebuchet MS"/>
              </a:rPr>
              <a:t>Copilot</a:t>
            </a:r>
            <a:r>
              <a:rPr sz="1450" spc="-3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15" dirty="0">
                <a:solidFill>
                  <a:srgbClr val="091F2C"/>
                </a:solidFill>
                <a:latin typeface="Trebuchet MS"/>
                <a:cs typeface="Trebuchet MS"/>
              </a:rPr>
              <a:t>users?</a:t>
            </a:r>
            <a:r>
              <a:rPr sz="1450" spc="-3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15" dirty="0">
                <a:solidFill>
                  <a:srgbClr val="091F2C"/>
                </a:solidFill>
                <a:latin typeface="Trebuchet MS"/>
                <a:cs typeface="Trebuchet MS"/>
              </a:rPr>
              <a:t>They</a:t>
            </a:r>
            <a:r>
              <a:rPr sz="1450" spc="-3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5" dirty="0">
                <a:solidFill>
                  <a:srgbClr val="091F2C"/>
                </a:solidFill>
                <a:latin typeface="Trebuchet MS"/>
                <a:cs typeface="Trebuchet MS"/>
              </a:rPr>
              <a:t>saved</a:t>
            </a:r>
            <a:r>
              <a:rPr sz="1450" spc="-3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15" dirty="0">
                <a:solidFill>
                  <a:srgbClr val="091F2C"/>
                </a:solidFill>
                <a:latin typeface="Trebuchet MS"/>
                <a:cs typeface="Trebuchet MS"/>
              </a:rPr>
              <a:t>more </a:t>
            </a:r>
            <a:r>
              <a:rPr sz="1450" spc="-42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85" dirty="0">
                <a:solidFill>
                  <a:srgbClr val="091F2C"/>
                </a:solidFill>
                <a:latin typeface="Trebuchet MS"/>
                <a:cs typeface="Trebuchet MS"/>
              </a:rPr>
              <a:t>t</a:t>
            </a:r>
            <a:r>
              <a:rPr sz="1450" spc="35" dirty="0">
                <a:solidFill>
                  <a:srgbClr val="091F2C"/>
                </a:solidFill>
                <a:latin typeface="Trebuchet MS"/>
                <a:cs typeface="Trebuchet MS"/>
              </a:rPr>
              <a:t>h</a:t>
            </a:r>
            <a:r>
              <a:rPr sz="1450" spc="-25" dirty="0">
                <a:solidFill>
                  <a:srgbClr val="091F2C"/>
                </a:solidFill>
                <a:latin typeface="Trebuchet MS"/>
                <a:cs typeface="Trebuchet MS"/>
              </a:rPr>
              <a:t>a</a:t>
            </a:r>
            <a:r>
              <a:rPr sz="1450" spc="45" dirty="0">
                <a:solidFill>
                  <a:srgbClr val="091F2C"/>
                </a:solidFill>
                <a:latin typeface="Trebuchet MS"/>
                <a:cs typeface="Trebuchet MS"/>
              </a:rPr>
              <a:t>n</a:t>
            </a:r>
            <a:r>
              <a:rPr sz="1450" spc="-3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220" dirty="0">
                <a:solidFill>
                  <a:srgbClr val="091F2C"/>
                </a:solidFill>
                <a:latin typeface="Trebuchet MS"/>
                <a:cs typeface="Trebuchet MS"/>
              </a:rPr>
              <a:t>1</a:t>
            </a:r>
            <a:r>
              <a:rPr sz="1450" spc="35" dirty="0">
                <a:solidFill>
                  <a:srgbClr val="091F2C"/>
                </a:solidFill>
                <a:latin typeface="Trebuchet MS"/>
                <a:cs typeface="Trebuchet MS"/>
              </a:rPr>
              <a:t>0</a:t>
            </a:r>
            <a:r>
              <a:rPr sz="1450" spc="-3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35" dirty="0">
                <a:solidFill>
                  <a:srgbClr val="091F2C"/>
                </a:solidFill>
                <a:latin typeface="Trebuchet MS"/>
                <a:cs typeface="Trebuchet MS"/>
              </a:rPr>
              <a:t>h</a:t>
            </a:r>
            <a:r>
              <a:rPr sz="1450" spc="80" dirty="0">
                <a:solidFill>
                  <a:srgbClr val="091F2C"/>
                </a:solidFill>
                <a:latin typeface="Trebuchet MS"/>
                <a:cs typeface="Trebuchet MS"/>
              </a:rPr>
              <a:t>o</a:t>
            </a:r>
            <a:r>
              <a:rPr sz="1450" spc="25" dirty="0">
                <a:solidFill>
                  <a:srgbClr val="091F2C"/>
                </a:solidFill>
                <a:latin typeface="Trebuchet MS"/>
                <a:cs typeface="Trebuchet MS"/>
              </a:rPr>
              <a:t>u</a:t>
            </a:r>
            <a:r>
              <a:rPr sz="1450" spc="-45" dirty="0">
                <a:solidFill>
                  <a:srgbClr val="091F2C"/>
                </a:solidFill>
                <a:latin typeface="Trebuchet MS"/>
                <a:cs typeface="Trebuchet MS"/>
              </a:rPr>
              <a:t>r</a:t>
            </a:r>
            <a:r>
              <a:rPr sz="1450" spc="40" dirty="0">
                <a:solidFill>
                  <a:srgbClr val="091F2C"/>
                </a:solidFill>
                <a:latin typeface="Trebuchet MS"/>
                <a:cs typeface="Trebuchet MS"/>
              </a:rPr>
              <a:t>s</a:t>
            </a:r>
            <a:r>
              <a:rPr sz="1450" spc="-3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55" dirty="0">
                <a:solidFill>
                  <a:srgbClr val="091F2C"/>
                </a:solidFill>
                <a:latin typeface="Trebuchet MS"/>
                <a:cs typeface="Trebuchet MS"/>
              </a:rPr>
              <a:t>p</a:t>
            </a:r>
            <a:r>
              <a:rPr sz="1450" spc="-25" dirty="0">
                <a:solidFill>
                  <a:srgbClr val="091F2C"/>
                </a:solidFill>
                <a:latin typeface="Trebuchet MS"/>
                <a:cs typeface="Trebuchet MS"/>
              </a:rPr>
              <a:t>e</a:t>
            </a:r>
            <a:r>
              <a:rPr sz="1450" spc="-50" dirty="0">
                <a:solidFill>
                  <a:srgbClr val="091F2C"/>
                </a:solidFill>
                <a:latin typeface="Trebuchet MS"/>
                <a:cs typeface="Trebuchet MS"/>
              </a:rPr>
              <a:t>r</a:t>
            </a:r>
            <a:r>
              <a:rPr sz="1450" spc="-3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60" dirty="0">
                <a:solidFill>
                  <a:srgbClr val="091F2C"/>
                </a:solidFill>
                <a:latin typeface="Trebuchet MS"/>
                <a:cs typeface="Trebuchet MS"/>
              </a:rPr>
              <a:t>m</a:t>
            </a:r>
            <a:r>
              <a:rPr sz="1450" spc="80" dirty="0">
                <a:solidFill>
                  <a:srgbClr val="091F2C"/>
                </a:solidFill>
                <a:latin typeface="Trebuchet MS"/>
                <a:cs typeface="Trebuchet MS"/>
              </a:rPr>
              <a:t>o</a:t>
            </a:r>
            <a:r>
              <a:rPr sz="1450" spc="25" dirty="0">
                <a:solidFill>
                  <a:srgbClr val="091F2C"/>
                </a:solidFill>
                <a:latin typeface="Trebuchet MS"/>
                <a:cs typeface="Trebuchet MS"/>
              </a:rPr>
              <a:t>n</a:t>
            </a:r>
            <a:r>
              <a:rPr sz="1450" spc="-85" dirty="0">
                <a:solidFill>
                  <a:srgbClr val="091F2C"/>
                </a:solidFill>
                <a:latin typeface="Trebuchet MS"/>
                <a:cs typeface="Trebuchet MS"/>
              </a:rPr>
              <a:t>t</a:t>
            </a:r>
            <a:r>
              <a:rPr sz="1450" spc="40" dirty="0">
                <a:solidFill>
                  <a:srgbClr val="091F2C"/>
                </a:solidFill>
                <a:latin typeface="Trebuchet MS"/>
                <a:cs typeface="Trebuchet MS"/>
              </a:rPr>
              <a:t>h</a:t>
            </a:r>
            <a:r>
              <a:rPr sz="1450" spc="-285" dirty="0">
                <a:solidFill>
                  <a:srgbClr val="091F2C"/>
                </a:solidFill>
                <a:latin typeface="Trebuchet MS"/>
                <a:cs typeface="Trebuchet MS"/>
              </a:rPr>
              <a:t>.</a:t>
            </a:r>
            <a:r>
              <a:rPr sz="1275" spc="-179" baseline="32679" dirty="0">
                <a:solidFill>
                  <a:srgbClr val="091F2C"/>
                </a:solidFill>
                <a:latin typeface="Trebuchet MS"/>
                <a:cs typeface="Trebuchet MS"/>
              </a:rPr>
              <a:t>1</a:t>
            </a:r>
            <a:endParaRPr sz="1275" baseline="32679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374418" y="5436766"/>
            <a:ext cx="3959860" cy="165925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38735">
              <a:lnSpc>
                <a:spcPct val="123200"/>
              </a:lnSpc>
              <a:spcBef>
                <a:spcPts val="90"/>
              </a:spcBef>
            </a:pPr>
            <a:r>
              <a:rPr sz="1450" spc="-20" dirty="0">
                <a:solidFill>
                  <a:srgbClr val="091F2C"/>
                </a:solidFill>
                <a:latin typeface="Trebuchet MS"/>
                <a:cs typeface="Trebuchet MS"/>
              </a:rPr>
              <a:t>This </a:t>
            </a:r>
            <a:r>
              <a:rPr sz="1450" spc="-5" dirty="0">
                <a:solidFill>
                  <a:srgbClr val="091F2C"/>
                </a:solidFill>
                <a:latin typeface="Trebuchet MS"/>
                <a:cs typeface="Trebuchet MS"/>
              </a:rPr>
              <a:t>playbook, </a:t>
            </a:r>
            <a:r>
              <a:rPr sz="1450" dirty="0">
                <a:solidFill>
                  <a:srgbClr val="091F2C"/>
                </a:solidFill>
                <a:latin typeface="Trebuchet MS"/>
                <a:cs typeface="Trebuchet MS"/>
              </a:rPr>
              <a:t>informed </a:t>
            </a:r>
            <a:r>
              <a:rPr sz="1450" spc="20" dirty="0">
                <a:solidFill>
                  <a:srgbClr val="091F2C"/>
                </a:solidFill>
                <a:latin typeface="Trebuchet MS"/>
                <a:cs typeface="Trebuchet MS"/>
              </a:rPr>
              <a:t>by </a:t>
            </a:r>
            <a:r>
              <a:rPr sz="1450" spc="5" dirty="0">
                <a:solidFill>
                  <a:srgbClr val="091F2C"/>
                </a:solidFill>
                <a:latin typeface="Trebuchet MS"/>
                <a:cs typeface="Trebuchet MS"/>
              </a:rPr>
              <a:t>insights </a:t>
            </a:r>
            <a:r>
              <a:rPr sz="1450" dirty="0">
                <a:solidFill>
                  <a:srgbClr val="091F2C"/>
                </a:solidFill>
                <a:latin typeface="Trebuchet MS"/>
                <a:cs typeface="Trebuchet MS"/>
              </a:rPr>
              <a:t>from </a:t>
            </a:r>
            <a:r>
              <a:rPr sz="1450" spc="-20" dirty="0">
                <a:solidFill>
                  <a:srgbClr val="091F2C"/>
                </a:solidFill>
                <a:latin typeface="Trebuchet MS"/>
                <a:cs typeface="Trebuchet MS"/>
              </a:rPr>
              <a:t>the </a:t>
            </a:r>
            <a:r>
              <a:rPr sz="1450" spc="-1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5" dirty="0">
                <a:solidFill>
                  <a:srgbClr val="091F2C"/>
                </a:solidFill>
                <a:latin typeface="Trebuchet MS"/>
                <a:cs typeface="Trebuchet MS"/>
              </a:rPr>
              <a:t>Copilot</a:t>
            </a:r>
            <a:r>
              <a:rPr sz="1450" spc="-3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20" dirty="0">
                <a:solidFill>
                  <a:srgbClr val="091F2C"/>
                </a:solidFill>
                <a:latin typeface="Trebuchet MS"/>
                <a:cs typeface="Trebuchet MS"/>
              </a:rPr>
              <a:t>for</a:t>
            </a:r>
            <a:r>
              <a:rPr sz="1450" spc="-3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20" dirty="0">
                <a:solidFill>
                  <a:srgbClr val="091F2C"/>
                </a:solidFill>
                <a:latin typeface="Trebuchet MS"/>
                <a:cs typeface="Trebuchet MS"/>
              </a:rPr>
              <a:t>Microsoft</a:t>
            </a:r>
            <a:r>
              <a:rPr sz="1450" spc="-3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20" dirty="0">
                <a:solidFill>
                  <a:srgbClr val="091F2C"/>
                </a:solidFill>
                <a:latin typeface="Trebuchet MS"/>
                <a:cs typeface="Trebuchet MS"/>
              </a:rPr>
              <a:t>365</a:t>
            </a:r>
            <a:r>
              <a:rPr sz="1450" spc="-4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35" dirty="0">
                <a:solidFill>
                  <a:srgbClr val="091F2C"/>
                </a:solidFill>
                <a:latin typeface="Trebuchet MS"/>
                <a:cs typeface="Trebuchet MS"/>
              </a:rPr>
              <a:t>Early</a:t>
            </a:r>
            <a:r>
              <a:rPr sz="1450" spc="-3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dirty="0">
                <a:solidFill>
                  <a:srgbClr val="091F2C"/>
                </a:solidFill>
                <a:latin typeface="Trebuchet MS"/>
                <a:cs typeface="Trebuchet MS"/>
              </a:rPr>
              <a:t>Access</a:t>
            </a:r>
            <a:r>
              <a:rPr sz="1450" spc="-4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10" dirty="0">
                <a:solidFill>
                  <a:srgbClr val="091F2C"/>
                </a:solidFill>
                <a:latin typeface="Trebuchet MS"/>
                <a:cs typeface="Trebuchet MS"/>
              </a:rPr>
              <a:t>Program, </a:t>
            </a:r>
            <a:r>
              <a:rPr sz="1450" spc="-42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10" dirty="0">
                <a:solidFill>
                  <a:srgbClr val="091F2C"/>
                </a:solidFill>
                <a:latin typeface="Trebuchet MS"/>
                <a:cs typeface="Trebuchet MS"/>
              </a:rPr>
              <a:t>gives</a:t>
            </a:r>
            <a:r>
              <a:rPr sz="1450" spc="-3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35" dirty="0">
                <a:solidFill>
                  <a:srgbClr val="091F2C"/>
                </a:solidFill>
                <a:latin typeface="Trebuchet MS"/>
                <a:cs typeface="Trebuchet MS"/>
              </a:rPr>
              <a:t>you</a:t>
            </a:r>
            <a:r>
              <a:rPr sz="1450" spc="-3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15" dirty="0">
                <a:solidFill>
                  <a:srgbClr val="091F2C"/>
                </a:solidFill>
                <a:latin typeface="Trebuchet MS"/>
                <a:cs typeface="Trebuchet MS"/>
              </a:rPr>
              <a:t>actionable</a:t>
            </a:r>
            <a:r>
              <a:rPr sz="1450" spc="-3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dirty="0">
                <a:solidFill>
                  <a:srgbClr val="091F2C"/>
                </a:solidFill>
                <a:latin typeface="Trebuchet MS"/>
                <a:cs typeface="Trebuchet MS"/>
              </a:rPr>
              <a:t>steps</a:t>
            </a:r>
            <a:r>
              <a:rPr sz="1450" spc="-3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10" dirty="0">
                <a:solidFill>
                  <a:srgbClr val="091F2C"/>
                </a:solidFill>
                <a:latin typeface="Trebuchet MS"/>
                <a:cs typeface="Trebuchet MS"/>
              </a:rPr>
              <a:t>to</a:t>
            </a:r>
            <a:r>
              <a:rPr sz="1450" spc="-3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15" dirty="0">
                <a:solidFill>
                  <a:srgbClr val="091F2C"/>
                </a:solidFill>
                <a:latin typeface="Trebuchet MS"/>
                <a:cs typeface="Trebuchet MS"/>
              </a:rPr>
              <a:t>become</a:t>
            </a:r>
            <a:r>
              <a:rPr sz="1450" spc="-3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10" dirty="0">
                <a:solidFill>
                  <a:srgbClr val="091F2C"/>
                </a:solidFill>
                <a:latin typeface="Trebuchet MS"/>
                <a:cs typeface="Trebuchet MS"/>
              </a:rPr>
              <a:t>an</a:t>
            </a:r>
            <a:endParaRPr sz="1450">
              <a:latin typeface="Trebuchet MS"/>
              <a:cs typeface="Trebuchet MS"/>
            </a:endParaRPr>
          </a:p>
          <a:p>
            <a:pPr marL="12700" marR="5080">
              <a:lnSpc>
                <a:spcPct val="123200"/>
              </a:lnSpc>
            </a:pPr>
            <a:r>
              <a:rPr sz="1450" spc="15" dirty="0">
                <a:solidFill>
                  <a:srgbClr val="091F2C"/>
                </a:solidFill>
                <a:latin typeface="Trebuchet MS"/>
                <a:cs typeface="Trebuchet MS"/>
              </a:rPr>
              <a:t>AI-powered </a:t>
            </a:r>
            <a:r>
              <a:rPr sz="1450" dirty="0">
                <a:solidFill>
                  <a:srgbClr val="091F2C"/>
                </a:solidFill>
                <a:latin typeface="Trebuchet MS"/>
                <a:cs typeface="Trebuchet MS"/>
              </a:rPr>
              <a:t>organization </a:t>
            </a:r>
            <a:r>
              <a:rPr sz="1450" spc="-45" dirty="0">
                <a:solidFill>
                  <a:srgbClr val="091F2C"/>
                </a:solidFill>
                <a:latin typeface="Trebuchet MS"/>
                <a:cs typeface="Trebuchet MS"/>
              </a:rPr>
              <a:t>quickly, </a:t>
            </a:r>
            <a:r>
              <a:rPr sz="1450" spc="-50" dirty="0">
                <a:solidFill>
                  <a:srgbClr val="091F2C"/>
                </a:solidFill>
                <a:latin typeface="Trebuchet MS"/>
                <a:cs typeface="Trebuchet MS"/>
              </a:rPr>
              <a:t>accelerate </a:t>
            </a:r>
            <a:r>
              <a:rPr sz="1450" spc="-4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35" dirty="0">
                <a:solidFill>
                  <a:srgbClr val="091F2C"/>
                </a:solidFill>
                <a:latin typeface="Trebuchet MS"/>
                <a:cs typeface="Trebuchet MS"/>
              </a:rPr>
              <a:t>usage</a:t>
            </a:r>
            <a:r>
              <a:rPr sz="1450" spc="-3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25" dirty="0">
                <a:solidFill>
                  <a:srgbClr val="091F2C"/>
                </a:solidFill>
                <a:latin typeface="Trebuchet MS"/>
                <a:cs typeface="Trebuchet MS"/>
              </a:rPr>
              <a:t>and</a:t>
            </a:r>
            <a:r>
              <a:rPr sz="1450" spc="-3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dirty="0">
                <a:solidFill>
                  <a:srgbClr val="091F2C"/>
                </a:solidFill>
                <a:latin typeface="Trebuchet MS"/>
                <a:cs typeface="Trebuchet MS"/>
              </a:rPr>
              <a:t>engagement,</a:t>
            </a:r>
            <a:r>
              <a:rPr sz="1450" spc="-3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25" dirty="0">
                <a:solidFill>
                  <a:srgbClr val="091F2C"/>
                </a:solidFill>
                <a:latin typeface="Trebuchet MS"/>
                <a:cs typeface="Trebuchet MS"/>
              </a:rPr>
              <a:t>and</a:t>
            </a:r>
            <a:r>
              <a:rPr sz="1450" spc="-3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35" dirty="0">
                <a:solidFill>
                  <a:srgbClr val="091F2C"/>
                </a:solidFill>
                <a:latin typeface="Trebuchet MS"/>
                <a:cs typeface="Trebuchet MS"/>
              </a:rPr>
              <a:t>track </a:t>
            </a:r>
            <a:r>
              <a:rPr sz="1450" spc="20" dirty="0">
                <a:solidFill>
                  <a:srgbClr val="091F2C"/>
                </a:solidFill>
                <a:latin typeface="Trebuchet MS"/>
                <a:cs typeface="Trebuchet MS"/>
              </a:rPr>
              <a:t>progress</a:t>
            </a:r>
            <a:r>
              <a:rPr sz="1450" spc="-3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25" dirty="0">
                <a:solidFill>
                  <a:srgbClr val="091F2C"/>
                </a:solidFill>
                <a:latin typeface="Trebuchet MS"/>
                <a:cs typeface="Trebuchet MS"/>
              </a:rPr>
              <a:t>and </a:t>
            </a:r>
            <a:r>
              <a:rPr sz="1450" spc="-42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40" dirty="0">
                <a:solidFill>
                  <a:srgbClr val="091F2C"/>
                </a:solidFill>
                <a:latin typeface="Trebuchet MS"/>
                <a:cs typeface="Trebuchet MS"/>
              </a:rPr>
              <a:t>impact.</a:t>
            </a:r>
            <a:r>
              <a:rPr sz="1450" spc="-3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55" dirty="0">
                <a:solidFill>
                  <a:srgbClr val="091F2C"/>
                </a:solidFill>
                <a:latin typeface="Trebuchet MS"/>
                <a:cs typeface="Trebuchet MS"/>
              </a:rPr>
              <a:t>It</a:t>
            </a:r>
            <a:r>
              <a:rPr sz="1450" spc="-2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dirty="0">
                <a:solidFill>
                  <a:srgbClr val="091F2C"/>
                </a:solidFill>
                <a:latin typeface="Trebuchet MS"/>
                <a:cs typeface="Trebuchet MS"/>
              </a:rPr>
              <a:t>answers</a:t>
            </a:r>
            <a:r>
              <a:rPr sz="1450" spc="-3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25" dirty="0">
                <a:solidFill>
                  <a:srgbClr val="091F2C"/>
                </a:solidFill>
                <a:latin typeface="Trebuchet MS"/>
                <a:cs typeface="Trebuchet MS"/>
              </a:rPr>
              <a:t>key </a:t>
            </a:r>
            <a:r>
              <a:rPr sz="1450" spc="-10" dirty="0">
                <a:solidFill>
                  <a:srgbClr val="091F2C"/>
                </a:solidFill>
                <a:latin typeface="Trebuchet MS"/>
                <a:cs typeface="Trebuchet MS"/>
              </a:rPr>
              <a:t>questions,</a:t>
            </a:r>
            <a:r>
              <a:rPr sz="1450" spc="-25" dirty="0">
                <a:solidFill>
                  <a:srgbClr val="091F2C"/>
                </a:solidFill>
                <a:latin typeface="Trebuchet MS"/>
                <a:cs typeface="Trebuchet MS"/>
              </a:rPr>
              <a:t> including:</a:t>
            </a:r>
            <a:endParaRPr sz="145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5065375" y="3304892"/>
            <a:ext cx="3489960" cy="2520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200660" indent="-188595">
              <a:lnSpc>
                <a:spcPct val="100000"/>
              </a:lnSpc>
              <a:spcBef>
                <a:spcPts val="135"/>
              </a:spcBef>
              <a:buClr>
                <a:srgbClr val="091F2C"/>
              </a:buClr>
              <a:buFont typeface="Trebuchet MS"/>
              <a:buChar char="•"/>
              <a:tabLst>
                <a:tab pos="201295" algn="l"/>
              </a:tabLst>
            </a:pPr>
            <a:r>
              <a:rPr sz="1450" b="1" spc="20" dirty="0">
                <a:solidFill>
                  <a:srgbClr val="091F2C"/>
                </a:solidFill>
                <a:latin typeface="Microsoft PhagsPa"/>
                <a:cs typeface="Microsoft PhagsPa"/>
              </a:rPr>
              <a:t>Who</a:t>
            </a:r>
            <a:r>
              <a:rPr sz="1450" b="1" dirty="0">
                <a:solidFill>
                  <a:srgbClr val="091F2C"/>
                </a:solidFill>
                <a:latin typeface="Microsoft PhagsPa"/>
                <a:cs typeface="Microsoft PhagsPa"/>
              </a:rPr>
              <a:t> </a:t>
            </a:r>
            <a:r>
              <a:rPr sz="1450" spc="70" dirty="0">
                <a:solidFill>
                  <a:srgbClr val="091F2C"/>
                </a:solidFill>
                <a:latin typeface="Trebuchet MS"/>
                <a:cs typeface="Trebuchet MS"/>
              </a:rPr>
              <a:t>do</a:t>
            </a:r>
            <a:r>
              <a:rPr sz="1450" spc="-3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10" dirty="0">
                <a:solidFill>
                  <a:srgbClr val="091F2C"/>
                </a:solidFill>
                <a:latin typeface="Trebuchet MS"/>
                <a:cs typeface="Trebuchet MS"/>
              </a:rPr>
              <a:t>I</a:t>
            </a:r>
            <a:r>
              <a:rPr sz="1450" spc="-3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5" dirty="0">
                <a:solidFill>
                  <a:srgbClr val="091F2C"/>
                </a:solidFill>
                <a:latin typeface="Trebuchet MS"/>
                <a:cs typeface="Trebuchet MS"/>
              </a:rPr>
              <a:t>give</a:t>
            </a:r>
            <a:r>
              <a:rPr sz="1450" spc="-3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20" dirty="0">
                <a:solidFill>
                  <a:srgbClr val="091F2C"/>
                </a:solidFill>
                <a:latin typeface="Trebuchet MS"/>
                <a:cs typeface="Trebuchet MS"/>
              </a:rPr>
              <a:t>the</a:t>
            </a:r>
            <a:r>
              <a:rPr sz="1450" spc="-3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45" dirty="0">
                <a:solidFill>
                  <a:srgbClr val="091F2C"/>
                </a:solidFill>
                <a:latin typeface="Trebuchet MS"/>
                <a:cs typeface="Trebuchet MS"/>
              </a:rPr>
              <a:t>first</a:t>
            </a:r>
            <a:r>
              <a:rPr sz="1450" spc="-3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5" dirty="0">
                <a:solidFill>
                  <a:srgbClr val="091F2C"/>
                </a:solidFill>
                <a:latin typeface="Trebuchet MS"/>
                <a:cs typeface="Trebuchet MS"/>
              </a:rPr>
              <a:t>Copilot</a:t>
            </a:r>
            <a:r>
              <a:rPr sz="1450" spc="-3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10" dirty="0">
                <a:solidFill>
                  <a:srgbClr val="091F2C"/>
                </a:solidFill>
                <a:latin typeface="Trebuchet MS"/>
                <a:cs typeface="Trebuchet MS"/>
              </a:rPr>
              <a:t>seats</a:t>
            </a:r>
            <a:r>
              <a:rPr sz="1450" spc="-4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10" dirty="0">
                <a:solidFill>
                  <a:srgbClr val="091F2C"/>
                </a:solidFill>
                <a:latin typeface="Trebuchet MS"/>
                <a:cs typeface="Trebuchet MS"/>
              </a:rPr>
              <a:t>to?</a:t>
            </a:r>
            <a:endParaRPr sz="145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5065375" y="3803307"/>
            <a:ext cx="3158490" cy="5702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00660" marR="5080" indent="-188595">
              <a:lnSpc>
                <a:spcPct val="123200"/>
              </a:lnSpc>
              <a:spcBef>
                <a:spcPts val="90"/>
              </a:spcBef>
              <a:buClr>
                <a:srgbClr val="091F2C"/>
              </a:buClr>
              <a:buFont typeface="Trebuchet MS"/>
              <a:buChar char="•"/>
              <a:tabLst>
                <a:tab pos="201295" algn="l"/>
              </a:tabLst>
            </a:pPr>
            <a:r>
              <a:rPr sz="1450" b="1" spc="15" dirty="0">
                <a:solidFill>
                  <a:srgbClr val="091F2C"/>
                </a:solidFill>
                <a:latin typeface="Microsoft PhagsPa"/>
                <a:cs typeface="Microsoft PhagsPa"/>
              </a:rPr>
              <a:t>Where</a:t>
            </a:r>
            <a:r>
              <a:rPr sz="1450" b="1" spc="-5" dirty="0">
                <a:solidFill>
                  <a:srgbClr val="091F2C"/>
                </a:solidFill>
                <a:latin typeface="Microsoft PhagsPa"/>
                <a:cs typeface="Microsoft PhagsPa"/>
              </a:rPr>
              <a:t> </a:t>
            </a:r>
            <a:r>
              <a:rPr sz="1450" spc="-5" dirty="0">
                <a:solidFill>
                  <a:srgbClr val="091F2C"/>
                </a:solidFill>
                <a:latin typeface="Trebuchet MS"/>
                <a:cs typeface="Trebuchet MS"/>
              </a:rPr>
              <a:t>can</a:t>
            </a:r>
            <a:r>
              <a:rPr sz="1450" spc="-3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25" dirty="0">
                <a:solidFill>
                  <a:srgbClr val="091F2C"/>
                </a:solidFill>
                <a:latin typeface="Trebuchet MS"/>
                <a:cs typeface="Trebuchet MS"/>
              </a:rPr>
              <a:t>my</a:t>
            </a:r>
            <a:r>
              <a:rPr sz="1450" spc="-4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dirty="0">
                <a:solidFill>
                  <a:srgbClr val="091F2C"/>
                </a:solidFill>
                <a:latin typeface="Trebuchet MS"/>
                <a:cs typeface="Trebuchet MS"/>
              </a:rPr>
              <a:t>organization</a:t>
            </a:r>
            <a:r>
              <a:rPr sz="1450" spc="-3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10" dirty="0">
                <a:solidFill>
                  <a:srgbClr val="091F2C"/>
                </a:solidFill>
                <a:latin typeface="Trebuchet MS"/>
                <a:cs typeface="Trebuchet MS"/>
              </a:rPr>
              <a:t>get</a:t>
            </a:r>
            <a:r>
              <a:rPr sz="1450" spc="-4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20" dirty="0">
                <a:solidFill>
                  <a:srgbClr val="091F2C"/>
                </a:solidFill>
                <a:latin typeface="Trebuchet MS"/>
                <a:cs typeface="Trebuchet MS"/>
              </a:rPr>
              <a:t>the </a:t>
            </a:r>
            <a:r>
              <a:rPr sz="1450" spc="-42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30" dirty="0">
                <a:solidFill>
                  <a:srgbClr val="091F2C"/>
                </a:solidFill>
                <a:latin typeface="Trebuchet MS"/>
                <a:cs typeface="Trebuchet MS"/>
              </a:rPr>
              <a:t>most</a:t>
            </a:r>
            <a:r>
              <a:rPr sz="1450" spc="-3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10" dirty="0">
                <a:solidFill>
                  <a:srgbClr val="091F2C"/>
                </a:solidFill>
                <a:latin typeface="Trebuchet MS"/>
                <a:cs typeface="Trebuchet MS"/>
              </a:rPr>
              <a:t>productivity</a:t>
            </a:r>
            <a:r>
              <a:rPr sz="1450" spc="-3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25" dirty="0">
                <a:solidFill>
                  <a:srgbClr val="091F2C"/>
                </a:solidFill>
                <a:latin typeface="Trebuchet MS"/>
                <a:cs typeface="Trebuchet MS"/>
              </a:rPr>
              <a:t>gains?</a:t>
            </a:r>
            <a:endParaRPr sz="145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5065375" y="4620036"/>
            <a:ext cx="2521585" cy="5702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00660" marR="5080" indent="-188595">
              <a:lnSpc>
                <a:spcPct val="123200"/>
              </a:lnSpc>
              <a:spcBef>
                <a:spcPts val="90"/>
              </a:spcBef>
              <a:buClr>
                <a:srgbClr val="091F2C"/>
              </a:buClr>
              <a:buFont typeface="Trebuchet MS"/>
              <a:buChar char="•"/>
              <a:tabLst>
                <a:tab pos="201295" algn="l"/>
              </a:tabLst>
            </a:pPr>
            <a:r>
              <a:rPr sz="1450" b="1" spc="10" dirty="0">
                <a:solidFill>
                  <a:srgbClr val="091F2C"/>
                </a:solidFill>
                <a:latin typeface="Microsoft PhagsPa"/>
                <a:cs typeface="Microsoft PhagsPa"/>
              </a:rPr>
              <a:t>How</a:t>
            </a:r>
            <a:r>
              <a:rPr sz="1450" b="1" spc="-5" dirty="0">
                <a:solidFill>
                  <a:srgbClr val="091F2C"/>
                </a:solidFill>
                <a:latin typeface="Microsoft PhagsPa"/>
                <a:cs typeface="Microsoft PhagsPa"/>
              </a:rPr>
              <a:t> </a:t>
            </a:r>
            <a:r>
              <a:rPr sz="1450" spc="70" dirty="0">
                <a:solidFill>
                  <a:srgbClr val="091F2C"/>
                </a:solidFill>
                <a:latin typeface="Trebuchet MS"/>
                <a:cs typeface="Trebuchet MS"/>
              </a:rPr>
              <a:t>do</a:t>
            </a:r>
            <a:r>
              <a:rPr sz="1450" spc="-4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10" dirty="0">
                <a:solidFill>
                  <a:srgbClr val="091F2C"/>
                </a:solidFill>
                <a:latin typeface="Trebuchet MS"/>
                <a:cs typeface="Trebuchet MS"/>
              </a:rPr>
              <a:t>I</a:t>
            </a:r>
            <a:r>
              <a:rPr sz="1450" spc="-4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10" dirty="0">
                <a:solidFill>
                  <a:srgbClr val="091F2C"/>
                </a:solidFill>
                <a:latin typeface="Trebuchet MS"/>
                <a:cs typeface="Trebuchet MS"/>
              </a:rPr>
              <a:t>get</a:t>
            </a:r>
            <a:r>
              <a:rPr sz="1450" spc="-4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5" dirty="0">
                <a:solidFill>
                  <a:srgbClr val="091F2C"/>
                </a:solidFill>
                <a:latin typeface="Trebuchet MS"/>
                <a:cs typeface="Trebuchet MS"/>
              </a:rPr>
              <a:t>employees</a:t>
            </a:r>
            <a:r>
              <a:rPr sz="1450" spc="-4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45" dirty="0">
                <a:solidFill>
                  <a:srgbClr val="091F2C"/>
                </a:solidFill>
                <a:latin typeface="Trebuchet MS"/>
                <a:cs typeface="Trebuchet MS"/>
              </a:rPr>
              <a:t>up </a:t>
            </a:r>
            <a:r>
              <a:rPr sz="1450" spc="-42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25" dirty="0">
                <a:solidFill>
                  <a:srgbClr val="091F2C"/>
                </a:solidFill>
                <a:latin typeface="Trebuchet MS"/>
                <a:cs typeface="Trebuchet MS"/>
              </a:rPr>
              <a:t>and</a:t>
            </a:r>
            <a:r>
              <a:rPr sz="1450" spc="-3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20" dirty="0">
                <a:solidFill>
                  <a:srgbClr val="091F2C"/>
                </a:solidFill>
                <a:latin typeface="Trebuchet MS"/>
                <a:cs typeface="Trebuchet MS"/>
              </a:rPr>
              <a:t>running</a:t>
            </a:r>
            <a:r>
              <a:rPr sz="1450" spc="-3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dirty="0">
                <a:solidFill>
                  <a:srgbClr val="091F2C"/>
                </a:solidFill>
                <a:latin typeface="Trebuchet MS"/>
                <a:cs typeface="Trebuchet MS"/>
              </a:rPr>
              <a:t>quickly?</a:t>
            </a:r>
            <a:endParaRPr sz="1450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5065375" y="5436766"/>
            <a:ext cx="2956560" cy="5702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00660" marR="5080" indent="-188595">
              <a:lnSpc>
                <a:spcPct val="123200"/>
              </a:lnSpc>
              <a:spcBef>
                <a:spcPts val="90"/>
              </a:spcBef>
              <a:buClr>
                <a:srgbClr val="091F2C"/>
              </a:buClr>
              <a:buFont typeface="Trebuchet MS"/>
              <a:buChar char="•"/>
              <a:tabLst>
                <a:tab pos="201295" algn="l"/>
              </a:tabLst>
            </a:pPr>
            <a:r>
              <a:rPr sz="1450" b="1" spc="10" dirty="0">
                <a:solidFill>
                  <a:srgbClr val="091F2C"/>
                </a:solidFill>
                <a:latin typeface="Microsoft PhagsPa"/>
                <a:cs typeface="Microsoft PhagsPa"/>
              </a:rPr>
              <a:t>Why </a:t>
            </a:r>
            <a:r>
              <a:rPr sz="1450" spc="-20" dirty="0">
                <a:solidFill>
                  <a:srgbClr val="091F2C"/>
                </a:solidFill>
                <a:latin typeface="Trebuchet MS"/>
                <a:cs typeface="Trebuchet MS"/>
              </a:rPr>
              <a:t>is </a:t>
            </a:r>
            <a:r>
              <a:rPr sz="1450" spc="-70" dirty="0">
                <a:solidFill>
                  <a:srgbClr val="091F2C"/>
                </a:solidFill>
                <a:latin typeface="Trebuchet MS"/>
                <a:cs typeface="Trebuchet MS"/>
              </a:rPr>
              <a:t>it </a:t>
            </a:r>
            <a:r>
              <a:rPr sz="1450" spc="-5" dirty="0">
                <a:solidFill>
                  <a:srgbClr val="091F2C"/>
                </a:solidFill>
                <a:latin typeface="Trebuchet MS"/>
                <a:cs typeface="Trebuchet MS"/>
              </a:rPr>
              <a:t>important </a:t>
            </a:r>
            <a:r>
              <a:rPr sz="1450" spc="-10" dirty="0">
                <a:solidFill>
                  <a:srgbClr val="091F2C"/>
                </a:solidFill>
                <a:latin typeface="Trebuchet MS"/>
                <a:cs typeface="Trebuchet MS"/>
              </a:rPr>
              <a:t>to </a:t>
            </a:r>
            <a:r>
              <a:rPr sz="1450" spc="-5" dirty="0">
                <a:solidFill>
                  <a:srgbClr val="091F2C"/>
                </a:solidFill>
                <a:latin typeface="Trebuchet MS"/>
                <a:cs typeface="Trebuchet MS"/>
              </a:rPr>
              <a:t>build </a:t>
            </a:r>
            <a:r>
              <a:rPr sz="1450" spc="-35" dirty="0">
                <a:solidFill>
                  <a:srgbClr val="091F2C"/>
                </a:solidFill>
                <a:latin typeface="Trebuchet MS"/>
                <a:cs typeface="Trebuchet MS"/>
              </a:rPr>
              <a:t>early </a:t>
            </a:r>
            <a:r>
              <a:rPr sz="1450" spc="-43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25" dirty="0">
                <a:solidFill>
                  <a:srgbClr val="091F2C"/>
                </a:solidFill>
                <a:latin typeface="Trebuchet MS"/>
                <a:cs typeface="Trebuchet MS"/>
              </a:rPr>
              <a:t>momentum</a:t>
            </a:r>
            <a:r>
              <a:rPr sz="1450" spc="-4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30" dirty="0">
                <a:solidFill>
                  <a:srgbClr val="091F2C"/>
                </a:solidFill>
                <a:latin typeface="Trebuchet MS"/>
                <a:cs typeface="Trebuchet MS"/>
              </a:rPr>
              <a:t>with </a:t>
            </a:r>
            <a:r>
              <a:rPr sz="1450" spc="5" dirty="0">
                <a:solidFill>
                  <a:srgbClr val="091F2C"/>
                </a:solidFill>
                <a:latin typeface="Trebuchet MS"/>
                <a:cs typeface="Trebuchet MS"/>
              </a:rPr>
              <a:t>Copilot?</a:t>
            </a:r>
            <a:endParaRPr sz="1450"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5065375" y="6299566"/>
            <a:ext cx="3580765" cy="2520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200660" indent="-188595">
              <a:lnSpc>
                <a:spcPct val="100000"/>
              </a:lnSpc>
              <a:spcBef>
                <a:spcPts val="135"/>
              </a:spcBef>
              <a:buClr>
                <a:srgbClr val="091F2C"/>
              </a:buClr>
              <a:buFont typeface="Trebuchet MS"/>
              <a:buChar char="•"/>
              <a:tabLst>
                <a:tab pos="201295" algn="l"/>
              </a:tabLst>
            </a:pPr>
            <a:r>
              <a:rPr sz="1450" b="1" spc="20" dirty="0">
                <a:solidFill>
                  <a:srgbClr val="091F2C"/>
                </a:solidFill>
                <a:latin typeface="Microsoft PhagsPa"/>
                <a:cs typeface="Microsoft PhagsPa"/>
              </a:rPr>
              <a:t>When</a:t>
            </a:r>
            <a:r>
              <a:rPr sz="1450" b="1" dirty="0">
                <a:solidFill>
                  <a:srgbClr val="091F2C"/>
                </a:solidFill>
                <a:latin typeface="Microsoft PhagsPa"/>
                <a:cs typeface="Microsoft PhagsPa"/>
              </a:rPr>
              <a:t> </a:t>
            </a:r>
            <a:r>
              <a:rPr sz="1450" spc="-65" dirty="0">
                <a:solidFill>
                  <a:srgbClr val="091F2C"/>
                </a:solidFill>
                <a:latin typeface="Trebuchet MS"/>
                <a:cs typeface="Trebuchet MS"/>
              </a:rPr>
              <a:t>will</a:t>
            </a:r>
            <a:r>
              <a:rPr sz="1450" spc="-4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10" dirty="0">
                <a:solidFill>
                  <a:srgbClr val="091F2C"/>
                </a:solidFill>
                <a:latin typeface="Trebuchet MS"/>
                <a:cs typeface="Trebuchet MS"/>
              </a:rPr>
              <a:t>I</a:t>
            </a:r>
            <a:r>
              <a:rPr sz="1450" spc="-4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25" dirty="0">
                <a:solidFill>
                  <a:srgbClr val="091F2C"/>
                </a:solidFill>
                <a:latin typeface="Trebuchet MS"/>
                <a:cs typeface="Trebuchet MS"/>
              </a:rPr>
              <a:t>start</a:t>
            </a:r>
            <a:r>
              <a:rPr sz="1450" spc="-3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15" dirty="0">
                <a:solidFill>
                  <a:srgbClr val="091F2C"/>
                </a:solidFill>
                <a:latin typeface="Trebuchet MS"/>
                <a:cs typeface="Trebuchet MS"/>
              </a:rPr>
              <a:t>seeing</a:t>
            </a:r>
            <a:r>
              <a:rPr sz="1450" spc="-3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15" dirty="0">
                <a:solidFill>
                  <a:srgbClr val="091F2C"/>
                </a:solidFill>
                <a:latin typeface="Trebuchet MS"/>
                <a:cs typeface="Trebuchet MS"/>
              </a:rPr>
              <a:t>business</a:t>
            </a:r>
            <a:r>
              <a:rPr sz="1450" spc="-4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10" dirty="0">
                <a:solidFill>
                  <a:srgbClr val="091F2C"/>
                </a:solidFill>
                <a:latin typeface="Trebuchet MS"/>
                <a:cs typeface="Trebuchet MS"/>
              </a:rPr>
              <a:t>results?</a:t>
            </a:r>
            <a:endParaRPr sz="1450">
              <a:latin typeface="Trebuchet MS"/>
              <a:cs typeface="Trebuchet M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5065375" y="6844052"/>
            <a:ext cx="3434079" cy="2520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200660" indent="-188595">
              <a:lnSpc>
                <a:spcPct val="100000"/>
              </a:lnSpc>
              <a:spcBef>
                <a:spcPts val="135"/>
              </a:spcBef>
              <a:buClr>
                <a:srgbClr val="091F2C"/>
              </a:buClr>
              <a:buFont typeface="Trebuchet MS"/>
              <a:buChar char="•"/>
              <a:tabLst>
                <a:tab pos="201295" algn="l"/>
              </a:tabLst>
            </a:pPr>
            <a:r>
              <a:rPr sz="1450" b="1" spc="15" dirty="0">
                <a:solidFill>
                  <a:srgbClr val="091F2C"/>
                </a:solidFill>
                <a:latin typeface="Microsoft PhagsPa"/>
                <a:cs typeface="Microsoft PhagsPa"/>
              </a:rPr>
              <a:t>What</a:t>
            </a:r>
            <a:r>
              <a:rPr sz="1450" b="1" spc="-5" dirty="0">
                <a:solidFill>
                  <a:srgbClr val="091F2C"/>
                </a:solidFill>
                <a:latin typeface="Microsoft PhagsPa"/>
                <a:cs typeface="Microsoft PhagsPa"/>
              </a:rPr>
              <a:t> </a:t>
            </a:r>
            <a:r>
              <a:rPr sz="1450" spc="-35" dirty="0">
                <a:solidFill>
                  <a:srgbClr val="091F2C"/>
                </a:solidFill>
                <a:latin typeface="Trebuchet MS"/>
                <a:cs typeface="Trebuchet MS"/>
              </a:rPr>
              <a:t>are</a:t>
            </a:r>
            <a:r>
              <a:rPr sz="1450" spc="-4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20" dirty="0">
                <a:solidFill>
                  <a:srgbClr val="091F2C"/>
                </a:solidFill>
                <a:latin typeface="Trebuchet MS"/>
                <a:cs typeface="Trebuchet MS"/>
              </a:rPr>
              <a:t>the</a:t>
            </a:r>
            <a:r>
              <a:rPr sz="1450" spc="-4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dirty="0">
                <a:solidFill>
                  <a:srgbClr val="091F2C"/>
                </a:solidFill>
                <a:latin typeface="Trebuchet MS"/>
                <a:cs typeface="Trebuchet MS"/>
              </a:rPr>
              <a:t>ways</a:t>
            </a:r>
            <a:r>
              <a:rPr sz="1450" spc="-4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10" dirty="0">
                <a:solidFill>
                  <a:srgbClr val="091F2C"/>
                </a:solidFill>
                <a:latin typeface="Trebuchet MS"/>
                <a:cs typeface="Trebuchet MS"/>
              </a:rPr>
              <a:t>to</a:t>
            </a:r>
            <a:r>
              <a:rPr sz="1450" spc="-4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5" dirty="0">
                <a:solidFill>
                  <a:srgbClr val="091F2C"/>
                </a:solidFill>
                <a:latin typeface="Trebuchet MS"/>
                <a:cs typeface="Trebuchet MS"/>
              </a:rPr>
              <a:t>measure</a:t>
            </a:r>
            <a:r>
              <a:rPr sz="1450" spc="-4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5" dirty="0">
                <a:solidFill>
                  <a:srgbClr val="091F2C"/>
                </a:solidFill>
                <a:latin typeface="Trebuchet MS"/>
                <a:cs typeface="Trebuchet MS"/>
              </a:rPr>
              <a:t>impact?</a:t>
            </a:r>
            <a:endParaRPr sz="1450">
              <a:latin typeface="Trebuchet MS"/>
              <a:cs typeface="Trebuchet M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0349018" y="10144059"/>
            <a:ext cx="8048625" cy="2019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975" spc="-135" baseline="34188" dirty="0">
                <a:solidFill>
                  <a:srgbClr val="091F2C"/>
                </a:solidFill>
                <a:latin typeface="Trebuchet MS"/>
                <a:cs typeface="Trebuchet MS"/>
              </a:rPr>
              <a:t>1</a:t>
            </a:r>
            <a:r>
              <a:rPr sz="975" spc="-22" baseline="34188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150" u="sng" dirty="0">
                <a:solidFill>
                  <a:srgbClr val="091F2C"/>
                </a:solidFill>
                <a:uFill>
                  <a:solidFill>
                    <a:srgbClr val="091F2C"/>
                  </a:solidFill>
                </a:uFill>
                <a:latin typeface="Trebuchet MS"/>
                <a:cs typeface="Trebuchet MS"/>
                <a:hlinkClick r:id="rId3"/>
              </a:rPr>
              <a:t>What</a:t>
            </a:r>
            <a:r>
              <a:rPr sz="1150" u="sng" spc="-20" dirty="0">
                <a:solidFill>
                  <a:srgbClr val="091F2C"/>
                </a:solidFill>
                <a:uFill>
                  <a:solidFill>
                    <a:srgbClr val="091F2C"/>
                  </a:solidFill>
                </a:uFill>
                <a:latin typeface="Trebuchet MS"/>
                <a:cs typeface="Trebuchet MS"/>
                <a:hlinkClick r:id="rId3"/>
              </a:rPr>
              <a:t> </a:t>
            </a:r>
            <a:r>
              <a:rPr sz="1150" u="sng" dirty="0">
                <a:solidFill>
                  <a:srgbClr val="091F2C"/>
                </a:solidFill>
                <a:uFill>
                  <a:solidFill>
                    <a:srgbClr val="091F2C"/>
                  </a:solidFill>
                </a:uFill>
                <a:latin typeface="Trebuchet MS"/>
                <a:cs typeface="Trebuchet MS"/>
                <a:hlinkClick r:id="rId3"/>
              </a:rPr>
              <a:t>Can</a:t>
            </a:r>
            <a:r>
              <a:rPr sz="1150" u="sng" spc="-20" dirty="0">
                <a:solidFill>
                  <a:srgbClr val="091F2C"/>
                </a:solidFill>
                <a:uFill>
                  <a:solidFill>
                    <a:srgbClr val="091F2C"/>
                  </a:solidFill>
                </a:uFill>
                <a:latin typeface="Trebuchet MS"/>
                <a:cs typeface="Trebuchet MS"/>
                <a:hlinkClick r:id="rId3"/>
              </a:rPr>
              <a:t> </a:t>
            </a:r>
            <a:r>
              <a:rPr sz="1150" u="sng" spc="-30" dirty="0">
                <a:solidFill>
                  <a:srgbClr val="091F2C"/>
                </a:solidFill>
                <a:uFill>
                  <a:solidFill>
                    <a:srgbClr val="091F2C"/>
                  </a:solidFill>
                </a:uFill>
                <a:latin typeface="Trebuchet MS"/>
                <a:cs typeface="Trebuchet MS"/>
                <a:hlinkClick r:id="rId3"/>
              </a:rPr>
              <a:t>Copilot’s</a:t>
            </a:r>
            <a:r>
              <a:rPr sz="1150" u="sng" spc="-25" dirty="0">
                <a:solidFill>
                  <a:srgbClr val="091F2C"/>
                </a:solidFill>
                <a:uFill>
                  <a:solidFill>
                    <a:srgbClr val="091F2C"/>
                  </a:solidFill>
                </a:uFill>
                <a:latin typeface="Trebuchet MS"/>
                <a:cs typeface="Trebuchet MS"/>
                <a:hlinkClick r:id="rId3"/>
              </a:rPr>
              <a:t> </a:t>
            </a:r>
            <a:r>
              <a:rPr sz="1150" u="sng" spc="-40" dirty="0">
                <a:solidFill>
                  <a:srgbClr val="091F2C"/>
                </a:solidFill>
                <a:uFill>
                  <a:solidFill>
                    <a:srgbClr val="091F2C"/>
                  </a:solidFill>
                </a:uFill>
                <a:latin typeface="Trebuchet MS"/>
                <a:cs typeface="Trebuchet MS"/>
                <a:hlinkClick r:id="rId3"/>
              </a:rPr>
              <a:t>Earliest</a:t>
            </a:r>
            <a:r>
              <a:rPr sz="1150" u="sng" spc="-25" dirty="0">
                <a:solidFill>
                  <a:srgbClr val="091F2C"/>
                </a:solidFill>
                <a:uFill>
                  <a:solidFill>
                    <a:srgbClr val="091F2C"/>
                  </a:solidFill>
                </a:uFill>
                <a:latin typeface="Trebuchet MS"/>
                <a:cs typeface="Trebuchet MS"/>
                <a:hlinkClick r:id="rId3"/>
              </a:rPr>
              <a:t> </a:t>
            </a:r>
            <a:r>
              <a:rPr sz="1150" u="sng" dirty="0">
                <a:solidFill>
                  <a:srgbClr val="091F2C"/>
                </a:solidFill>
                <a:uFill>
                  <a:solidFill>
                    <a:srgbClr val="091F2C"/>
                  </a:solidFill>
                </a:uFill>
                <a:latin typeface="Trebuchet MS"/>
                <a:cs typeface="Trebuchet MS"/>
                <a:hlinkClick r:id="rId3"/>
              </a:rPr>
              <a:t>Users</a:t>
            </a:r>
            <a:r>
              <a:rPr sz="1150" u="sng" spc="-25" dirty="0">
                <a:solidFill>
                  <a:srgbClr val="091F2C"/>
                </a:solidFill>
                <a:uFill>
                  <a:solidFill>
                    <a:srgbClr val="091F2C"/>
                  </a:solidFill>
                </a:uFill>
                <a:latin typeface="Trebuchet MS"/>
                <a:cs typeface="Trebuchet MS"/>
                <a:hlinkClick r:id="rId3"/>
              </a:rPr>
              <a:t> </a:t>
            </a:r>
            <a:r>
              <a:rPr sz="1150" u="sng" spc="-45" dirty="0">
                <a:solidFill>
                  <a:srgbClr val="091F2C"/>
                </a:solidFill>
                <a:uFill>
                  <a:solidFill>
                    <a:srgbClr val="091F2C"/>
                  </a:solidFill>
                </a:uFill>
                <a:latin typeface="Trebuchet MS"/>
                <a:cs typeface="Trebuchet MS"/>
                <a:hlinkClick r:id="rId3"/>
              </a:rPr>
              <a:t>Teach</a:t>
            </a:r>
            <a:r>
              <a:rPr sz="1150" u="sng" spc="-20" dirty="0">
                <a:solidFill>
                  <a:srgbClr val="091F2C"/>
                </a:solidFill>
                <a:uFill>
                  <a:solidFill>
                    <a:srgbClr val="091F2C"/>
                  </a:solidFill>
                </a:uFill>
                <a:latin typeface="Trebuchet MS"/>
                <a:cs typeface="Trebuchet MS"/>
                <a:hlinkClick r:id="rId3"/>
              </a:rPr>
              <a:t> </a:t>
            </a:r>
            <a:r>
              <a:rPr sz="1150" u="sng" spc="25" dirty="0">
                <a:solidFill>
                  <a:srgbClr val="091F2C"/>
                </a:solidFill>
                <a:uFill>
                  <a:solidFill>
                    <a:srgbClr val="091F2C"/>
                  </a:solidFill>
                </a:uFill>
                <a:latin typeface="Trebuchet MS"/>
                <a:cs typeface="Trebuchet MS"/>
                <a:hlinkClick r:id="rId3"/>
              </a:rPr>
              <a:t>Us</a:t>
            </a:r>
            <a:r>
              <a:rPr sz="1150" u="sng" spc="-30" dirty="0">
                <a:solidFill>
                  <a:srgbClr val="091F2C"/>
                </a:solidFill>
                <a:uFill>
                  <a:solidFill>
                    <a:srgbClr val="091F2C"/>
                  </a:solidFill>
                </a:uFill>
                <a:latin typeface="Trebuchet MS"/>
                <a:cs typeface="Trebuchet MS"/>
                <a:hlinkClick r:id="rId3"/>
              </a:rPr>
              <a:t> </a:t>
            </a:r>
            <a:r>
              <a:rPr sz="1150" u="sng" spc="15" dirty="0">
                <a:solidFill>
                  <a:srgbClr val="091F2C"/>
                </a:solidFill>
                <a:uFill>
                  <a:solidFill>
                    <a:srgbClr val="091F2C"/>
                  </a:solidFill>
                </a:uFill>
                <a:latin typeface="Trebuchet MS"/>
                <a:cs typeface="Trebuchet MS"/>
                <a:hlinkClick r:id="rId3"/>
              </a:rPr>
              <a:t>About</a:t>
            </a:r>
            <a:r>
              <a:rPr sz="1150" u="sng" spc="-20" dirty="0">
                <a:solidFill>
                  <a:srgbClr val="091F2C"/>
                </a:solidFill>
                <a:uFill>
                  <a:solidFill>
                    <a:srgbClr val="091F2C"/>
                  </a:solidFill>
                </a:uFill>
                <a:latin typeface="Trebuchet MS"/>
                <a:cs typeface="Trebuchet MS"/>
                <a:hlinkClick r:id="rId3"/>
              </a:rPr>
              <a:t> </a:t>
            </a:r>
            <a:r>
              <a:rPr sz="1150" u="sng" spc="20" dirty="0">
                <a:solidFill>
                  <a:srgbClr val="091F2C"/>
                </a:solidFill>
                <a:uFill>
                  <a:solidFill>
                    <a:srgbClr val="091F2C"/>
                  </a:solidFill>
                </a:uFill>
                <a:latin typeface="Trebuchet MS"/>
                <a:cs typeface="Trebuchet MS"/>
                <a:hlinkClick r:id="rId3"/>
              </a:rPr>
              <a:t>AI</a:t>
            </a:r>
            <a:r>
              <a:rPr sz="1150" u="sng" spc="-25" dirty="0">
                <a:solidFill>
                  <a:srgbClr val="091F2C"/>
                </a:solidFill>
                <a:uFill>
                  <a:solidFill>
                    <a:srgbClr val="091F2C"/>
                  </a:solidFill>
                </a:uFill>
                <a:latin typeface="Trebuchet MS"/>
                <a:cs typeface="Trebuchet MS"/>
                <a:hlinkClick r:id="rId3"/>
              </a:rPr>
              <a:t> </a:t>
            </a:r>
            <a:r>
              <a:rPr sz="1150" u="sng" spc="-50" dirty="0">
                <a:solidFill>
                  <a:srgbClr val="091F2C"/>
                </a:solidFill>
                <a:uFill>
                  <a:solidFill>
                    <a:srgbClr val="091F2C"/>
                  </a:solidFill>
                </a:uFill>
                <a:latin typeface="Trebuchet MS"/>
                <a:cs typeface="Trebuchet MS"/>
                <a:hlinkClick r:id="rId3"/>
              </a:rPr>
              <a:t>at</a:t>
            </a:r>
            <a:r>
              <a:rPr sz="1150" u="sng" spc="-25" dirty="0">
                <a:solidFill>
                  <a:srgbClr val="091F2C"/>
                </a:solidFill>
                <a:uFill>
                  <a:solidFill>
                    <a:srgbClr val="091F2C"/>
                  </a:solidFill>
                </a:uFill>
                <a:latin typeface="Trebuchet MS"/>
                <a:cs typeface="Trebuchet MS"/>
                <a:hlinkClick r:id="rId3"/>
              </a:rPr>
              <a:t> Work?</a:t>
            </a:r>
            <a:r>
              <a:rPr sz="1150" spc="-25" dirty="0">
                <a:solidFill>
                  <a:srgbClr val="091F2C"/>
                </a:solidFill>
                <a:latin typeface="Trebuchet MS"/>
                <a:cs typeface="Trebuchet MS"/>
              </a:rPr>
              <a:t>,</a:t>
            </a:r>
            <a:r>
              <a:rPr sz="1150" spc="-2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150" spc="10" dirty="0">
                <a:solidFill>
                  <a:srgbClr val="091F2C"/>
                </a:solidFill>
                <a:latin typeface="Trebuchet MS"/>
                <a:cs typeface="Trebuchet MS"/>
              </a:rPr>
              <a:t>Work</a:t>
            </a:r>
            <a:r>
              <a:rPr sz="1150" spc="-2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150" spc="-40" dirty="0">
                <a:solidFill>
                  <a:srgbClr val="091F2C"/>
                </a:solidFill>
                <a:latin typeface="Trebuchet MS"/>
                <a:cs typeface="Trebuchet MS"/>
              </a:rPr>
              <a:t>Trend</a:t>
            </a:r>
            <a:r>
              <a:rPr sz="1150" spc="-2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150" spc="-10" dirty="0">
                <a:solidFill>
                  <a:srgbClr val="091F2C"/>
                </a:solidFill>
                <a:latin typeface="Trebuchet MS"/>
                <a:cs typeface="Trebuchet MS"/>
              </a:rPr>
              <a:t>Index</a:t>
            </a:r>
            <a:r>
              <a:rPr sz="1150" spc="-2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150" spc="-20" dirty="0">
                <a:solidFill>
                  <a:srgbClr val="091F2C"/>
                </a:solidFill>
                <a:latin typeface="Trebuchet MS"/>
                <a:cs typeface="Trebuchet MS"/>
              </a:rPr>
              <a:t>Special</a:t>
            </a:r>
            <a:r>
              <a:rPr sz="1150" spc="-2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150" spc="-30" dirty="0">
                <a:solidFill>
                  <a:srgbClr val="091F2C"/>
                </a:solidFill>
                <a:latin typeface="Trebuchet MS"/>
                <a:cs typeface="Trebuchet MS"/>
              </a:rPr>
              <a:t>Report,</a:t>
            </a:r>
            <a:r>
              <a:rPr sz="1150" spc="-2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150" spc="-10" dirty="0">
                <a:solidFill>
                  <a:srgbClr val="091F2C"/>
                </a:solidFill>
                <a:latin typeface="Trebuchet MS"/>
                <a:cs typeface="Trebuchet MS"/>
              </a:rPr>
              <a:t>Microsoft,</a:t>
            </a:r>
            <a:r>
              <a:rPr sz="1150" spc="-2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150" spc="10" dirty="0">
                <a:solidFill>
                  <a:srgbClr val="091F2C"/>
                </a:solidFill>
                <a:latin typeface="Trebuchet MS"/>
                <a:cs typeface="Trebuchet MS"/>
              </a:rPr>
              <a:t>November</a:t>
            </a:r>
            <a:r>
              <a:rPr sz="1150" spc="-2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150" spc="-35" dirty="0">
                <a:solidFill>
                  <a:srgbClr val="091F2C"/>
                </a:solidFill>
                <a:latin typeface="Trebuchet MS"/>
                <a:cs typeface="Trebuchet MS"/>
              </a:rPr>
              <a:t>2023.</a:t>
            </a:r>
            <a:endParaRPr sz="1150">
              <a:latin typeface="Trebuchet MS"/>
              <a:cs typeface="Trebuchet MS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9007171" y="983057"/>
            <a:ext cx="104775" cy="2019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50" spc="15" dirty="0">
                <a:solidFill>
                  <a:srgbClr val="091F2C"/>
                </a:solidFill>
                <a:latin typeface="Trebuchet MS"/>
                <a:cs typeface="Trebuchet MS"/>
              </a:rPr>
              <a:t>2</a:t>
            </a:r>
            <a:endParaRPr sz="11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46366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017776" y="1675341"/>
            <a:ext cx="589915" cy="1167765"/>
          </a:xfrm>
          <a:custGeom>
            <a:avLst/>
            <a:gdLst/>
            <a:ahLst/>
            <a:cxnLst/>
            <a:rect l="l" t="t" r="r" b="b"/>
            <a:pathLst>
              <a:path w="589915" h="1167764">
                <a:moveTo>
                  <a:pt x="553323" y="0"/>
                </a:moveTo>
                <a:lnTo>
                  <a:pt x="115064" y="0"/>
                </a:lnTo>
                <a:lnTo>
                  <a:pt x="70276" y="9125"/>
                </a:lnTo>
                <a:lnTo>
                  <a:pt x="33701" y="34010"/>
                </a:lnTo>
                <a:lnTo>
                  <a:pt x="9042" y="70921"/>
                </a:lnTo>
                <a:lnTo>
                  <a:pt x="0" y="116122"/>
                </a:lnTo>
                <a:lnTo>
                  <a:pt x="0" y="512539"/>
                </a:lnTo>
                <a:lnTo>
                  <a:pt x="2841" y="526736"/>
                </a:lnTo>
                <a:lnTo>
                  <a:pt x="10588" y="538329"/>
                </a:lnTo>
                <a:lnTo>
                  <a:pt x="22078" y="546144"/>
                </a:lnTo>
                <a:lnTo>
                  <a:pt x="36145" y="549009"/>
                </a:lnTo>
                <a:lnTo>
                  <a:pt x="319204" y="549009"/>
                </a:lnTo>
                <a:lnTo>
                  <a:pt x="325351" y="554956"/>
                </a:lnTo>
                <a:lnTo>
                  <a:pt x="325086" y="601447"/>
                </a:lnTo>
                <a:lnTo>
                  <a:pt x="319185" y="641059"/>
                </a:lnTo>
                <a:lnTo>
                  <a:pt x="308032" y="681337"/>
                </a:lnTo>
                <a:lnTo>
                  <a:pt x="291624" y="722281"/>
                </a:lnTo>
                <a:lnTo>
                  <a:pt x="269067" y="766934"/>
                </a:lnTo>
                <a:lnTo>
                  <a:pt x="241315" y="807616"/>
                </a:lnTo>
                <a:lnTo>
                  <a:pt x="208369" y="844326"/>
                </a:lnTo>
                <a:lnTo>
                  <a:pt x="170228" y="877067"/>
                </a:lnTo>
                <a:lnTo>
                  <a:pt x="126893" y="905839"/>
                </a:lnTo>
                <a:lnTo>
                  <a:pt x="78363" y="930643"/>
                </a:lnTo>
                <a:lnTo>
                  <a:pt x="24637" y="951478"/>
                </a:lnTo>
                <a:lnTo>
                  <a:pt x="16072" y="954347"/>
                </a:lnTo>
                <a:lnTo>
                  <a:pt x="10345" y="962494"/>
                </a:lnTo>
                <a:lnTo>
                  <a:pt x="10345" y="1146802"/>
                </a:lnTo>
                <a:lnTo>
                  <a:pt x="12521" y="1156235"/>
                </a:lnTo>
                <a:lnTo>
                  <a:pt x="18297" y="1163447"/>
                </a:lnTo>
                <a:lnTo>
                  <a:pt x="26548" y="1167527"/>
                </a:lnTo>
                <a:lnTo>
                  <a:pt x="36145" y="1167566"/>
                </a:lnTo>
                <a:lnTo>
                  <a:pt x="91766" y="1153017"/>
                </a:lnTo>
                <a:lnTo>
                  <a:pt x="144628" y="1135709"/>
                </a:lnTo>
                <a:lnTo>
                  <a:pt x="194731" y="1115641"/>
                </a:lnTo>
                <a:lnTo>
                  <a:pt x="242077" y="1092814"/>
                </a:lnTo>
                <a:lnTo>
                  <a:pt x="286664" y="1067228"/>
                </a:lnTo>
                <a:lnTo>
                  <a:pt x="328494" y="1038882"/>
                </a:lnTo>
                <a:lnTo>
                  <a:pt x="367567" y="1007777"/>
                </a:lnTo>
                <a:lnTo>
                  <a:pt x="403883" y="973913"/>
                </a:lnTo>
                <a:lnTo>
                  <a:pt x="437442" y="937290"/>
                </a:lnTo>
                <a:lnTo>
                  <a:pt x="463825" y="903506"/>
                </a:lnTo>
                <a:lnTo>
                  <a:pt x="487696" y="867446"/>
                </a:lnTo>
                <a:lnTo>
                  <a:pt x="509054" y="829110"/>
                </a:lnTo>
                <a:lnTo>
                  <a:pt x="527899" y="788498"/>
                </a:lnTo>
                <a:lnTo>
                  <a:pt x="544231" y="745609"/>
                </a:lnTo>
                <a:lnTo>
                  <a:pt x="558051" y="700444"/>
                </a:lnTo>
                <a:lnTo>
                  <a:pt x="569358" y="653003"/>
                </a:lnTo>
                <a:lnTo>
                  <a:pt x="578152" y="603284"/>
                </a:lnTo>
                <a:lnTo>
                  <a:pt x="584433" y="551289"/>
                </a:lnTo>
                <a:lnTo>
                  <a:pt x="588202" y="497017"/>
                </a:lnTo>
                <a:lnTo>
                  <a:pt x="589458" y="440468"/>
                </a:lnTo>
                <a:lnTo>
                  <a:pt x="589458" y="36470"/>
                </a:lnTo>
                <a:lnTo>
                  <a:pt x="586618" y="22276"/>
                </a:lnTo>
                <a:lnTo>
                  <a:pt x="578875" y="10684"/>
                </a:lnTo>
                <a:lnTo>
                  <a:pt x="567389" y="2866"/>
                </a:lnTo>
                <a:lnTo>
                  <a:pt x="553323" y="0"/>
                </a:lnTo>
                <a:close/>
              </a:path>
            </a:pathLst>
          </a:custGeom>
          <a:solidFill>
            <a:srgbClr val="C5B4E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756024" y="1675341"/>
            <a:ext cx="589915" cy="1167765"/>
          </a:xfrm>
          <a:custGeom>
            <a:avLst/>
            <a:gdLst/>
            <a:ahLst/>
            <a:cxnLst/>
            <a:rect l="l" t="t" r="r" b="b"/>
            <a:pathLst>
              <a:path w="589914" h="1167764">
                <a:moveTo>
                  <a:pt x="474749" y="0"/>
                </a:moveTo>
                <a:lnTo>
                  <a:pt x="35988" y="0"/>
                </a:lnTo>
                <a:lnTo>
                  <a:pt x="21981" y="2854"/>
                </a:lnTo>
                <a:lnTo>
                  <a:pt x="10541" y="10638"/>
                </a:lnTo>
                <a:lnTo>
                  <a:pt x="2828" y="22184"/>
                </a:lnTo>
                <a:lnTo>
                  <a:pt x="0" y="36323"/>
                </a:lnTo>
                <a:lnTo>
                  <a:pt x="0" y="512539"/>
                </a:lnTo>
                <a:lnTo>
                  <a:pt x="2839" y="526736"/>
                </a:lnTo>
                <a:lnTo>
                  <a:pt x="10583" y="538329"/>
                </a:lnTo>
                <a:lnTo>
                  <a:pt x="22069" y="546144"/>
                </a:lnTo>
                <a:lnTo>
                  <a:pt x="36135" y="549009"/>
                </a:lnTo>
                <a:lnTo>
                  <a:pt x="319204" y="549009"/>
                </a:lnTo>
                <a:lnTo>
                  <a:pt x="325340" y="554956"/>
                </a:lnTo>
                <a:lnTo>
                  <a:pt x="325076" y="601447"/>
                </a:lnTo>
                <a:lnTo>
                  <a:pt x="319176" y="641059"/>
                </a:lnTo>
                <a:lnTo>
                  <a:pt x="308026" y="681337"/>
                </a:lnTo>
                <a:lnTo>
                  <a:pt x="291624" y="722281"/>
                </a:lnTo>
                <a:lnTo>
                  <a:pt x="269067" y="766934"/>
                </a:lnTo>
                <a:lnTo>
                  <a:pt x="241315" y="807616"/>
                </a:lnTo>
                <a:lnTo>
                  <a:pt x="208368" y="844326"/>
                </a:lnTo>
                <a:lnTo>
                  <a:pt x="170226" y="877067"/>
                </a:lnTo>
                <a:lnTo>
                  <a:pt x="126889" y="905839"/>
                </a:lnTo>
                <a:lnTo>
                  <a:pt x="78356" y="930643"/>
                </a:lnTo>
                <a:lnTo>
                  <a:pt x="24627" y="951478"/>
                </a:lnTo>
                <a:lnTo>
                  <a:pt x="16072" y="954347"/>
                </a:lnTo>
                <a:lnTo>
                  <a:pt x="10334" y="962494"/>
                </a:lnTo>
                <a:lnTo>
                  <a:pt x="10334" y="1146802"/>
                </a:lnTo>
                <a:lnTo>
                  <a:pt x="12510" y="1156235"/>
                </a:lnTo>
                <a:lnTo>
                  <a:pt x="18287" y="1163447"/>
                </a:lnTo>
                <a:lnTo>
                  <a:pt x="26537" y="1167527"/>
                </a:lnTo>
                <a:lnTo>
                  <a:pt x="36135" y="1167566"/>
                </a:lnTo>
                <a:lnTo>
                  <a:pt x="91755" y="1153017"/>
                </a:lnTo>
                <a:lnTo>
                  <a:pt x="144617" y="1135709"/>
                </a:lnTo>
                <a:lnTo>
                  <a:pt x="194721" y="1115641"/>
                </a:lnTo>
                <a:lnTo>
                  <a:pt x="242067" y="1092814"/>
                </a:lnTo>
                <a:lnTo>
                  <a:pt x="286656" y="1067228"/>
                </a:lnTo>
                <a:lnTo>
                  <a:pt x="328487" y="1038882"/>
                </a:lnTo>
                <a:lnTo>
                  <a:pt x="367562" y="1007777"/>
                </a:lnTo>
                <a:lnTo>
                  <a:pt x="403880" y="973913"/>
                </a:lnTo>
                <a:lnTo>
                  <a:pt x="437442" y="937290"/>
                </a:lnTo>
                <a:lnTo>
                  <a:pt x="463823" y="903506"/>
                </a:lnTo>
                <a:lnTo>
                  <a:pt x="487692" y="867446"/>
                </a:lnTo>
                <a:lnTo>
                  <a:pt x="509048" y="829110"/>
                </a:lnTo>
                <a:lnTo>
                  <a:pt x="527891" y="788498"/>
                </a:lnTo>
                <a:lnTo>
                  <a:pt x="544223" y="745609"/>
                </a:lnTo>
                <a:lnTo>
                  <a:pt x="558041" y="700444"/>
                </a:lnTo>
                <a:lnTo>
                  <a:pt x="569348" y="653003"/>
                </a:lnTo>
                <a:lnTo>
                  <a:pt x="578141" y="603284"/>
                </a:lnTo>
                <a:lnTo>
                  <a:pt x="584423" y="551289"/>
                </a:lnTo>
                <a:lnTo>
                  <a:pt x="588191" y="497017"/>
                </a:lnTo>
                <a:lnTo>
                  <a:pt x="589448" y="440468"/>
                </a:lnTo>
                <a:lnTo>
                  <a:pt x="589448" y="115766"/>
                </a:lnTo>
                <a:lnTo>
                  <a:pt x="580434" y="70704"/>
                </a:lnTo>
                <a:lnTo>
                  <a:pt x="555854" y="33907"/>
                </a:lnTo>
                <a:lnTo>
                  <a:pt x="519396" y="9097"/>
                </a:lnTo>
                <a:lnTo>
                  <a:pt x="474749" y="0"/>
                </a:lnTo>
                <a:close/>
              </a:path>
            </a:pathLst>
          </a:custGeom>
          <a:solidFill>
            <a:srgbClr val="C5B4E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82034" y="3269800"/>
            <a:ext cx="14941550" cy="53028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24765">
              <a:lnSpc>
                <a:spcPct val="100400"/>
              </a:lnSpc>
              <a:spcBef>
                <a:spcPts val="90"/>
              </a:spcBef>
            </a:pPr>
            <a:r>
              <a:rPr sz="5750" spc="-125" dirty="0">
                <a:solidFill>
                  <a:srgbClr val="C5B4E3"/>
                </a:solidFill>
                <a:latin typeface="Trebuchet MS"/>
                <a:cs typeface="Trebuchet MS"/>
              </a:rPr>
              <a:t>I</a:t>
            </a:r>
            <a:r>
              <a:rPr sz="5750" spc="-620" dirty="0">
                <a:solidFill>
                  <a:srgbClr val="C5B4E3"/>
                </a:solidFill>
                <a:latin typeface="Trebuchet MS"/>
                <a:cs typeface="Trebuchet MS"/>
              </a:rPr>
              <a:t> </a:t>
            </a:r>
            <a:r>
              <a:rPr sz="5750" spc="-114" dirty="0">
                <a:solidFill>
                  <a:srgbClr val="C5B4E3"/>
                </a:solidFill>
                <a:latin typeface="Trebuchet MS"/>
                <a:cs typeface="Trebuchet MS"/>
              </a:rPr>
              <a:t>depend</a:t>
            </a:r>
            <a:r>
              <a:rPr sz="5750" spc="-615" dirty="0">
                <a:solidFill>
                  <a:srgbClr val="C5B4E3"/>
                </a:solidFill>
                <a:latin typeface="Trebuchet MS"/>
                <a:cs typeface="Trebuchet MS"/>
              </a:rPr>
              <a:t> </a:t>
            </a:r>
            <a:r>
              <a:rPr sz="5750" spc="55" dirty="0">
                <a:solidFill>
                  <a:srgbClr val="C5B4E3"/>
                </a:solidFill>
                <a:latin typeface="Trebuchet MS"/>
                <a:cs typeface="Trebuchet MS"/>
              </a:rPr>
              <a:t>on</a:t>
            </a:r>
            <a:r>
              <a:rPr sz="5750" spc="-615" dirty="0">
                <a:solidFill>
                  <a:srgbClr val="C5B4E3"/>
                </a:solidFill>
                <a:latin typeface="Trebuchet MS"/>
                <a:cs typeface="Trebuchet MS"/>
              </a:rPr>
              <a:t> </a:t>
            </a:r>
            <a:r>
              <a:rPr sz="5750" spc="-150" dirty="0">
                <a:solidFill>
                  <a:srgbClr val="C5B4E3"/>
                </a:solidFill>
                <a:latin typeface="Trebuchet MS"/>
                <a:cs typeface="Trebuchet MS"/>
              </a:rPr>
              <a:t>Copilot</a:t>
            </a:r>
            <a:r>
              <a:rPr sz="5750" spc="-615" dirty="0">
                <a:solidFill>
                  <a:srgbClr val="C5B4E3"/>
                </a:solidFill>
                <a:latin typeface="Trebuchet MS"/>
                <a:cs typeface="Trebuchet MS"/>
              </a:rPr>
              <a:t> </a:t>
            </a:r>
            <a:r>
              <a:rPr sz="5750" spc="-150" dirty="0">
                <a:solidFill>
                  <a:srgbClr val="C5B4E3"/>
                </a:solidFill>
                <a:latin typeface="Trebuchet MS"/>
                <a:cs typeface="Trebuchet MS"/>
              </a:rPr>
              <a:t>to</a:t>
            </a:r>
            <a:r>
              <a:rPr sz="5750" spc="-615" dirty="0">
                <a:solidFill>
                  <a:srgbClr val="C5B4E3"/>
                </a:solidFill>
                <a:latin typeface="Trebuchet MS"/>
                <a:cs typeface="Trebuchet MS"/>
              </a:rPr>
              <a:t> </a:t>
            </a:r>
            <a:r>
              <a:rPr sz="5750" spc="-235" dirty="0">
                <a:solidFill>
                  <a:srgbClr val="C5B4E3"/>
                </a:solidFill>
                <a:latin typeface="Trebuchet MS"/>
                <a:cs typeface="Trebuchet MS"/>
              </a:rPr>
              <a:t>help</a:t>
            </a:r>
            <a:r>
              <a:rPr sz="5750" spc="-615" dirty="0">
                <a:solidFill>
                  <a:srgbClr val="C5B4E3"/>
                </a:solidFill>
                <a:latin typeface="Trebuchet MS"/>
                <a:cs typeface="Trebuchet MS"/>
              </a:rPr>
              <a:t> </a:t>
            </a:r>
            <a:r>
              <a:rPr sz="5750" spc="-105" dirty="0">
                <a:solidFill>
                  <a:srgbClr val="C5B4E3"/>
                </a:solidFill>
                <a:latin typeface="Trebuchet MS"/>
                <a:cs typeface="Trebuchet MS"/>
              </a:rPr>
              <a:t>me</a:t>
            </a:r>
            <a:r>
              <a:rPr sz="5750" spc="-615" dirty="0">
                <a:solidFill>
                  <a:srgbClr val="C5B4E3"/>
                </a:solidFill>
                <a:latin typeface="Trebuchet MS"/>
                <a:cs typeface="Trebuchet MS"/>
              </a:rPr>
              <a:t> </a:t>
            </a:r>
            <a:r>
              <a:rPr sz="5750" spc="-335" dirty="0">
                <a:solidFill>
                  <a:srgbClr val="C5B4E3"/>
                </a:solidFill>
                <a:latin typeface="Trebuchet MS"/>
                <a:cs typeface="Trebuchet MS"/>
              </a:rPr>
              <a:t>with</a:t>
            </a:r>
            <a:r>
              <a:rPr sz="5750" spc="-615" dirty="0">
                <a:solidFill>
                  <a:srgbClr val="C5B4E3"/>
                </a:solidFill>
                <a:latin typeface="Trebuchet MS"/>
                <a:cs typeface="Trebuchet MS"/>
              </a:rPr>
              <a:t> </a:t>
            </a:r>
            <a:r>
              <a:rPr sz="5750" spc="-165" dirty="0">
                <a:solidFill>
                  <a:srgbClr val="C5B4E3"/>
                </a:solidFill>
                <a:latin typeface="Trebuchet MS"/>
                <a:cs typeface="Trebuchet MS"/>
              </a:rPr>
              <a:t>a</a:t>
            </a:r>
            <a:r>
              <a:rPr sz="5750" spc="-615" dirty="0">
                <a:solidFill>
                  <a:srgbClr val="C5B4E3"/>
                </a:solidFill>
                <a:latin typeface="Trebuchet MS"/>
                <a:cs typeface="Trebuchet MS"/>
              </a:rPr>
              <a:t> </a:t>
            </a:r>
            <a:r>
              <a:rPr sz="5750" spc="-335" dirty="0">
                <a:solidFill>
                  <a:srgbClr val="C5B4E3"/>
                </a:solidFill>
                <a:latin typeface="Trebuchet MS"/>
                <a:cs typeface="Trebuchet MS"/>
              </a:rPr>
              <a:t>first</a:t>
            </a:r>
            <a:r>
              <a:rPr sz="5750" spc="-615" dirty="0">
                <a:solidFill>
                  <a:srgbClr val="C5B4E3"/>
                </a:solidFill>
                <a:latin typeface="Trebuchet MS"/>
                <a:cs typeface="Trebuchet MS"/>
              </a:rPr>
              <a:t> </a:t>
            </a:r>
            <a:r>
              <a:rPr sz="5750" spc="-300" dirty="0">
                <a:solidFill>
                  <a:srgbClr val="C5B4E3"/>
                </a:solidFill>
                <a:latin typeface="Trebuchet MS"/>
                <a:cs typeface="Trebuchet MS"/>
              </a:rPr>
              <a:t>draft</a:t>
            </a:r>
            <a:r>
              <a:rPr sz="5750" spc="-615" dirty="0">
                <a:solidFill>
                  <a:srgbClr val="C5B4E3"/>
                </a:solidFill>
                <a:latin typeface="Trebuchet MS"/>
                <a:cs typeface="Trebuchet MS"/>
              </a:rPr>
              <a:t> </a:t>
            </a:r>
            <a:r>
              <a:rPr sz="5750" spc="-175" dirty="0">
                <a:solidFill>
                  <a:srgbClr val="C5B4E3"/>
                </a:solidFill>
                <a:latin typeface="Trebuchet MS"/>
                <a:cs typeface="Trebuchet MS"/>
              </a:rPr>
              <a:t>of </a:t>
            </a:r>
            <a:r>
              <a:rPr sz="5750" spc="-1714" dirty="0">
                <a:solidFill>
                  <a:srgbClr val="C5B4E3"/>
                </a:solidFill>
                <a:latin typeface="Trebuchet MS"/>
                <a:cs typeface="Trebuchet MS"/>
              </a:rPr>
              <a:t> </a:t>
            </a:r>
            <a:r>
              <a:rPr sz="5750" spc="-170" dirty="0">
                <a:solidFill>
                  <a:srgbClr val="C5B4E3"/>
                </a:solidFill>
                <a:latin typeface="Trebuchet MS"/>
                <a:cs typeface="Trebuchet MS"/>
              </a:rPr>
              <a:t>an </a:t>
            </a:r>
            <a:r>
              <a:rPr sz="5750" spc="-200" dirty="0">
                <a:solidFill>
                  <a:srgbClr val="C5B4E3"/>
                </a:solidFill>
                <a:latin typeface="Trebuchet MS"/>
                <a:cs typeface="Trebuchet MS"/>
              </a:rPr>
              <a:t>announcement </a:t>
            </a:r>
            <a:r>
              <a:rPr sz="5750" spc="-50" dirty="0">
                <a:solidFill>
                  <a:srgbClr val="C5B4E3"/>
                </a:solidFill>
                <a:latin typeface="Trebuchet MS"/>
                <a:cs typeface="Trebuchet MS"/>
              </a:rPr>
              <a:t>or </a:t>
            </a:r>
            <a:r>
              <a:rPr sz="5750" spc="-229" dirty="0">
                <a:solidFill>
                  <a:srgbClr val="C5B4E3"/>
                </a:solidFill>
                <a:latin typeface="Trebuchet MS"/>
                <a:cs typeface="Trebuchet MS"/>
              </a:rPr>
              <a:t>employee </a:t>
            </a:r>
            <a:r>
              <a:rPr sz="5750" spc="-220" dirty="0">
                <a:solidFill>
                  <a:srgbClr val="C5B4E3"/>
                </a:solidFill>
                <a:latin typeface="Trebuchet MS"/>
                <a:cs typeface="Trebuchet MS"/>
              </a:rPr>
              <a:t>message, </a:t>
            </a:r>
            <a:r>
              <a:rPr sz="5750" spc="-150" dirty="0">
                <a:solidFill>
                  <a:srgbClr val="C5B4E3"/>
                </a:solidFill>
                <a:latin typeface="Trebuchet MS"/>
                <a:cs typeface="Trebuchet MS"/>
              </a:rPr>
              <a:t>saving </a:t>
            </a:r>
            <a:r>
              <a:rPr sz="5750" spc="-145" dirty="0">
                <a:solidFill>
                  <a:srgbClr val="C5B4E3"/>
                </a:solidFill>
                <a:latin typeface="Trebuchet MS"/>
                <a:cs typeface="Trebuchet MS"/>
              </a:rPr>
              <a:t> </a:t>
            </a:r>
            <a:r>
              <a:rPr sz="5750" spc="-105" dirty="0">
                <a:solidFill>
                  <a:srgbClr val="C5B4E3"/>
                </a:solidFill>
                <a:latin typeface="Trebuchet MS"/>
                <a:cs typeface="Trebuchet MS"/>
              </a:rPr>
              <a:t>me</a:t>
            </a:r>
            <a:r>
              <a:rPr sz="5750" spc="-615" dirty="0">
                <a:solidFill>
                  <a:srgbClr val="C5B4E3"/>
                </a:solidFill>
                <a:latin typeface="Trebuchet MS"/>
                <a:cs typeface="Trebuchet MS"/>
              </a:rPr>
              <a:t> </a:t>
            </a:r>
            <a:r>
              <a:rPr sz="5750" spc="-165" dirty="0">
                <a:solidFill>
                  <a:srgbClr val="C5B4E3"/>
                </a:solidFill>
                <a:latin typeface="Trebuchet MS"/>
                <a:cs typeface="Trebuchet MS"/>
              </a:rPr>
              <a:t>around</a:t>
            </a:r>
            <a:r>
              <a:rPr sz="5750" spc="-615" dirty="0">
                <a:solidFill>
                  <a:srgbClr val="C5B4E3"/>
                </a:solidFill>
                <a:latin typeface="Trebuchet MS"/>
                <a:cs typeface="Trebuchet MS"/>
              </a:rPr>
              <a:t> </a:t>
            </a:r>
            <a:r>
              <a:rPr sz="5750" spc="-10" dirty="0">
                <a:solidFill>
                  <a:srgbClr val="C5B4E3"/>
                </a:solidFill>
                <a:latin typeface="Trebuchet MS"/>
                <a:cs typeface="Trebuchet MS"/>
              </a:rPr>
              <a:t>30</a:t>
            </a:r>
            <a:r>
              <a:rPr sz="5750" spc="-615" dirty="0">
                <a:solidFill>
                  <a:srgbClr val="C5B4E3"/>
                </a:solidFill>
                <a:latin typeface="Trebuchet MS"/>
                <a:cs typeface="Trebuchet MS"/>
              </a:rPr>
              <a:t> </a:t>
            </a:r>
            <a:r>
              <a:rPr sz="5750" spc="-150" dirty="0">
                <a:solidFill>
                  <a:srgbClr val="C5B4E3"/>
                </a:solidFill>
                <a:latin typeface="Trebuchet MS"/>
                <a:cs typeface="Trebuchet MS"/>
              </a:rPr>
              <a:t>to</a:t>
            </a:r>
            <a:r>
              <a:rPr sz="5750" spc="-615" dirty="0">
                <a:solidFill>
                  <a:srgbClr val="C5B4E3"/>
                </a:solidFill>
                <a:latin typeface="Trebuchet MS"/>
                <a:cs typeface="Trebuchet MS"/>
              </a:rPr>
              <a:t> </a:t>
            </a:r>
            <a:r>
              <a:rPr sz="5750" spc="-10" dirty="0">
                <a:solidFill>
                  <a:srgbClr val="C5B4E3"/>
                </a:solidFill>
                <a:latin typeface="Trebuchet MS"/>
                <a:cs typeface="Trebuchet MS"/>
              </a:rPr>
              <a:t>60</a:t>
            </a:r>
            <a:r>
              <a:rPr sz="5750" spc="-615" dirty="0">
                <a:solidFill>
                  <a:srgbClr val="C5B4E3"/>
                </a:solidFill>
                <a:latin typeface="Trebuchet MS"/>
                <a:cs typeface="Trebuchet MS"/>
              </a:rPr>
              <a:t> </a:t>
            </a:r>
            <a:r>
              <a:rPr sz="5750" spc="-240" dirty="0">
                <a:solidFill>
                  <a:srgbClr val="C5B4E3"/>
                </a:solidFill>
                <a:latin typeface="Trebuchet MS"/>
                <a:cs typeface="Trebuchet MS"/>
              </a:rPr>
              <a:t>minutes</a:t>
            </a:r>
            <a:r>
              <a:rPr sz="5750" spc="-615" dirty="0">
                <a:solidFill>
                  <a:srgbClr val="C5B4E3"/>
                </a:solidFill>
                <a:latin typeface="Trebuchet MS"/>
                <a:cs typeface="Trebuchet MS"/>
              </a:rPr>
              <a:t> </a:t>
            </a:r>
            <a:r>
              <a:rPr sz="5750" spc="-210" dirty="0">
                <a:solidFill>
                  <a:srgbClr val="C5B4E3"/>
                </a:solidFill>
                <a:latin typeface="Trebuchet MS"/>
                <a:cs typeface="Trebuchet MS"/>
              </a:rPr>
              <a:t>each</a:t>
            </a:r>
            <a:r>
              <a:rPr sz="5750" spc="-615" dirty="0">
                <a:solidFill>
                  <a:srgbClr val="C5B4E3"/>
                </a:solidFill>
                <a:latin typeface="Trebuchet MS"/>
                <a:cs typeface="Trebuchet MS"/>
              </a:rPr>
              <a:t> </a:t>
            </a:r>
            <a:r>
              <a:rPr sz="5750" spc="-480" dirty="0">
                <a:solidFill>
                  <a:srgbClr val="C5B4E3"/>
                </a:solidFill>
                <a:latin typeface="Trebuchet MS"/>
                <a:cs typeface="Trebuchet MS"/>
              </a:rPr>
              <a:t>time.</a:t>
            </a:r>
            <a:r>
              <a:rPr sz="5750" spc="-620" dirty="0">
                <a:solidFill>
                  <a:srgbClr val="C5B4E3"/>
                </a:solidFill>
                <a:latin typeface="Trebuchet MS"/>
                <a:cs typeface="Trebuchet MS"/>
              </a:rPr>
              <a:t> </a:t>
            </a:r>
            <a:r>
              <a:rPr sz="5750" spc="-475" dirty="0">
                <a:solidFill>
                  <a:srgbClr val="C5B4E3"/>
                </a:solidFill>
                <a:latin typeface="Trebuchet MS"/>
                <a:cs typeface="Trebuchet MS"/>
              </a:rPr>
              <a:t>We’re</a:t>
            </a:r>
            <a:endParaRPr sz="5750">
              <a:latin typeface="Trebuchet MS"/>
              <a:cs typeface="Trebuchet MS"/>
            </a:endParaRPr>
          </a:p>
          <a:p>
            <a:pPr marL="12700" marR="5080">
              <a:lnSpc>
                <a:spcPts val="6930"/>
              </a:lnSpc>
              <a:spcBef>
                <a:spcPts val="95"/>
              </a:spcBef>
            </a:pPr>
            <a:r>
              <a:rPr sz="5750" spc="-165" dirty="0">
                <a:solidFill>
                  <a:srgbClr val="C5B4E3"/>
                </a:solidFill>
                <a:latin typeface="Trebuchet MS"/>
                <a:cs typeface="Trebuchet MS"/>
              </a:rPr>
              <a:t>a</a:t>
            </a:r>
            <a:r>
              <a:rPr sz="5750" spc="-615" dirty="0">
                <a:solidFill>
                  <a:srgbClr val="C5B4E3"/>
                </a:solidFill>
                <a:latin typeface="Trebuchet MS"/>
                <a:cs typeface="Trebuchet MS"/>
              </a:rPr>
              <a:t> </a:t>
            </a:r>
            <a:r>
              <a:rPr sz="5750" spc="-280" dirty="0">
                <a:solidFill>
                  <a:srgbClr val="C5B4E3"/>
                </a:solidFill>
                <a:latin typeface="Trebuchet MS"/>
                <a:cs typeface="Trebuchet MS"/>
              </a:rPr>
              <a:t>7</a:t>
            </a:r>
            <a:r>
              <a:rPr sz="5750" spc="-140" dirty="0">
                <a:solidFill>
                  <a:srgbClr val="C5B4E3"/>
                </a:solidFill>
                <a:latin typeface="Trebuchet MS"/>
                <a:cs typeface="Trebuchet MS"/>
              </a:rPr>
              <a:t>2</a:t>
            </a:r>
            <a:r>
              <a:rPr sz="5750" spc="-1175" dirty="0">
                <a:solidFill>
                  <a:srgbClr val="C5B4E3"/>
                </a:solidFill>
                <a:latin typeface="Trebuchet MS"/>
                <a:cs typeface="Trebuchet MS"/>
              </a:rPr>
              <a:t>,</a:t>
            </a:r>
            <a:r>
              <a:rPr sz="5750" spc="-35" dirty="0">
                <a:solidFill>
                  <a:srgbClr val="C5B4E3"/>
                </a:solidFill>
                <a:latin typeface="Trebuchet MS"/>
                <a:cs typeface="Trebuchet MS"/>
              </a:rPr>
              <a:t>00</a:t>
            </a:r>
            <a:r>
              <a:rPr sz="5750" spc="-25" dirty="0">
                <a:solidFill>
                  <a:srgbClr val="C5B4E3"/>
                </a:solidFill>
                <a:latin typeface="Trebuchet MS"/>
                <a:cs typeface="Trebuchet MS"/>
              </a:rPr>
              <a:t>0</a:t>
            </a:r>
            <a:r>
              <a:rPr sz="5750" spc="-100" dirty="0">
                <a:solidFill>
                  <a:srgbClr val="C5B4E3"/>
                </a:solidFill>
                <a:latin typeface="Trebuchet MS"/>
                <a:cs typeface="Trebuchet MS"/>
              </a:rPr>
              <a:t>-</a:t>
            </a:r>
            <a:r>
              <a:rPr sz="5750" spc="-20" dirty="0">
                <a:solidFill>
                  <a:srgbClr val="C5B4E3"/>
                </a:solidFill>
                <a:latin typeface="Trebuchet MS"/>
                <a:cs typeface="Trebuchet MS"/>
              </a:rPr>
              <a:t>p</a:t>
            </a:r>
            <a:r>
              <a:rPr sz="5750" spc="-335" dirty="0">
                <a:solidFill>
                  <a:srgbClr val="C5B4E3"/>
                </a:solidFill>
                <a:latin typeface="Trebuchet MS"/>
                <a:cs typeface="Trebuchet MS"/>
              </a:rPr>
              <a:t>e</a:t>
            </a:r>
            <a:r>
              <a:rPr sz="5750" spc="-409" dirty="0">
                <a:solidFill>
                  <a:srgbClr val="C5B4E3"/>
                </a:solidFill>
                <a:latin typeface="Trebuchet MS"/>
                <a:cs typeface="Trebuchet MS"/>
              </a:rPr>
              <a:t>r</a:t>
            </a:r>
            <a:r>
              <a:rPr sz="5750" spc="20" dirty="0">
                <a:solidFill>
                  <a:srgbClr val="C5B4E3"/>
                </a:solidFill>
                <a:latin typeface="Trebuchet MS"/>
                <a:cs typeface="Trebuchet MS"/>
              </a:rPr>
              <a:t>s</a:t>
            </a:r>
            <a:r>
              <a:rPr sz="5750" spc="45" dirty="0">
                <a:solidFill>
                  <a:srgbClr val="C5B4E3"/>
                </a:solidFill>
                <a:latin typeface="Trebuchet MS"/>
                <a:cs typeface="Trebuchet MS"/>
              </a:rPr>
              <a:t>o</a:t>
            </a:r>
            <a:r>
              <a:rPr sz="5750" spc="65" dirty="0">
                <a:solidFill>
                  <a:srgbClr val="C5B4E3"/>
                </a:solidFill>
                <a:latin typeface="Trebuchet MS"/>
                <a:cs typeface="Trebuchet MS"/>
              </a:rPr>
              <a:t>n</a:t>
            </a:r>
            <a:r>
              <a:rPr sz="5750" spc="-615" dirty="0">
                <a:solidFill>
                  <a:srgbClr val="C5B4E3"/>
                </a:solidFill>
                <a:latin typeface="Trebuchet MS"/>
                <a:cs typeface="Trebuchet MS"/>
              </a:rPr>
              <a:t> </a:t>
            </a:r>
            <a:r>
              <a:rPr sz="5750" spc="45" dirty="0">
                <a:solidFill>
                  <a:srgbClr val="C5B4E3"/>
                </a:solidFill>
                <a:latin typeface="Trebuchet MS"/>
                <a:cs typeface="Trebuchet MS"/>
              </a:rPr>
              <a:t>o</a:t>
            </a:r>
            <a:r>
              <a:rPr sz="5750" spc="-459" dirty="0">
                <a:solidFill>
                  <a:srgbClr val="C5B4E3"/>
                </a:solidFill>
                <a:latin typeface="Trebuchet MS"/>
                <a:cs typeface="Trebuchet MS"/>
              </a:rPr>
              <a:t>r</a:t>
            </a:r>
            <a:r>
              <a:rPr sz="5750" spc="254" dirty="0">
                <a:solidFill>
                  <a:srgbClr val="C5B4E3"/>
                </a:solidFill>
                <a:latin typeface="Trebuchet MS"/>
                <a:cs typeface="Trebuchet MS"/>
              </a:rPr>
              <a:t>g</a:t>
            </a:r>
            <a:r>
              <a:rPr sz="5750" spc="-400" dirty="0">
                <a:solidFill>
                  <a:srgbClr val="C5B4E3"/>
                </a:solidFill>
                <a:latin typeface="Trebuchet MS"/>
                <a:cs typeface="Trebuchet MS"/>
              </a:rPr>
              <a:t>a</a:t>
            </a:r>
            <a:r>
              <a:rPr sz="5750" spc="-185" dirty="0">
                <a:solidFill>
                  <a:srgbClr val="C5B4E3"/>
                </a:solidFill>
                <a:latin typeface="Trebuchet MS"/>
                <a:cs typeface="Trebuchet MS"/>
              </a:rPr>
              <a:t>n</a:t>
            </a:r>
            <a:r>
              <a:rPr sz="5750" spc="-530" dirty="0">
                <a:solidFill>
                  <a:srgbClr val="C5B4E3"/>
                </a:solidFill>
                <a:latin typeface="Trebuchet MS"/>
                <a:cs typeface="Trebuchet MS"/>
              </a:rPr>
              <a:t>i</a:t>
            </a:r>
            <a:r>
              <a:rPr sz="5750" spc="-484" dirty="0">
                <a:solidFill>
                  <a:srgbClr val="C5B4E3"/>
                </a:solidFill>
                <a:latin typeface="Trebuchet MS"/>
                <a:cs typeface="Trebuchet MS"/>
              </a:rPr>
              <a:t>z</a:t>
            </a:r>
            <a:r>
              <a:rPr sz="5750" spc="-425" dirty="0">
                <a:solidFill>
                  <a:srgbClr val="C5B4E3"/>
                </a:solidFill>
                <a:latin typeface="Trebuchet MS"/>
                <a:cs typeface="Trebuchet MS"/>
              </a:rPr>
              <a:t>a</a:t>
            </a:r>
            <a:r>
              <a:rPr sz="5750" spc="-490" dirty="0">
                <a:solidFill>
                  <a:srgbClr val="C5B4E3"/>
                </a:solidFill>
                <a:latin typeface="Trebuchet MS"/>
                <a:cs typeface="Trebuchet MS"/>
              </a:rPr>
              <a:t>t</a:t>
            </a:r>
            <a:r>
              <a:rPr sz="5750" spc="-555" dirty="0">
                <a:solidFill>
                  <a:srgbClr val="C5B4E3"/>
                </a:solidFill>
                <a:latin typeface="Trebuchet MS"/>
                <a:cs typeface="Trebuchet MS"/>
              </a:rPr>
              <a:t>i</a:t>
            </a:r>
            <a:r>
              <a:rPr sz="5750" spc="45" dirty="0">
                <a:solidFill>
                  <a:srgbClr val="C5B4E3"/>
                </a:solidFill>
                <a:latin typeface="Trebuchet MS"/>
                <a:cs typeface="Trebuchet MS"/>
              </a:rPr>
              <a:t>o</a:t>
            </a:r>
            <a:r>
              <a:rPr sz="5750" spc="-130" dirty="0">
                <a:solidFill>
                  <a:srgbClr val="C5B4E3"/>
                </a:solidFill>
                <a:latin typeface="Trebuchet MS"/>
                <a:cs typeface="Trebuchet MS"/>
              </a:rPr>
              <a:t>n</a:t>
            </a:r>
            <a:r>
              <a:rPr sz="5750" spc="-900" dirty="0">
                <a:solidFill>
                  <a:srgbClr val="C5B4E3"/>
                </a:solidFill>
                <a:latin typeface="Trebuchet MS"/>
                <a:cs typeface="Trebuchet MS"/>
              </a:rPr>
              <a:t>.</a:t>
            </a:r>
            <a:r>
              <a:rPr sz="5750" spc="-620" dirty="0">
                <a:solidFill>
                  <a:srgbClr val="C5B4E3"/>
                </a:solidFill>
                <a:latin typeface="Trebuchet MS"/>
                <a:cs typeface="Trebuchet MS"/>
              </a:rPr>
              <a:t> </a:t>
            </a:r>
            <a:r>
              <a:rPr sz="5750" spc="-635" dirty="0">
                <a:solidFill>
                  <a:srgbClr val="C5B4E3"/>
                </a:solidFill>
                <a:latin typeface="Trebuchet MS"/>
                <a:cs typeface="Trebuchet MS"/>
              </a:rPr>
              <a:t>T</a:t>
            </a:r>
            <a:r>
              <a:rPr sz="5750" spc="-185" dirty="0">
                <a:solidFill>
                  <a:srgbClr val="C5B4E3"/>
                </a:solidFill>
                <a:latin typeface="Trebuchet MS"/>
                <a:cs typeface="Trebuchet MS"/>
              </a:rPr>
              <a:t>h</a:t>
            </a:r>
            <a:r>
              <a:rPr sz="5750" spc="-565" dirty="0">
                <a:solidFill>
                  <a:srgbClr val="C5B4E3"/>
                </a:solidFill>
                <a:latin typeface="Trebuchet MS"/>
                <a:cs typeface="Trebuchet MS"/>
              </a:rPr>
              <a:t>i</a:t>
            </a:r>
            <a:r>
              <a:rPr sz="5750" spc="-175" dirty="0">
                <a:solidFill>
                  <a:srgbClr val="C5B4E3"/>
                </a:solidFill>
                <a:latin typeface="Trebuchet MS"/>
                <a:cs typeface="Trebuchet MS"/>
              </a:rPr>
              <a:t>n</a:t>
            </a:r>
            <a:r>
              <a:rPr sz="5750" spc="-60" dirty="0">
                <a:solidFill>
                  <a:srgbClr val="C5B4E3"/>
                </a:solidFill>
                <a:latin typeface="Trebuchet MS"/>
                <a:cs typeface="Trebuchet MS"/>
              </a:rPr>
              <a:t>k</a:t>
            </a:r>
            <a:r>
              <a:rPr sz="5750" spc="-610" dirty="0">
                <a:solidFill>
                  <a:srgbClr val="C5B4E3"/>
                </a:solidFill>
                <a:latin typeface="Trebuchet MS"/>
                <a:cs typeface="Trebuchet MS"/>
              </a:rPr>
              <a:t> </a:t>
            </a:r>
            <a:r>
              <a:rPr sz="5750" spc="-400" dirty="0">
                <a:solidFill>
                  <a:srgbClr val="C5B4E3"/>
                </a:solidFill>
                <a:latin typeface="Trebuchet MS"/>
                <a:cs typeface="Trebuchet MS"/>
              </a:rPr>
              <a:t>a</a:t>
            </a:r>
            <a:r>
              <a:rPr sz="5750" spc="-30" dirty="0">
                <a:solidFill>
                  <a:srgbClr val="C5B4E3"/>
                </a:solidFill>
                <a:latin typeface="Trebuchet MS"/>
                <a:cs typeface="Trebuchet MS"/>
              </a:rPr>
              <a:t>b</a:t>
            </a:r>
            <a:r>
              <a:rPr sz="5750" spc="60" dirty="0">
                <a:solidFill>
                  <a:srgbClr val="C5B4E3"/>
                </a:solidFill>
                <a:latin typeface="Trebuchet MS"/>
                <a:cs typeface="Trebuchet MS"/>
              </a:rPr>
              <a:t>o</a:t>
            </a:r>
            <a:r>
              <a:rPr sz="5750" spc="-180" dirty="0">
                <a:solidFill>
                  <a:srgbClr val="C5B4E3"/>
                </a:solidFill>
                <a:latin typeface="Trebuchet MS"/>
                <a:cs typeface="Trebuchet MS"/>
              </a:rPr>
              <a:t>u</a:t>
            </a:r>
            <a:r>
              <a:rPr sz="5750" spc="-220" dirty="0">
                <a:solidFill>
                  <a:srgbClr val="C5B4E3"/>
                </a:solidFill>
                <a:latin typeface="Trebuchet MS"/>
                <a:cs typeface="Trebuchet MS"/>
              </a:rPr>
              <a:t>t</a:t>
            </a:r>
            <a:r>
              <a:rPr sz="5750" spc="-615" dirty="0">
                <a:solidFill>
                  <a:srgbClr val="C5B4E3"/>
                </a:solidFill>
                <a:latin typeface="Trebuchet MS"/>
                <a:cs typeface="Trebuchet MS"/>
              </a:rPr>
              <a:t> </a:t>
            </a:r>
            <a:r>
              <a:rPr sz="5750" spc="-484" dirty="0">
                <a:solidFill>
                  <a:srgbClr val="C5B4E3"/>
                </a:solidFill>
                <a:latin typeface="Trebuchet MS"/>
                <a:cs typeface="Trebuchet MS"/>
              </a:rPr>
              <a:t>t</a:t>
            </a:r>
            <a:r>
              <a:rPr sz="5750" spc="-150" dirty="0">
                <a:solidFill>
                  <a:srgbClr val="C5B4E3"/>
                </a:solidFill>
                <a:latin typeface="Trebuchet MS"/>
                <a:cs typeface="Trebuchet MS"/>
              </a:rPr>
              <a:t>h</a:t>
            </a:r>
            <a:r>
              <a:rPr sz="5750" spc="-95" dirty="0">
                <a:solidFill>
                  <a:srgbClr val="C5B4E3"/>
                </a:solidFill>
                <a:latin typeface="Trebuchet MS"/>
                <a:cs typeface="Trebuchet MS"/>
              </a:rPr>
              <a:t>e  </a:t>
            </a:r>
            <a:r>
              <a:rPr sz="5750" spc="-370" dirty="0">
                <a:solidFill>
                  <a:srgbClr val="C5B4E3"/>
                </a:solidFill>
                <a:latin typeface="Trebuchet MS"/>
                <a:cs typeface="Trebuchet MS"/>
              </a:rPr>
              <a:t>a</a:t>
            </a:r>
            <a:r>
              <a:rPr sz="5750" spc="-65" dirty="0">
                <a:solidFill>
                  <a:srgbClr val="C5B4E3"/>
                </a:solidFill>
                <a:latin typeface="Trebuchet MS"/>
                <a:cs typeface="Trebuchet MS"/>
              </a:rPr>
              <a:t>d</a:t>
            </a:r>
            <a:r>
              <a:rPr sz="5750" spc="-400" dirty="0">
                <a:solidFill>
                  <a:srgbClr val="C5B4E3"/>
                </a:solidFill>
                <a:latin typeface="Trebuchet MS"/>
                <a:cs typeface="Trebuchet MS"/>
              </a:rPr>
              <a:t>a</a:t>
            </a:r>
            <a:r>
              <a:rPr sz="5750" spc="-85" dirty="0">
                <a:solidFill>
                  <a:srgbClr val="C5B4E3"/>
                </a:solidFill>
                <a:latin typeface="Trebuchet MS"/>
                <a:cs typeface="Trebuchet MS"/>
              </a:rPr>
              <a:t>p</a:t>
            </a:r>
            <a:r>
              <a:rPr sz="5750" spc="-450" dirty="0">
                <a:solidFill>
                  <a:srgbClr val="C5B4E3"/>
                </a:solidFill>
                <a:latin typeface="Trebuchet MS"/>
                <a:cs typeface="Trebuchet MS"/>
              </a:rPr>
              <a:t>t</a:t>
            </a:r>
            <a:r>
              <a:rPr sz="5750" spc="-400" dirty="0">
                <a:solidFill>
                  <a:srgbClr val="C5B4E3"/>
                </a:solidFill>
                <a:latin typeface="Trebuchet MS"/>
                <a:cs typeface="Trebuchet MS"/>
              </a:rPr>
              <a:t>a</a:t>
            </a:r>
            <a:r>
              <a:rPr sz="5750" spc="-70" dirty="0">
                <a:solidFill>
                  <a:srgbClr val="C5B4E3"/>
                </a:solidFill>
                <a:latin typeface="Trebuchet MS"/>
                <a:cs typeface="Trebuchet MS"/>
              </a:rPr>
              <a:t>b</a:t>
            </a:r>
            <a:r>
              <a:rPr sz="5750" spc="-560" dirty="0">
                <a:solidFill>
                  <a:srgbClr val="C5B4E3"/>
                </a:solidFill>
                <a:latin typeface="Trebuchet MS"/>
                <a:cs typeface="Trebuchet MS"/>
              </a:rPr>
              <a:t>i</a:t>
            </a:r>
            <a:r>
              <a:rPr sz="5750" spc="-620" dirty="0">
                <a:solidFill>
                  <a:srgbClr val="C5B4E3"/>
                </a:solidFill>
                <a:latin typeface="Trebuchet MS"/>
                <a:cs typeface="Trebuchet MS"/>
              </a:rPr>
              <a:t>l</a:t>
            </a:r>
            <a:r>
              <a:rPr sz="5750" spc="-545" dirty="0">
                <a:solidFill>
                  <a:srgbClr val="C5B4E3"/>
                </a:solidFill>
                <a:latin typeface="Trebuchet MS"/>
                <a:cs typeface="Trebuchet MS"/>
              </a:rPr>
              <a:t>i</a:t>
            </a:r>
            <a:r>
              <a:rPr sz="5750" spc="-370" dirty="0">
                <a:solidFill>
                  <a:srgbClr val="C5B4E3"/>
                </a:solidFill>
                <a:latin typeface="Trebuchet MS"/>
                <a:cs typeface="Trebuchet MS"/>
              </a:rPr>
              <a:t>t</a:t>
            </a:r>
            <a:r>
              <a:rPr sz="5750" spc="55" dirty="0">
                <a:solidFill>
                  <a:srgbClr val="C5B4E3"/>
                </a:solidFill>
                <a:latin typeface="Trebuchet MS"/>
                <a:cs typeface="Trebuchet MS"/>
              </a:rPr>
              <a:t>y</a:t>
            </a:r>
            <a:r>
              <a:rPr sz="5750" spc="-620" dirty="0">
                <a:solidFill>
                  <a:srgbClr val="C5B4E3"/>
                </a:solidFill>
                <a:latin typeface="Trebuchet MS"/>
                <a:cs typeface="Trebuchet MS"/>
              </a:rPr>
              <a:t> </a:t>
            </a:r>
            <a:r>
              <a:rPr sz="5750" spc="-30" dirty="0">
                <a:solidFill>
                  <a:srgbClr val="C5B4E3"/>
                </a:solidFill>
                <a:latin typeface="Trebuchet MS"/>
                <a:cs typeface="Trebuchet MS"/>
              </a:rPr>
              <a:t>o</a:t>
            </a:r>
            <a:r>
              <a:rPr sz="5750" spc="-325" dirty="0">
                <a:solidFill>
                  <a:srgbClr val="C5B4E3"/>
                </a:solidFill>
                <a:latin typeface="Trebuchet MS"/>
                <a:cs typeface="Trebuchet MS"/>
              </a:rPr>
              <a:t>f</a:t>
            </a:r>
            <a:r>
              <a:rPr sz="5750" spc="-615" dirty="0">
                <a:solidFill>
                  <a:srgbClr val="C5B4E3"/>
                </a:solidFill>
                <a:latin typeface="Trebuchet MS"/>
                <a:cs typeface="Trebuchet MS"/>
              </a:rPr>
              <a:t> </a:t>
            </a:r>
            <a:r>
              <a:rPr sz="5750" spc="-484" dirty="0">
                <a:solidFill>
                  <a:srgbClr val="C5B4E3"/>
                </a:solidFill>
                <a:latin typeface="Trebuchet MS"/>
                <a:cs typeface="Trebuchet MS"/>
              </a:rPr>
              <a:t>t</a:t>
            </a:r>
            <a:r>
              <a:rPr sz="5750" spc="-150" dirty="0">
                <a:solidFill>
                  <a:srgbClr val="C5B4E3"/>
                </a:solidFill>
                <a:latin typeface="Trebuchet MS"/>
                <a:cs typeface="Trebuchet MS"/>
              </a:rPr>
              <a:t>h</a:t>
            </a:r>
            <a:r>
              <a:rPr sz="5750" spc="-35" dirty="0">
                <a:solidFill>
                  <a:srgbClr val="C5B4E3"/>
                </a:solidFill>
                <a:latin typeface="Trebuchet MS"/>
                <a:cs typeface="Trebuchet MS"/>
              </a:rPr>
              <a:t>o</a:t>
            </a:r>
            <a:r>
              <a:rPr sz="5750" spc="20" dirty="0">
                <a:solidFill>
                  <a:srgbClr val="C5B4E3"/>
                </a:solidFill>
                <a:latin typeface="Trebuchet MS"/>
                <a:cs typeface="Trebuchet MS"/>
              </a:rPr>
              <a:t>s</a:t>
            </a:r>
            <a:r>
              <a:rPr sz="5750" spc="-130" dirty="0">
                <a:solidFill>
                  <a:srgbClr val="C5B4E3"/>
                </a:solidFill>
                <a:latin typeface="Trebuchet MS"/>
                <a:cs typeface="Trebuchet MS"/>
              </a:rPr>
              <a:t>e</a:t>
            </a:r>
            <a:r>
              <a:rPr sz="5750" spc="-615" dirty="0">
                <a:solidFill>
                  <a:srgbClr val="C5B4E3"/>
                </a:solidFill>
                <a:latin typeface="Trebuchet MS"/>
                <a:cs typeface="Trebuchet MS"/>
              </a:rPr>
              <a:t> </a:t>
            </a:r>
            <a:r>
              <a:rPr sz="5750" spc="-484" dirty="0">
                <a:solidFill>
                  <a:srgbClr val="C5B4E3"/>
                </a:solidFill>
                <a:latin typeface="Trebuchet MS"/>
                <a:cs typeface="Trebuchet MS"/>
              </a:rPr>
              <a:t>t</a:t>
            </a:r>
            <a:r>
              <a:rPr sz="5750" spc="-565" dirty="0">
                <a:solidFill>
                  <a:srgbClr val="C5B4E3"/>
                </a:solidFill>
                <a:latin typeface="Trebuchet MS"/>
                <a:cs typeface="Trebuchet MS"/>
              </a:rPr>
              <a:t>i</a:t>
            </a:r>
            <a:r>
              <a:rPr sz="5750" spc="-75" dirty="0">
                <a:solidFill>
                  <a:srgbClr val="C5B4E3"/>
                </a:solidFill>
                <a:latin typeface="Trebuchet MS"/>
                <a:cs typeface="Trebuchet MS"/>
              </a:rPr>
              <a:t>m</a:t>
            </a:r>
            <a:r>
              <a:rPr sz="5750" spc="-130" dirty="0">
                <a:solidFill>
                  <a:srgbClr val="C5B4E3"/>
                </a:solidFill>
                <a:latin typeface="Trebuchet MS"/>
                <a:cs typeface="Trebuchet MS"/>
              </a:rPr>
              <a:t>e</a:t>
            </a:r>
            <a:r>
              <a:rPr sz="5750" spc="-615" dirty="0">
                <a:solidFill>
                  <a:srgbClr val="C5B4E3"/>
                </a:solidFill>
                <a:latin typeface="Trebuchet MS"/>
                <a:cs typeface="Trebuchet MS"/>
              </a:rPr>
              <a:t> </a:t>
            </a:r>
            <a:r>
              <a:rPr sz="5750" spc="45" dirty="0">
                <a:solidFill>
                  <a:srgbClr val="C5B4E3"/>
                </a:solidFill>
                <a:latin typeface="Trebuchet MS"/>
                <a:cs typeface="Trebuchet MS"/>
              </a:rPr>
              <a:t>s</a:t>
            </a:r>
            <a:r>
              <a:rPr sz="5750" spc="-470" dirty="0">
                <a:solidFill>
                  <a:srgbClr val="C5B4E3"/>
                </a:solidFill>
                <a:latin typeface="Trebuchet MS"/>
                <a:cs typeface="Trebuchet MS"/>
              </a:rPr>
              <a:t>a</a:t>
            </a:r>
            <a:r>
              <a:rPr sz="5750" spc="-250" dirty="0">
                <a:solidFill>
                  <a:srgbClr val="C5B4E3"/>
                </a:solidFill>
                <a:latin typeface="Trebuchet MS"/>
                <a:cs typeface="Trebuchet MS"/>
              </a:rPr>
              <a:t>v</a:t>
            </a:r>
            <a:r>
              <a:rPr sz="5750" spc="-565" dirty="0">
                <a:solidFill>
                  <a:srgbClr val="C5B4E3"/>
                </a:solidFill>
                <a:latin typeface="Trebuchet MS"/>
                <a:cs typeface="Trebuchet MS"/>
              </a:rPr>
              <a:t>i</a:t>
            </a:r>
            <a:r>
              <a:rPr sz="5750" spc="-140" dirty="0">
                <a:solidFill>
                  <a:srgbClr val="C5B4E3"/>
                </a:solidFill>
                <a:latin typeface="Trebuchet MS"/>
                <a:cs typeface="Trebuchet MS"/>
              </a:rPr>
              <a:t>n</a:t>
            </a:r>
            <a:r>
              <a:rPr sz="5750" spc="200" dirty="0">
                <a:solidFill>
                  <a:srgbClr val="C5B4E3"/>
                </a:solidFill>
                <a:latin typeface="Trebuchet MS"/>
                <a:cs typeface="Trebuchet MS"/>
              </a:rPr>
              <a:t>g</a:t>
            </a:r>
            <a:r>
              <a:rPr sz="5750" spc="270" dirty="0">
                <a:solidFill>
                  <a:srgbClr val="C5B4E3"/>
                </a:solidFill>
                <a:latin typeface="Trebuchet MS"/>
                <a:cs typeface="Trebuchet MS"/>
              </a:rPr>
              <a:t>s</a:t>
            </a:r>
            <a:r>
              <a:rPr sz="5750" spc="-615" dirty="0">
                <a:solidFill>
                  <a:srgbClr val="C5B4E3"/>
                </a:solidFill>
                <a:latin typeface="Trebuchet MS"/>
                <a:cs typeface="Trebuchet MS"/>
              </a:rPr>
              <a:t> </a:t>
            </a:r>
            <a:r>
              <a:rPr sz="5750" spc="-620" dirty="0">
                <a:solidFill>
                  <a:srgbClr val="C5B4E3"/>
                </a:solidFill>
                <a:latin typeface="Trebuchet MS"/>
                <a:cs typeface="Trebuchet MS"/>
              </a:rPr>
              <a:t>f</a:t>
            </a:r>
            <a:r>
              <a:rPr sz="5750" spc="45" dirty="0">
                <a:solidFill>
                  <a:srgbClr val="C5B4E3"/>
                </a:solidFill>
                <a:latin typeface="Trebuchet MS"/>
                <a:cs typeface="Trebuchet MS"/>
              </a:rPr>
              <a:t>o</a:t>
            </a:r>
            <a:r>
              <a:rPr sz="5750" spc="-145" dirty="0">
                <a:solidFill>
                  <a:srgbClr val="C5B4E3"/>
                </a:solidFill>
                <a:latin typeface="Trebuchet MS"/>
                <a:cs typeface="Trebuchet MS"/>
              </a:rPr>
              <a:t>r</a:t>
            </a:r>
            <a:r>
              <a:rPr sz="5750" spc="-615" dirty="0">
                <a:solidFill>
                  <a:srgbClr val="C5B4E3"/>
                </a:solidFill>
                <a:latin typeface="Trebuchet MS"/>
                <a:cs typeface="Trebuchet MS"/>
              </a:rPr>
              <a:t> </a:t>
            </a:r>
            <a:r>
              <a:rPr sz="5750" spc="-390" dirty="0">
                <a:solidFill>
                  <a:srgbClr val="C5B4E3"/>
                </a:solidFill>
                <a:latin typeface="Trebuchet MS"/>
                <a:cs typeface="Trebuchet MS"/>
              </a:rPr>
              <a:t>e</a:t>
            </a:r>
            <a:r>
              <a:rPr sz="5750" spc="-350" dirty="0">
                <a:solidFill>
                  <a:srgbClr val="C5B4E3"/>
                </a:solidFill>
                <a:latin typeface="Trebuchet MS"/>
                <a:cs typeface="Trebuchet MS"/>
              </a:rPr>
              <a:t>v</a:t>
            </a:r>
            <a:r>
              <a:rPr sz="5750" spc="-335" dirty="0">
                <a:solidFill>
                  <a:srgbClr val="C5B4E3"/>
                </a:solidFill>
                <a:latin typeface="Trebuchet MS"/>
                <a:cs typeface="Trebuchet MS"/>
              </a:rPr>
              <a:t>e</a:t>
            </a:r>
            <a:r>
              <a:rPr sz="5750" spc="-170" dirty="0">
                <a:solidFill>
                  <a:srgbClr val="C5B4E3"/>
                </a:solidFill>
                <a:latin typeface="Trebuchet MS"/>
                <a:cs typeface="Trebuchet MS"/>
              </a:rPr>
              <a:t>r</a:t>
            </a:r>
            <a:r>
              <a:rPr sz="5750" spc="-165" dirty="0">
                <a:solidFill>
                  <a:srgbClr val="C5B4E3"/>
                </a:solidFill>
                <a:latin typeface="Trebuchet MS"/>
                <a:cs typeface="Trebuchet MS"/>
              </a:rPr>
              <a:t>y</a:t>
            </a:r>
            <a:r>
              <a:rPr sz="5750" spc="-30" dirty="0">
                <a:solidFill>
                  <a:srgbClr val="C5B4E3"/>
                </a:solidFill>
                <a:latin typeface="Trebuchet MS"/>
                <a:cs typeface="Trebuchet MS"/>
              </a:rPr>
              <a:t>b</a:t>
            </a:r>
            <a:r>
              <a:rPr sz="5750" spc="75" dirty="0">
                <a:solidFill>
                  <a:srgbClr val="C5B4E3"/>
                </a:solidFill>
                <a:latin typeface="Trebuchet MS"/>
                <a:cs typeface="Trebuchet MS"/>
              </a:rPr>
              <a:t>o</a:t>
            </a:r>
            <a:r>
              <a:rPr sz="5750" spc="-85" dirty="0">
                <a:solidFill>
                  <a:srgbClr val="C5B4E3"/>
                </a:solidFill>
                <a:latin typeface="Trebuchet MS"/>
                <a:cs typeface="Trebuchet MS"/>
              </a:rPr>
              <a:t>d</a:t>
            </a:r>
            <a:r>
              <a:rPr sz="5750" spc="-90" dirty="0">
                <a:solidFill>
                  <a:srgbClr val="C5B4E3"/>
                </a:solidFill>
                <a:latin typeface="Trebuchet MS"/>
                <a:cs typeface="Trebuchet MS"/>
              </a:rPr>
              <a:t>y</a:t>
            </a:r>
            <a:r>
              <a:rPr sz="5750" spc="990" dirty="0">
                <a:solidFill>
                  <a:srgbClr val="C5B4E3"/>
                </a:solidFill>
                <a:latin typeface="Trebuchet MS"/>
                <a:cs typeface="Trebuchet MS"/>
              </a:rPr>
              <a:t>—  </a:t>
            </a:r>
            <a:r>
              <a:rPr sz="5750" spc="-495" dirty="0">
                <a:solidFill>
                  <a:srgbClr val="C5B4E3"/>
                </a:solidFill>
                <a:latin typeface="Trebuchet MS"/>
                <a:cs typeface="Trebuchet MS"/>
              </a:rPr>
              <a:t>it’s</a:t>
            </a:r>
            <a:r>
              <a:rPr sz="5750" spc="-615" dirty="0">
                <a:solidFill>
                  <a:srgbClr val="C5B4E3"/>
                </a:solidFill>
                <a:latin typeface="Trebuchet MS"/>
                <a:cs typeface="Trebuchet MS"/>
              </a:rPr>
              <a:t> </a:t>
            </a:r>
            <a:r>
              <a:rPr sz="5750" spc="-345" dirty="0">
                <a:solidFill>
                  <a:srgbClr val="C5B4E3"/>
                </a:solidFill>
                <a:latin typeface="Trebuchet MS"/>
                <a:cs typeface="Trebuchet MS"/>
              </a:rPr>
              <a:t>potentially</a:t>
            </a:r>
            <a:r>
              <a:rPr sz="5750" spc="-620" dirty="0">
                <a:solidFill>
                  <a:srgbClr val="C5B4E3"/>
                </a:solidFill>
                <a:latin typeface="Trebuchet MS"/>
                <a:cs typeface="Trebuchet MS"/>
              </a:rPr>
              <a:t> </a:t>
            </a:r>
            <a:r>
              <a:rPr sz="5750" spc="-165" dirty="0">
                <a:solidFill>
                  <a:srgbClr val="C5B4E3"/>
                </a:solidFill>
                <a:latin typeface="Trebuchet MS"/>
                <a:cs typeface="Trebuchet MS"/>
              </a:rPr>
              <a:t>a</a:t>
            </a:r>
            <a:r>
              <a:rPr sz="5750" spc="-615" dirty="0">
                <a:solidFill>
                  <a:srgbClr val="C5B4E3"/>
                </a:solidFill>
                <a:latin typeface="Trebuchet MS"/>
                <a:cs typeface="Trebuchet MS"/>
              </a:rPr>
              <a:t> </a:t>
            </a:r>
            <a:r>
              <a:rPr sz="5750" spc="-45" dirty="0">
                <a:solidFill>
                  <a:srgbClr val="C5B4E3"/>
                </a:solidFill>
                <a:latin typeface="Trebuchet MS"/>
                <a:cs typeface="Trebuchet MS"/>
              </a:rPr>
              <a:t>huge</a:t>
            </a:r>
            <a:r>
              <a:rPr sz="5750" spc="-615" dirty="0">
                <a:solidFill>
                  <a:srgbClr val="C5B4E3"/>
                </a:solidFill>
                <a:latin typeface="Trebuchet MS"/>
                <a:cs typeface="Trebuchet MS"/>
              </a:rPr>
              <a:t> </a:t>
            </a:r>
            <a:r>
              <a:rPr sz="5750" spc="-215" dirty="0">
                <a:solidFill>
                  <a:srgbClr val="C5B4E3"/>
                </a:solidFill>
                <a:latin typeface="Trebuchet MS"/>
                <a:cs typeface="Trebuchet MS"/>
              </a:rPr>
              <a:t>resource</a:t>
            </a:r>
            <a:r>
              <a:rPr sz="5750" spc="-615" dirty="0">
                <a:solidFill>
                  <a:srgbClr val="C5B4E3"/>
                </a:solidFill>
                <a:latin typeface="Trebuchet MS"/>
                <a:cs typeface="Trebuchet MS"/>
              </a:rPr>
              <a:t> </a:t>
            </a:r>
            <a:r>
              <a:rPr sz="5750" spc="-390" dirty="0">
                <a:solidFill>
                  <a:srgbClr val="C5B4E3"/>
                </a:solidFill>
                <a:latin typeface="Trebuchet MS"/>
                <a:cs typeface="Trebuchet MS"/>
              </a:rPr>
              <a:t>savings.”</a:t>
            </a:r>
            <a:endParaRPr sz="575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56634" y="9470290"/>
            <a:ext cx="2820035" cy="87185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r>
              <a:rPr sz="1950" spc="-10" dirty="0">
                <a:solidFill>
                  <a:srgbClr val="C5B4E3"/>
                </a:solidFill>
                <a:latin typeface="Segoe UI Semilight"/>
                <a:cs typeface="Segoe UI Semilight"/>
              </a:rPr>
              <a:t>Emma</a:t>
            </a:r>
            <a:r>
              <a:rPr sz="1950" spc="-65" dirty="0">
                <a:solidFill>
                  <a:srgbClr val="C5B4E3"/>
                </a:solidFill>
                <a:latin typeface="Segoe UI Semilight"/>
                <a:cs typeface="Segoe UI Semilight"/>
              </a:rPr>
              <a:t> </a:t>
            </a:r>
            <a:r>
              <a:rPr sz="1950" dirty="0">
                <a:solidFill>
                  <a:srgbClr val="C5B4E3"/>
                </a:solidFill>
                <a:latin typeface="Segoe UI Semilight"/>
                <a:cs typeface="Segoe UI Semilight"/>
              </a:rPr>
              <a:t>Land</a:t>
            </a:r>
            <a:endParaRPr sz="1950">
              <a:latin typeface="Segoe UI Semilight"/>
              <a:cs typeface="Segoe UI Semilight"/>
            </a:endParaRPr>
          </a:p>
          <a:p>
            <a:pPr marL="38100" marR="30480">
              <a:lnSpc>
                <a:spcPct val="107500"/>
              </a:lnSpc>
              <a:spcBef>
                <a:spcPts val="1325"/>
              </a:spcBef>
            </a:pPr>
            <a:r>
              <a:rPr sz="1150" spc="-15" dirty="0">
                <a:solidFill>
                  <a:srgbClr val="FFFFFF"/>
                </a:solidFill>
                <a:latin typeface="Trebuchet MS"/>
                <a:cs typeface="Trebuchet MS"/>
              </a:rPr>
              <a:t>Global</a:t>
            </a:r>
            <a:r>
              <a:rPr sz="1150" spc="-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50" spc="10" dirty="0">
                <a:solidFill>
                  <a:srgbClr val="FFFFFF"/>
                </a:solidFill>
                <a:latin typeface="Trebuchet MS"/>
                <a:cs typeface="Trebuchet MS"/>
              </a:rPr>
              <a:t>Head</a:t>
            </a:r>
            <a:r>
              <a:rPr sz="1150" spc="-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50" spc="-10" dirty="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sz="1150" spc="-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50" spc="-15" dirty="0">
                <a:solidFill>
                  <a:srgbClr val="FFFFFF"/>
                </a:solidFill>
                <a:latin typeface="Trebuchet MS"/>
                <a:cs typeface="Trebuchet MS"/>
              </a:rPr>
              <a:t>Employee</a:t>
            </a:r>
            <a:r>
              <a:rPr sz="1150" spc="-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50" spc="-5" dirty="0">
                <a:solidFill>
                  <a:srgbClr val="FFFFFF"/>
                </a:solidFill>
                <a:latin typeface="Trebuchet MS"/>
                <a:cs typeface="Trebuchet MS"/>
              </a:rPr>
              <a:t>Communications </a:t>
            </a:r>
            <a:r>
              <a:rPr sz="1150" spc="-3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50" dirty="0">
                <a:solidFill>
                  <a:srgbClr val="FFFFFF"/>
                </a:solidFill>
                <a:latin typeface="Trebuchet MS"/>
                <a:cs typeface="Trebuchet MS"/>
              </a:rPr>
              <a:t>dentsu</a:t>
            </a:r>
            <a:r>
              <a:rPr sz="975" baseline="34188" dirty="0">
                <a:solidFill>
                  <a:srgbClr val="FFFFFF"/>
                </a:solidFill>
                <a:latin typeface="Trebuchet MS"/>
                <a:cs typeface="Trebuchet MS"/>
              </a:rPr>
              <a:t>9</a:t>
            </a:r>
            <a:endParaRPr sz="975" baseline="34188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757741" y="10140426"/>
            <a:ext cx="8380095" cy="2019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975" spc="30" baseline="34188" dirty="0">
                <a:solidFill>
                  <a:srgbClr val="FFFFFF"/>
                </a:solidFill>
                <a:latin typeface="Trebuchet MS"/>
                <a:cs typeface="Trebuchet MS"/>
              </a:rPr>
              <a:t>9</a:t>
            </a:r>
            <a:r>
              <a:rPr sz="975" spc="187" baseline="34188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50" u="sng" spc="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rebuchet MS"/>
                <a:cs typeface="Trebuchet MS"/>
                <a:hlinkClick r:id="rId2"/>
              </a:rPr>
              <a:t>Dentsu</a:t>
            </a:r>
            <a:r>
              <a:rPr sz="1150" u="sng" spc="-2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rebuchet MS"/>
                <a:cs typeface="Trebuchet MS"/>
                <a:hlinkClick r:id="rId2"/>
              </a:rPr>
              <a:t> </a:t>
            </a:r>
            <a:r>
              <a:rPr sz="1150" u="sng" spc="-2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rebuchet MS"/>
                <a:cs typeface="Trebuchet MS"/>
                <a:hlinkClick r:id="rId2"/>
              </a:rPr>
              <a:t>drives</a:t>
            </a:r>
            <a:r>
              <a:rPr sz="1150" u="sng" spc="-2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rebuchet MS"/>
                <a:cs typeface="Trebuchet MS"/>
                <a:hlinkClick r:id="rId2"/>
              </a:rPr>
              <a:t> </a:t>
            </a:r>
            <a:r>
              <a:rPr sz="1150" u="sng" spc="-4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rebuchet MS"/>
                <a:cs typeface="Trebuchet MS"/>
                <a:hlinkClick r:id="rId2"/>
              </a:rPr>
              <a:t>creativity</a:t>
            </a:r>
            <a:r>
              <a:rPr sz="1150" u="sng" spc="-2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rebuchet MS"/>
                <a:cs typeface="Trebuchet MS"/>
                <a:hlinkClick r:id="rId2"/>
              </a:rPr>
              <a:t> </a:t>
            </a:r>
            <a:r>
              <a:rPr sz="1150" u="sng" spc="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rebuchet MS"/>
                <a:cs typeface="Trebuchet MS"/>
                <a:hlinkClick r:id="rId2"/>
              </a:rPr>
              <a:t>and</a:t>
            </a:r>
            <a:r>
              <a:rPr sz="1150" u="sng" spc="-2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rebuchet MS"/>
                <a:cs typeface="Trebuchet MS"/>
                <a:hlinkClick r:id="rId2"/>
              </a:rPr>
              <a:t> </a:t>
            </a:r>
            <a:r>
              <a:rPr sz="1150" u="sng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rebuchet MS"/>
                <a:cs typeface="Trebuchet MS"/>
                <a:hlinkClick r:id="rId2"/>
              </a:rPr>
              <a:t>growth</a:t>
            </a:r>
            <a:r>
              <a:rPr sz="1150" u="sng" spc="-2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rebuchet MS"/>
                <a:cs typeface="Trebuchet MS"/>
                <a:hlinkClick r:id="rId2"/>
              </a:rPr>
              <a:t> </a:t>
            </a:r>
            <a:r>
              <a:rPr sz="1150" u="sng" spc="-2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rebuchet MS"/>
                <a:cs typeface="Trebuchet MS"/>
                <a:hlinkClick r:id="rId2"/>
              </a:rPr>
              <a:t>for </a:t>
            </a:r>
            <a:r>
              <a:rPr sz="1150" u="sng" spc="-2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rebuchet MS"/>
                <a:cs typeface="Trebuchet MS"/>
                <a:hlinkClick r:id="rId2"/>
              </a:rPr>
              <a:t>brands,</a:t>
            </a:r>
            <a:r>
              <a:rPr sz="1150" u="sng" spc="-2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rebuchet MS"/>
                <a:cs typeface="Trebuchet MS"/>
                <a:hlinkClick r:id="rId2"/>
              </a:rPr>
              <a:t> </a:t>
            </a:r>
            <a:r>
              <a:rPr sz="1150" u="sng" spc="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rebuchet MS"/>
                <a:cs typeface="Trebuchet MS"/>
                <a:hlinkClick r:id="rId2"/>
              </a:rPr>
              <a:t>supported</a:t>
            </a:r>
            <a:r>
              <a:rPr sz="1150" u="sng" spc="-2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rebuchet MS"/>
                <a:cs typeface="Trebuchet MS"/>
                <a:hlinkClick r:id="rId2"/>
              </a:rPr>
              <a:t> </a:t>
            </a:r>
            <a:r>
              <a:rPr sz="1150" u="sng" spc="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rebuchet MS"/>
                <a:cs typeface="Trebuchet MS"/>
                <a:hlinkClick r:id="rId2"/>
              </a:rPr>
              <a:t>by</a:t>
            </a:r>
            <a:r>
              <a:rPr sz="1150" u="sng" spc="-2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rebuchet MS"/>
                <a:cs typeface="Trebuchet MS"/>
                <a:hlinkClick r:id="rId2"/>
              </a:rPr>
              <a:t> </a:t>
            </a:r>
            <a:r>
              <a:rPr sz="1150" u="sng" spc="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rebuchet MS"/>
                <a:cs typeface="Trebuchet MS"/>
                <a:hlinkClick r:id="rId2"/>
              </a:rPr>
              <a:t>Microsoft</a:t>
            </a:r>
            <a:r>
              <a:rPr sz="1150" u="sng" spc="-2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rebuchet MS"/>
                <a:cs typeface="Trebuchet MS"/>
                <a:hlinkClick r:id="rId2"/>
              </a:rPr>
              <a:t> </a:t>
            </a:r>
            <a:r>
              <a:rPr sz="1150" u="sng" spc="-3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rebuchet MS"/>
                <a:cs typeface="Trebuchet MS"/>
                <a:hlinkClick r:id="rId2"/>
              </a:rPr>
              <a:t>Copilot</a:t>
            </a:r>
            <a:r>
              <a:rPr sz="1150" spc="-35" dirty="0">
                <a:solidFill>
                  <a:srgbClr val="FFFFFF"/>
                </a:solidFill>
                <a:latin typeface="Trebuchet MS"/>
                <a:cs typeface="Trebuchet MS"/>
              </a:rPr>
              <a:t>,</a:t>
            </a:r>
            <a:r>
              <a:rPr sz="1150" spc="-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50" spc="5" dirty="0">
                <a:solidFill>
                  <a:srgbClr val="FFFFFF"/>
                </a:solidFill>
                <a:latin typeface="Trebuchet MS"/>
                <a:cs typeface="Trebuchet MS"/>
              </a:rPr>
              <a:t>Microsoft</a:t>
            </a:r>
            <a:r>
              <a:rPr sz="1150" spc="-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50" spc="-5" dirty="0">
                <a:solidFill>
                  <a:srgbClr val="FFFFFF"/>
                </a:solidFill>
                <a:latin typeface="Trebuchet MS"/>
                <a:cs typeface="Trebuchet MS"/>
              </a:rPr>
              <a:t>Customer</a:t>
            </a:r>
            <a:r>
              <a:rPr sz="1150" spc="-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50" spc="-35" dirty="0">
                <a:solidFill>
                  <a:srgbClr val="FFFFFF"/>
                </a:solidFill>
                <a:latin typeface="Trebuchet MS"/>
                <a:cs typeface="Trebuchet MS"/>
              </a:rPr>
              <a:t>Stories,</a:t>
            </a:r>
            <a:r>
              <a:rPr sz="1150" spc="-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50" spc="10" dirty="0">
                <a:solidFill>
                  <a:srgbClr val="FFFFFF"/>
                </a:solidFill>
                <a:latin typeface="Trebuchet MS"/>
                <a:cs typeface="Trebuchet MS"/>
              </a:rPr>
              <a:t>November</a:t>
            </a:r>
            <a:r>
              <a:rPr sz="1150" spc="-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50" spc="-125" dirty="0">
                <a:solidFill>
                  <a:srgbClr val="FFFFFF"/>
                </a:solidFill>
                <a:latin typeface="Trebuchet MS"/>
                <a:cs typeface="Trebuchet MS"/>
              </a:rPr>
              <a:t>15,</a:t>
            </a:r>
            <a:r>
              <a:rPr sz="1150" spc="-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50" spc="-35" dirty="0">
                <a:solidFill>
                  <a:srgbClr val="FFFFFF"/>
                </a:solidFill>
                <a:latin typeface="Trebuchet MS"/>
                <a:cs typeface="Trebuchet MS"/>
              </a:rPr>
              <a:t>2023.</a:t>
            </a:r>
            <a:endParaRPr sz="1150">
              <a:latin typeface="Trebuchet MS"/>
              <a:cs typeface="Trebuchet M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7228794" y="875014"/>
            <a:ext cx="1340485" cy="0"/>
          </a:xfrm>
          <a:custGeom>
            <a:avLst/>
            <a:gdLst/>
            <a:ahLst/>
            <a:cxnLst/>
            <a:rect l="l" t="t" r="r" b="b"/>
            <a:pathLst>
              <a:path w="1340484">
                <a:moveTo>
                  <a:pt x="0" y="0"/>
                </a:moveTo>
                <a:lnTo>
                  <a:pt x="1340273" y="0"/>
                </a:lnTo>
              </a:path>
            </a:pathLst>
          </a:custGeom>
          <a:ln w="523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5802660" y="875014"/>
            <a:ext cx="1340485" cy="0"/>
          </a:xfrm>
          <a:custGeom>
            <a:avLst/>
            <a:gdLst/>
            <a:ahLst/>
            <a:cxnLst/>
            <a:rect l="l" t="t" r="r" b="b"/>
            <a:pathLst>
              <a:path w="1340484">
                <a:moveTo>
                  <a:pt x="0" y="0"/>
                </a:moveTo>
                <a:lnTo>
                  <a:pt x="1340273" y="0"/>
                </a:lnTo>
              </a:path>
            </a:pathLst>
          </a:custGeom>
          <a:ln w="523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052050" y="873276"/>
            <a:ext cx="1340485" cy="0"/>
          </a:xfrm>
          <a:custGeom>
            <a:avLst/>
            <a:gdLst/>
            <a:ahLst/>
            <a:cxnLst/>
            <a:rect l="l" t="t" r="r" b="b"/>
            <a:pathLst>
              <a:path w="1340484">
                <a:moveTo>
                  <a:pt x="0" y="0"/>
                </a:moveTo>
                <a:lnTo>
                  <a:pt x="1340273" y="0"/>
                </a:lnTo>
              </a:path>
            </a:pathLst>
          </a:custGeom>
          <a:ln w="523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1476090" y="873276"/>
            <a:ext cx="1340485" cy="0"/>
          </a:xfrm>
          <a:custGeom>
            <a:avLst/>
            <a:gdLst/>
            <a:ahLst/>
            <a:cxnLst/>
            <a:rect l="l" t="t" r="r" b="b"/>
            <a:pathLst>
              <a:path w="1340484">
                <a:moveTo>
                  <a:pt x="0" y="0"/>
                </a:moveTo>
                <a:lnTo>
                  <a:pt x="1340273" y="0"/>
                </a:lnTo>
              </a:path>
            </a:pathLst>
          </a:custGeom>
          <a:ln w="523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2900131" y="873276"/>
            <a:ext cx="1393190" cy="0"/>
          </a:xfrm>
          <a:custGeom>
            <a:avLst/>
            <a:gdLst/>
            <a:ahLst/>
            <a:cxnLst/>
            <a:rect l="l" t="t" r="r" b="b"/>
            <a:pathLst>
              <a:path w="1393190">
                <a:moveTo>
                  <a:pt x="0" y="0"/>
                </a:moveTo>
                <a:lnTo>
                  <a:pt x="1392627" y="0"/>
                </a:lnTo>
              </a:path>
            </a:pathLst>
          </a:custGeom>
          <a:ln w="523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4377572" y="873276"/>
            <a:ext cx="1340485" cy="0"/>
          </a:xfrm>
          <a:custGeom>
            <a:avLst/>
            <a:gdLst/>
            <a:ahLst/>
            <a:cxnLst/>
            <a:rect l="l" t="t" r="r" b="b"/>
            <a:pathLst>
              <a:path w="1340484">
                <a:moveTo>
                  <a:pt x="0" y="0"/>
                </a:moveTo>
                <a:lnTo>
                  <a:pt x="1340273" y="0"/>
                </a:lnTo>
              </a:path>
            </a:pathLst>
          </a:custGeom>
          <a:ln w="523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0309721" y="982544"/>
            <a:ext cx="824865" cy="2019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50" spc="-10" dirty="0">
                <a:solidFill>
                  <a:srgbClr val="FFF8F3"/>
                </a:solidFill>
                <a:latin typeface="Trebuchet MS"/>
                <a:cs typeface="Trebuchet MS"/>
              </a:rPr>
              <a:t>Introduction</a:t>
            </a:r>
            <a:endParaRPr sz="1150">
              <a:latin typeface="Trebuchet MS"/>
              <a:cs typeface="Trebuchet M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1820264" y="982544"/>
            <a:ext cx="652780" cy="2019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50" spc="-35" dirty="0">
                <a:solidFill>
                  <a:srgbClr val="FFF8F3"/>
                </a:solidFill>
                <a:latin typeface="Trebuchet MS"/>
                <a:cs typeface="Trebuchet MS"/>
              </a:rPr>
              <a:t>Ge</a:t>
            </a:r>
            <a:r>
              <a:rPr sz="1150" spc="-20" dirty="0">
                <a:solidFill>
                  <a:srgbClr val="FFF8F3"/>
                </a:solidFill>
                <a:latin typeface="Trebuchet MS"/>
                <a:cs typeface="Trebuchet MS"/>
              </a:rPr>
              <a:t>t</a:t>
            </a:r>
            <a:r>
              <a:rPr sz="1150" spc="-35" dirty="0">
                <a:solidFill>
                  <a:srgbClr val="FFF8F3"/>
                </a:solidFill>
                <a:latin typeface="Trebuchet MS"/>
                <a:cs typeface="Trebuchet MS"/>
              </a:rPr>
              <a:t> </a:t>
            </a:r>
            <a:r>
              <a:rPr sz="1150" spc="-15" dirty="0">
                <a:solidFill>
                  <a:srgbClr val="FFF8F3"/>
                </a:solidFill>
                <a:latin typeface="Trebuchet MS"/>
                <a:cs typeface="Trebuchet MS"/>
              </a:rPr>
              <a:t>ready</a:t>
            </a:r>
            <a:endParaRPr sz="1150">
              <a:latin typeface="Trebuchet MS"/>
              <a:cs typeface="Trebuchet M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2891189" y="982544"/>
            <a:ext cx="1410970" cy="2019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50" spc="25" dirty="0">
                <a:solidFill>
                  <a:srgbClr val="FFF8F3"/>
                </a:solidFill>
                <a:latin typeface="Trebuchet MS"/>
                <a:cs typeface="Trebuchet MS"/>
              </a:rPr>
              <a:t>Onboard</a:t>
            </a:r>
            <a:r>
              <a:rPr sz="1150" spc="-60" dirty="0">
                <a:solidFill>
                  <a:srgbClr val="FFF8F3"/>
                </a:solidFill>
                <a:latin typeface="Trebuchet MS"/>
                <a:cs typeface="Trebuchet MS"/>
              </a:rPr>
              <a:t> </a:t>
            </a:r>
            <a:r>
              <a:rPr sz="1150" spc="15" dirty="0">
                <a:solidFill>
                  <a:srgbClr val="FFF8F3"/>
                </a:solidFill>
                <a:latin typeface="Trebuchet MS"/>
                <a:cs typeface="Trebuchet MS"/>
              </a:rPr>
              <a:t>and</a:t>
            </a:r>
            <a:r>
              <a:rPr sz="1150" spc="-55" dirty="0">
                <a:solidFill>
                  <a:srgbClr val="FFF8F3"/>
                </a:solidFill>
                <a:latin typeface="Trebuchet MS"/>
                <a:cs typeface="Trebuchet MS"/>
              </a:rPr>
              <a:t> </a:t>
            </a:r>
            <a:r>
              <a:rPr sz="1150" spc="25" dirty="0">
                <a:solidFill>
                  <a:srgbClr val="FFF8F3"/>
                </a:solidFill>
                <a:latin typeface="Trebuchet MS"/>
                <a:cs typeface="Trebuchet MS"/>
              </a:rPr>
              <a:t>engage</a:t>
            </a:r>
            <a:endParaRPr sz="1150">
              <a:latin typeface="Trebuchet MS"/>
              <a:cs typeface="Trebuchet M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4569775" y="982544"/>
            <a:ext cx="953769" cy="2019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50" spc="-25" dirty="0">
                <a:solidFill>
                  <a:srgbClr val="FFF8F3"/>
                </a:solidFill>
                <a:latin typeface="Trebuchet MS"/>
                <a:cs typeface="Trebuchet MS"/>
              </a:rPr>
              <a:t>Delive</a:t>
            </a:r>
            <a:r>
              <a:rPr sz="1150" spc="-15" dirty="0">
                <a:solidFill>
                  <a:srgbClr val="FFF8F3"/>
                </a:solidFill>
                <a:latin typeface="Trebuchet MS"/>
                <a:cs typeface="Trebuchet MS"/>
              </a:rPr>
              <a:t>r</a:t>
            </a:r>
            <a:r>
              <a:rPr sz="1150" spc="-35" dirty="0">
                <a:solidFill>
                  <a:srgbClr val="FFF8F3"/>
                </a:solidFill>
                <a:latin typeface="Trebuchet MS"/>
                <a:cs typeface="Trebuchet MS"/>
              </a:rPr>
              <a:t> </a:t>
            </a:r>
            <a:r>
              <a:rPr sz="1150" spc="-20" dirty="0">
                <a:solidFill>
                  <a:srgbClr val="FFF8F3"/>
                </a:solidFill>
                <a:latin typeface="Trebuchet MS"/>
                <a:cs typeface="Trebuchet MS"/>
              </a:rPr>
              <a:t>impact</a:t>
            </a:r>
            <a:endParaRPr sz="1150">
              <a:latin typeface="Trebuchet MS"/>
              <a:cs typeface="Trebuchet M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5798499" y="982544"/>
            <a:ext cx="1349375" cy="2019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50" spc="-20" dirty="0">
                <a:solidFill>
                  <a:srgbClr val="FFF8F3"/>
                </a:solidFill>
                <a:latin typeface="Trebuchet MS"/>
                <a:cs typeface="Trebuchet MS"/>
              </a:rPr>
              <a:t>Extend</a:t>
            </a:r>
            <a:r>
              <a:rPr sz="1150" spc="-65" dirty="0">
                <a:solidFill>
                  <a:srgbClr val="FFF8F3"/>
                </a:solidFill>
                <a:latin typeface="Trebuchet MS"/>
                <a:cs typeface="Trebuchet MS"/>
              </a:rPr>
              <a:t> </a:t>
            </a:r>
            <a:r>
              <a:rPr sz="1150" spc="15" dirty="0">
                <a:solidFill>
                  <a:srgbClr val="FFF8F3"/>
                </a:solidFill>
                <a:latin typeface="Trebuchet MS"/>
                <a:cs typeface="Trebuchet MS"/>
              </a:rPr>
              <a:t>and</a:t>
            </a:r>
            <a:r>
              <a:rPr sz="1150" spc="-60" dirty="0">
                <a:solidFill>
                  <a:srgbClr val="FFF8F3"/>
                </a:solidFill>
                <a:latin typeface="Trebuchet MS"/>
                <a:cs typeface="Trebuchet MS"/>
              </a:rPr>
              <a:t> </a:t>
            </a:r>
            <a:r>
              <a:rPr sz="1150" spc="-10" dirty="0">
                <a:solidFill>
                  <a:srgbClr val="FFF8F3"/>
                </a:solidFill>
                <a:latin typeface="Trebuchet MS"/>
                <a:cs typeface="Trebuchet MS"/>
              </a:rPr>
              <a:t>optimize</a:t>
            </a:r>
            <a:endParaRPr sz="1150">
              <a:latin typeface="Trebuchet MS"/>
              <a:cs typeface="Trebuchet M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7546056" y="982544"/>
            <a:ext cx="705485" cy="2019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50" spc="-10" dirty="0">
                <a:solidFill>
                  <a:srgbClr val="FFF8F3"/>
                </a:solidFill>
                <a:latin typeface="Trebuchet MS"/>
                <a:cs typeface="Trebuchet MS"/>
              </a:rPr>
              <a:t>Nex</a:t>
            </a:r>
            <a:r>
              <a:rPr sz="1150" spc="-5" dirty="0">
                <a:solidFill>
                  <a:srgbClr val="FFF8F3"/>
                </a:solidFill>
                <a:latin typeface="Trebuchet MS"/>
                <a:cs typeface="Trebuchet MS"/>
              </a:rPr>
              <a:t>t</a:t>
            </a:r>
            <a:r>
              <a:rPr sz="1150" spc="-35" dirty="0">
                <a:solidFill>
                  <a:srgbClr val="FFF8F3"/>
                </a:solidFill>
                <a:latin typeface="Trebuchet MS"/>
                <a:cs typeface="Trebuchet MS"/>
              </a:rPr>
              <a:t> </a:t>
            </a:r>
            <a:r>
              <a:rPr sz="1150" spc="-10" dirty="0">
                <a:solidFill>
                  <a:srgbClr val="FFF8F3"/>
                </a:solidFill>
                <a:latin typeface="Trebuchet MS"/>
                <a:cs typeface="Trebuchet MS"/>
              </a:rPr>
              <a:t>steps</a:t>
            </a:r>
            <a:endParaRPr sz="1150">
              <a:latin typeface="Trebuchet MS"/>
              <a:cs typeface="Trebuchet M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8930261" y="983057"/>
            <a:ext cx="179705" cy="2019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50" spc="-5" dirty="0">
                <a:solidFill>
                  <a:srgbClr val="FFFFFF"/>
                </a:solidFill>
                <a:latin typeface="Trebuchet MS"/>
                <a:cs typeface="Trebuchet MS"/>
              </a:rPr>
              <a:t>20</a:t>
            </a:r>
            <a:endParaRPr sz="11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97351" y="1667488"/>
            <a:ext cx="3366770" cy="8644255"/>
            <a:chOff x="997351" y="1667488"/>
            <a:chExt cx="3366770" cy="8644255"/>
          </a:xfrm>
        </p:grpSpPr>
        <p:sp>
          <p:nvSpPr>
            <p:cNvPr id="3" name="object 3"/>
            <p:cNvSpPr/>
            <p:nvPr/>
          </p:nvSpPr>
          <p:spPr>
            <a:xfrm>
              <a:off x="1005204" y="1675341"/>
              <a:ext cx="3350895" cy="8628380"/>
            </a:xfrm>
            <a:custGeom>
              <a:avLst/>
              <a:gdLst/>
              <a:ahLst/>
              <a:cxnLst/>
              <a:rect l="l" t="t" r="r" b="b"/>
              <a:pathLst>
                <a:path w="3350895" h="8628380">
                  <a:moveTo>
                    <a:pt x="3350683" y="0"/>
                  </a:moveTo>
                  <a:lnTo>
                    <a:pt x="0" y="0"/>
                  </a:lnTo>
                  <a:lnTo>
                    <a:pt x="0" y="8628009"/>
                  </a:lnTo>
                  <a:lnTo>
                    <a:pt x="3350683" y="8628009"/>
                  </a:lnTo>
                  <a:lnTo>
                    <a:pt x="3350683" y="0"/>
                  </a:lnTo>
                  <a:close/>
                </a:path>
              </a:pathLst>
            </a:custGeom>
            <a:solidFill>
              <a:srgbClr val="B9DC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005204" y="1675341"/>
              <a:ext cx="3350895" cy="8628380"/>
            </a:xfrm>
            <a:custGeom>
              <a:avLst/>
              <a:gdLst/>
              <a:ahLst/>
              <a:cxnLst/>
              <a:rect l="l" t="t" r="r" b="b"/>
              <a:pathLst>
                <a:path w="3350895" h="8628380">
                  <a:moveTo>
                    <a:pt x="0" y="8628009"/>
                  </a:moveTo>
                  <a:lnTo>
                    <a:pt x="3350683" y="8628009"/>
                  </a:lnTo>
                  <a:lnTo>
                    <a:pt x="3350683" y="0"/>
                  </a:lnTo>
                  <a:lnTo>
                    <a:pt x="0" y="0"/>
                  </a:lnTo>
                  <a:lnTo>
                    <a:pt x="0" y="8628009"/>
                  </a:lnTo>
                  <a:close/>
                </a:path>
              </a:pathLst>
            </a:custGeom>
            <a:ln w="15706">
              <a:solidFill>
                <a:srgbClr val="FFF8F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4348034" y="1667488"/>
            <a:ext cx="6725284" cy="8644255"/>
            <a:chOff x="4348034" y="1667488"/>
            <a:chExt cx="6725284" cy="8644255"/>
          </a:xfrm>
        </p:grpSpPr>
        <p:sp>
          <p:nvSpPr>
            <p:cNvPr id="6" name="object 6"/>
            <p:cNvSpPr/>
            <p:nvPr/>
          </p:nvSpPr>
          <p:spPr>
            <a:xfrm>
              <a:off x="7714424" y="1675341"/>
              <a:ext cx="3350895" cy="8628380"/>
            </a:xfrm>
            <a:custGeom>
              <a:avLst/>
              <a:gdLst/>
              <a:ahLst/>
              <a:cxnLst/>
              <a:rect l="l" t="t" r="r" b="b"/>
              <a:pathLst>
                <a:path w="3350895" h="8628380">
                  <a:moveTo>
                    <a:pt x="3350683" y="0"/>
                  </a:moveTo>
                  <a:lnTo>
                    <a:pt x="0" y="0"/>
                  </a:lnTo>
                  <a:lnTo>
                    <a:pt x="0" y="8628009"/>
                  </a:lnTo>
                  <a:lnTo>
                    <a:pt x="3350683" y="8628009"/>
                  </a:lnTo>
                  <a:lnTo>
                    <a:pt x="3350683" y="0"/>
                  </a:lnTo>
                  <a:close/>
                </a:path>
              </a:pathLst>
            </a:custGeom>
            <a:solidFill>
              <a:srgbClr val="C5B4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714424" y="1675341"/>
              <a:ext cx="3350895" cy="8628380"/>
            </a:xfrm>
            <a:custGeom>
              <a:avLst/>
              <a:gdLst/>
              <a:ahLst/>
              <a:cxnLst/>
              <a:rect l="l" t="t" r="r" b="b"/>
              <a:pathLst>
                <a:path w="3350895" h="8628380">
                  <a:moveTo>
                    <a:pt x="0" y="8628009"/>
                  </a:moveTo>
                  <a:lnTo>
                    <a:pt x="3350683" y="8628009"/>
                  </a:lnTo>
                  <a:lnTo>
                    <a:pt x="3350683" y="0"/>
                  </a:lnTo>
                  <a:lnTo>
                    <a:pt x="0" y="0"/>
                  </a:lnTo>
                  <a:lnTo>
                    <a:pt x="0" y="8628009"/>
                  </a:lnTo>
                  <a:close/>
                </a:path>
              </a:pathLst>
            </a:custGeom>
            <a:ln w="15706">
              <a:solidFill>
                <a:srgbClr val="FFF8F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355888" y="1675341"/>
              <a:ext cx="3350895" cy="8628380"/>
            </a:xfrm>
            <a:custGeom>
              <a:avLst/>
              <a:gdLst/>
              <a:ahLst/>
              <a:cxnLst/>
              <a:rect l="l" t="t" r="r" b="b"/>
              <a:pathLst>
                <a:path w="3350895" h="8628380">
                  <a:moveTo>
                    <a:pt x="3350683" y="0"/>
                  </a:moveTo>
                  <a:lnTo>
                    <a:pt x="0" y="0"/>
                  </a:lnTo>
                  <a:lnTo>
                    <a:pt x="0" y="8628009"/>
                  </a:lnTo>
                  <a:lnTo>
                    <a:pt x="3350683" y="8628009"/>
                  </a:lnTo>
                  <a:lnTo>
                    <a:pt x="3350683" y="0"/>
                  </a:lnTo>
                  <a:close/>
                </a:path>
              </a:pathLst>
            </a:custGeom>
            <a:solidFill>
              <a:srgbClr val="8DC8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355888" y="1675341"/>
              <a:ext cx="3350895" cy="8628380"/>
            </a:xfrm>
            <a:custGeom>
              <a:avLst/>
              <a:gdLst/>
              <a:ahLst/>
              <a:cxnLst/>
              <a:rect l="l" t="t" r="r" b="b"/>
              <a:pathLst>
                <a:path w="3350895" h="8628380">
                  <a:moveTo>
                    <a:pt x="0" y="8628009"/>
                  </a:moveTo>
                  <a:lnTo>
                    <a:pt x="3350683" y="8628009"/>
                  </a:lnTo>
                  <a:lnTo>
                    <a:pt x="3350683" y="0"/>
                  </a:lnTo>
                  <a:lnTo>
                    <a:pt x="0" y="0"/>
                  </a:lnTo>
                  <a:lnTo>
                    <a:pt x="0" y="8628009"/>
                  </a:lnTo>
                  <a:close/>
                </a:path>
              </a:pathLst>
            </a:custGeom>
            <a:ln w="15706">
              <a:solidFill>
                <a:srgbClr val="FFF8F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aphicFrame>
        <p:nvGraphicFramePr>
          <p:cNvPr id="10" name="object 10"/>
          <p:cNvGraphicFramePr>
            <a:graphicFrameLocks noGrp="1"/>
          </p:cNvGraphicFramePr>
          <p:nvPr/>
        </p:nvGraphicFramePr>
        <p:xfrm>
          <a:off x="-7853" y="1667488"/>
          <a:ext cx="11065510" cy="862800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052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508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585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508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62800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FFF8F3"/>
                      </a:solidFill>
                      <a:prstDash val="solid"/>
                    </a:lnR>
                    <a:lnT w="19050">
                      <a:solidFill>
                        <a:srgbClr val="FFF8F3"/>
                      </a:solidFill>
                      <a:prstDash val="solid"/>
                    </a:lnT>
                    <a:lnB w="19050">
                      <a:solidFill>
                        <a:srgbClr val="FFF8F3"/>
                      </a:solidFill>
                      <a:prstDash val="solid"/>
                    </a:lnB>
                    <a:solidFill>
                      <a:srgbClr val="D4EC8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  <a:p>
                      <a:pPr marL="334645">
                        <a:lnSpc>
                          <a:spcPct val="100000"/>
                        </a:lnSpc>
                        <a:spcBef>
                          <a:spcPts val="1250"/>
                        </a:spcBef>
                      </a:pPr>
                      <a:r>
                        <a:rPr sz="1450" spc="70" dirty="0">
                          <a:solidFill>
                            <a:srgbClr val="091F2C"/>
                          </a:solidFill>
                          <a:latin typeface="Trebuchet MS"/>
                          <a:cs typeface="Trebuchet MS"/>
                        </a:rPr>
                        <a:t>PHASE</a:t>
                      </a:r>
                      <a:r>
                        <a:rPr sz="1450" spc="-65" dirty="0">
                          <a:solidFill>
                            <a:srgbClr val="091F2C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450" spc="-220" dirty="0">
                          <a:solidFill>
                            <a:srgbClr val="091F2C"/>
                          </a:solidFill>
                          <a:latin typeface="Trebuchet MS"/>
                          <a:cs typeface="Trebuchet MS"/>
                        </a:rPr>
                        <a:t>1:</a:t>
                      </a:r>
                      <a:endParaRPr sz="1450">
                        <a:latin typeface="Trebuchet MS"/>
                        <a:cs typeface="Trebuchet MS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  <a:p>
                      <a:pPr marL="334645" marR="1905000">
                        <a:lnSpc>
                          <a:spcPts val="3790"/>
                        </a:lnSpc>
                        <a:spcBef>
                          <a:spcPts val="1155"/>
                        </a:spcBef>
                      </a:pPr>
                      <a:r>
                        <a:rPr sz="3450" spc="-10" dirty="0">
                          <a:solidFill>
                            <a:srgbClr val="091F2C"/>
                          </a:solidFill>
                          <a:latin typeface="Segoe UI Semibold"/>
                          <a:cs typeface="Segoe UI Semibold"/>
                        </a:rPr>
                        <a:t>Get </a:t>
                      </a:r>
                      <a:r>
                        <a:rPr sz="3450" spc="-5" dirty="0">
                          <a:solidFill>
                            <a:srgbClr val="091F2C"/>
                          </a:solidFill>
                          <a:latin typeface="Segoe UI Semibold"/>
                          <a:cs typeface="Segoe UI Semibold"/>
                        </a:rPr>
                        <a:t> </a:t>
                      </a:r>
                      <a:r>
                        <a:rPr sz="3450" spc="-50" dirty="0">
                          <a:solidFill>
                            <a:srgbClr val="091F2C"/>
                          </a:solidFill>
                          <a:latin typeface="Segoe UI Semibold"/>
                          <a:cs typeface="Segoe UI Semibold"/>
                        </a:rPr>
                        <a:t>r</a:t>
                      </a:r>
                      <a:r>
                        <a:rPr sz="3450" spc="-30" dirty="0">
                          <a:solidFill>
                            <a:srgbClr val="091F2C"/>
                          </a:solidFill>
                          <a:latin typeface="Segoe UI Semibold"/>
                          <a:cs typeface="Segoe UI Semibold"/>
                        </a:rPr>
                        <a:t>e</a:t>
                      </a:r>
                      <a:r>
                        <a:rPr sz="3450" spc="-35" dirty="0">
                          <a:solidFill>
                            <a:srgbClr val="091F2C"/>
                          </a:solidFill>
                          <a:latin typeface="Segoe UI Semibold"/>
                          <a:cs typeface="Segoe UI Semibold"/>
                        </a:rPr>
                        <a:t>a</a:t>
                      </a:r>
                      <a:r>
                        <a:rPr sz="3450" spc="-20" dirty="0">
                          <a:solidFill>
                            <a:srgbClr val="091F2C"/>
                          </a:solidFill>
                          <a:latin typeface="Segoe UI Semibold"/>
                          <a:cs typeface="Segoe UI Semibold"/>
                        </a:rPr>
                        <a:t>d</a:t>
                      </a:r>
                      <a:r>
                        <a:rPr sz="3450" dirty="0">
                          <a:solidFill>
                            <a:srgbClr val="091F2C"/>
                          </a:solidFill>
                          <a:latin typeface="Segoe UI Semibold"/>
                          <a:cs typeface="Segoe UI Semibold"/>
                        </a:rPr>
                        <a:t>y</a:t>
                      </a:r>
                      <a:endParaRPr sz="3450">
                        <a:latin typeface="Segoe UI Semibold"/>
                        <a:cs typeface="Segoe UI Semibold"/>
                      </a:endParaRPr>
                    </a:p>
                  </a:txBody>
                  <a:tcPr marL="0" marR="0" marT="0" marB="0">
                    <a:lnL w="19050">
                      <a:solidFill>
                        <a:srgbClr val="FFF8F3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  <a:p>
                      <a:pPr marL="167005">
                        <a:lnSpc>
                          <a:spcPct val="100000"/>
                        </a:lnSpc>
                        <a:spcBef>
                          <a:spcPts val="1250"/>
                        </a:spcBef>
                      </a:pPr>
                      <a:r>
                        <a:rPr sz="1450" spc="70" dirty="0">
                          <a:solidFill>
                            <a:srgbClr val="091F2C"/>
                          </a:solidFill>
                          <a:latin typeface="Trebuchet MS"/>
                          <a:cs typeface="Trebuchet MS"/>
                        </a:rPr>
                        <a:t>PHASE</a:t>
                      </a:r>
                      <a:r>
                        <a:rPr sz="1450" spc="-15" dirty="0">
                          <a:solidFill>
                            <a:srgbClr val="091F2C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450" spc="-80" dirty="0">
                          <a:solidFill>
                            <a:srgbClr val="091F2C"/>
                          </a:solidFill>
                          <a:latin typeface="Trebuchet MS"/>
                          <a:cs typeface="Trebuchet MS"/>
                        </a:rPr>
                        <a:t>2:</a:t>
                      </a:r>
                      <a:endParaRPr sz="1450">
                        <a:latin typeface="Trebuchet MS"/>
                        <a:cs typeface="Trebuchet MS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  <a:p>
                      <a:pPr marL="167005" marR="854710">
                        <a:lnSpc>
                          <a:spcPts val="3790"/>
                        </a:lnSpc>
                        <a:spcBef>
                          <a:spcPts val="1155"/>
                        </a:spcBef>
                      </a:pPr>
                      <a:r>
                        <a:rPr sz="3450" spc="-30" dirty="0">
                          <a:solidFill>
                            <a:srgbClr val="091F2C"/>
                          </a:solidFill>
                          <a:latin typeface="Segoe UI Semibold"/>
                          <a:cs typeface="Segoe UI Semibold"/>
                        </a:rPr>
                        <a:t>Onboard </a:t>
                      </a:r>
                      <a:r>
                        <a:rPr sz="3450" spc="-25" dirty="0">
                          <a:solidFill>
                            <a:srgbClr val="091F2C"/>
                          </a:solidFill>
                          <a:latin typeface="Segoe UI Semibold"/>
                          <a:cs typeface="Segoe UI Semibold"/>
                        </a:rPr>
                        <a:t> </a:t>
                      </a:r>
                      <a:r>
                        <a:rPr sz="3450" spc="-20" dirty="0">
                          <a:solidFill>
                            <a:srgbClr val="091F2C"/>
                          </a:solidFill>
                          <a:latin typeface="Segoe UI Semibold"/>
                          <a:cs typeface="Segoe UI Semibold"/>
                        </a:rPr>
                        <a:t>and</a:t>
                      </a:r>
                      <a:r>
                        <a:rPr sz="3450" spc="-80" dirty="0">
                          <a:solidFill>
                            <a:srgbClr val="091F2C"/>
                          </a:solidFill>
                          <a:latin typeface="Segoe UI Semibold"/>
                          <a:cs typeface="Segoe UI Semibold"/>
                        </a:rPr>
                        <a:t> </a:t>
                      </a:r>
                      <a:r>
                        <a:rPr sz="3450" spc="-20" dirty="0">
                          <a:solidFill>
                            <a:srgbClr val="091F2C"/>
                          </a:solidFill>
                          <a:latin typeface="Segoe UI Semibold"/>
                          <a:cs typeface="Segoe UI Semibold"/>
                        </a:rPr>
                        <a:t>engage</a:t>
                      </a:r>
                      <a:endParaRPr sz="3450">
                        <a:latin typeface="Segoe UI Semibold"/>
                        <a:cs typeface="Segoe UI Semibold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  <a:p>
                      <a:pPr marL="327025">
                        <a:lnSpc>
                          <a:spcPct val="100000"/>
                        </a:lnSpc>
                        <a:spcBef>
                          <a:spcPts val="1250"/>
                        </a:spcBef>
                      </a:pPr>
                      <a:r>
                        <a:rPr sz="1450" spc="70" dirty="0">
                          <a:solidFill>
                            <a:srgbClr val="091F2C"/>
                          </a:solidFill>
                          <a:latin typeface="Trebuchet MS"/>
                          <a:cs typeface="Trebuchet MS"/>
                        </a:rPr>
                        <a:t>PHASE</a:t>
                      </a:r>
                      <a:r>
                        <a:rPr sz="1450" spc="-20" dirty="0">
                          <a:solidFill>
                            <a:srgbClr val="091F2C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450" spc="-90" dirty="0">
                          <a:solidFill>
                            <a:srgbClr val="091F2C"/>
                          </a:solidFill>
                          <a:latin typeface="Trebuchet MS"/>
                          <a:cs typeface="Trebuchet MS"/>
                        </a:rPr>
                        <a:t>3:</a:t>
                      </a:r>
                      <a:endParaRPr sz="1450">
                        <a:latin typeface="Trebuchet MS"/>
                        <a:cs typeface="Trebuchet MS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  <a:p>
                      <a:pPr marL="327025" marR="1642110">
                        <a:lnSpc>
                          <a:spcPts val="3790"/>
                        </a:lnSpc>
                        <a:spcBef>
                          <a:spcPts val="1155"/>
                        </a:spcBef>
                      </a:pPr>
                      <a:r>
                        <a:rPr sz="3450" spc="-40" dirty="0">
                          <a:solidFill>
                            <a:srgbClr val="091F2C"/>
                          </a:solidFill>
                          <a:latin typeface="Segoe UI Semibold"/>
                          <a:cs typeface="Segoe UI Semibold"/>
                        </a:rPr>
                        <a:t>D</a:t>
                      </a:r>
                      <a:r>
                        <a:rPr sz="3450" spc="-25" dirty="0">
                          <a:solidFill>
                            <a:srgbClr val="091F2C"/>
                          </a:solidFill>
                          <a:latin typeface="Segoe UI Semibold"/>
                          <a:cs typeface="Segoe UI Semibold"/>
                        </a:rPr>
                        <a:t>e</a:t>
                      </a:r>
                      <a:r>
                        <a:rPr sz="3450" spc="-60" dirty="0">
                          <a:solidFill>
                            <a:srgbClr val="091F2C"/>
                          </a:solidFill>
                          <a:latin typeface="Segoe UI Semibold"/>
                          <a:cs typeface="Segoe UI Semibold"/>
                        </a:rPr>
                        <a:t>l</a:t>
                      </a:r>
                      <a:r>
                        <a:rPr sz="3450" spc="-25" dirty="0">
                          <a:solidFill>
                            <a:srgbClr val="091F2C"/>
                          </a:solidFill>
                          <a:latin typeface="Segoe UI Semibold"/>
                          <a:cs typeface="Segoe UI Semibold"/>
                        </a:rPr>
                        <a:t>i</a:t>
                      </a:r>
                      <a:r>
                        <a:rPr sz="3450" spc="-85" dirty="0">
                          <a:solidFill>
                            <a:srgbClr val="091F2C"/>
                          </a:solidFill>
                          <a:latin typeface="Segoe UI Semibold"/>
                          <a:cs typeface="Segoe UI Semibold"/>
                        </a:rPr>
                        <a:t>v</a:t>
                      </a:r>
                      <a:r>
                        <a:rPr sz="3450" spc="-25" dirty="0">
                          <a:solidFill>
                            <a:srgbClr val="091F2C"/>
                          </a:solidFill>
                          <a:latin typeface="Segoe UI Semibold"/>
                          <a:cs typeface="Segoe UI Semibold"/>
                        </a:rPr>
                        <a:t>e</a:t>
                      </a:r>
                      <a:r>
                        <a:rPr sz="3450" dirty="0">
                          <a:solidFill>
                            <a:srgbClr val="091F2C"/>
                          </a:solidFill>
                          <a:latin typeface="Segoe UI Semibold"/>
                          <a:cs typeface="Segoe UI Semibold"/>
                        </a:rPr>
                        <a:t>r  </a:t>
                      </a:r>
                      <a:r>
                        <a:rPr sz="3450" spc="-15" dirty="0">
                          <a:solidFill>
                            <a:srgbClr val="091F2C"/>
                          </a:solidFill>
                          <a:latin typeface="Segoe UI Semibold"/>
                          <a:cs typeface="Segoe UI Semibold"/>
                        </a:rPr>
                        <a:t>impact</a:t>
                      </a:r>
                      <a:endParaRPr sz="3450">
                        <a:latin typeface="Segoe UI Semibold"/>
                        <a:cs typeface="Segoe UI Semibold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11" name="object 11"/>
          <p:cNvGrpSpPr/>
          <p:nvPr/>
        </p:nvGrpSpPr>
        <p:grpSpPr>
          <a:xfrm>
            <a:off x="19083188" y="1667488"/>
            <a:ext cx="1029335" cy="8644255"/>
            <a:chOff x="19083188" y="1667488"/>
            <a:chExt cx="1029335" cy="8644255"/>
          </a:xfrm>
        </p:grpSpPr>
        <p:sp>
          <p:nvSpPr>
            <p:cNvPr id="12" name="object 12"/>
            <p:cNvSpPr/>
            <p:nvPr/>
          </p:nvSpPr>
          <p:spPr>
            <a:xfrm>
              <a:off x="19091041" y="1675341"/>
              <a:ext cx="1013460" cy="8628380"/>
            </a:xfrm>
            <a:custGeom>
              <a:avLst/>
              <a:gdLst/>
              <a:ahLst/>
              <a:cxnLst/>
              <a:rect l="l" t="t" r="r" b="b"/>
              <a:pathLst>
                <a:path w="1013459" h="8628380">
                  <a:moveTo>
                    <a:pt x="1013058" y="0"/>
                  </a:moveTo>
                  <a:lnTo>
                    <a:pt x="0" y="0"/>
                  </a:lnTo>
                  <a:lnTo>
                    <a:pt x="0" y="8628009"/>
                  </a:lnTo>
                  <a:lnTo>
                    <a:pt x="1013058" y="8628009"/>
                  </a:lnTo>
                  <a:lnTo>
                    <a:pt x="1013058" y="0"/>
                  </a:lnTo>
                  <a:close/>
                </a:path>
              </a:pathLst>
            </a:custGeom>
            <a:solidFill>
              <a:srgbClr val="FFA3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9091041" y="10295498"/>
              <a:ext cx="1013460" cy="15875"/>
            </a:xfrm>
            <a:custGeom>
              <a:avLst/>
              <a:gdLst/>
              <a:ahLst/>
              <a:cxnLst/>
              <a:rect l="l" t="t" r="r" b="b"/>
              <a:pathLst>
                <a:path w="1013459" h="15875">
                  <a:moveTo>
                    <a:pt x="0" y="15706"/>
                  </a:moveTo>
                  <a:lnTo>
                    <a:pt x="1013058" y="15706"/>
                  </a:lnTo>
                  <a:lnTo>
                    <a:pt x="1013058" y="0"/>
                  </a:lnTo>
                  <a:lnTo>
                    <a:pt x="0" y="0"/>
                  </a:lnTo>
                  <a:lnTo>
                    <a:pt x="0" y="15706"/>
                  </a:lnTo>
                  <a:close/>
                </a:path>
              </a:pathLst>
            </a:custGeom>
            <a:solidFill>
              <a:srgbClr val="FFF8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9091041" y="1675341"/>
              <a:ext cx="1013460" cy="8628380"/>
            </a:xfrm>
            <a:custGeom>
              <a:avLst/>
              <a:gdLst/>
              <a:ahLst/>
              <a:cxnLst/>
              <a:rect l="l" t="t" r="r" b="b"/>
              <a:pathLst>
                <a:path w="1013459" h="8628380">
                  <a:moveTo>
                    <a:pt x="1013058" y="0"/>
                  </a:moveTo>
                  <a:lnTo>
                    <a:pt x="0" y="0"/>
                  </a:lnTo>
                  <a:lnTo>
                    <a:pt x="0" y="8628009"/>
                  </a:lnTo>
                </a:path>
              </a:pathLst>
            </a:custGeom>
            <a:ln w="15706">
              <a:solidFill>
                <a:srgbClr val="FFF8F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11836154" y="4548454"/>
            <a:ext cx="793750" cy="2520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50" spc="70" dirty="0">
                <a:solidFill>
                  <a:srgbClr val="091F2C"/>
                </a:solidFill>
                <a:latin typeface="Trebuchet MS"/>
                <a:cs typeface="Trebuchet MS"/>
              </a:rPr>
              <a:t>PHASE</a:t>
            </a:r>
            <a:r>
              <a:rPr sz="1450" spc="-6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90" dirty="0">
                <a:solidFill>
                  <a:srgbClr val="091F2C"/>
                </a:solidFill>
                <a:latin typeface="Trebuchet MS"/>
                <a:cs typeface="Trebuchet MS"/>
              </a:rPr>
              <a:t>4:</a:t>
            </a:r>
            <a:endParaRPr sz="1450">
              <a:latin typeface="Trebuchet MS"/>
              <a:cs typeface="Trebuchet MS"/>
            </a:endParaRPr>
          </a:p>
        </p:txBody>
      </p:sp>
      <p:pic>
        <p:nvPicPr>
          <p:cNvPr id="16" name="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865434" y="5185821"/>
            <a:ext cx="590317" cy="905469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617899" y="5185821"/>
            <a:ext cx="590317" cy="905469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6245275" y="5460985"/>
            <a:ext cx="540339" cy="616190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5622184" y="5460985"/>
            <a:ext cx="508005" cy="630305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3997730" y="5460985"/>
            <a:ext cx="540339" cy="616190"/>
          </a:xfrm>
          <a:prstGeom prst="rect">
            <a:avLst/>
          </a:prstGeom>
        </p:spPr>
      </p:pic>
      <p:grpSp>
        <p:nvGrpSpPr>
          <p:cNvPr id="21" name="object 21"/>
          <p:cNvGrpSpPr/>
          <p:nvPr/>
        </p:nvGrpSpPr>
        <p:grpSpPr>
          <a:xfrm>
            <a:off x="11830864" y="5234029"/>
            <a:ext cx="2081530" cy="857885"/>
            <a:chOff x="11830864" y="5234029"/>
            <a:chExt cx="2081530" cy="857885"/>
          </a:xfrm>
        </p:grpSpPr>
        <p:pic>
          <p:nvPicPr>
            <p:cNvPr id="22" name="object 2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830864" y="5234029"/>
              <a:ext cx="476257" cy="843147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954191" y="5286362"/>
              <a:ext cx="395118" cy="804928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361278" y="5460985"/>
              <a:ext cx="550925" cy="630305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340597" y="5475100"/>
              <a:ext cx="588547" cy="602075"/>
            </a:xfrm>
            <a:prstGeom prst="rect">
              <a:avLst/>
            </a:prstGeom>
          </p:spPr>
        </p:pic>
      </p:grpSp>
      <p:pic>
        <p:nvPicPr>
          <p:cNvPr id="26" name="object 26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4819433" y="6290552"/>
            <a:ext cx="175806" cy="164633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3817338" y="6560428"/>
            <a:ext cx="905469" cy="616190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1776772" y="6560428"/>
            <a:ext cx="622064" cy="630294"/>
          </a:xfrm>
          <a:prstGeom prst="rect">
            <a:avLst/>
          </a:prstGeom>
        </p:spPr>
      </p:pic>
      <p:grpSp>
        <p:nvGrpSpPr>
          <p:cNvPr id="29" name="object 29"/>
          <p:cNvGrpSpPr/>
          <p:nvPr/>
        </p:nvGrpSpPr>
        <p:grpSpPr>
          <a:xfrm>
            <a:off x="15032787" y="6560428"/>
            <a:ext cx="1093470" cy="630555"/>
            <a:chOff x="15032787" y="6560428"/>
            <a:chExt cx="1093470" cy="630555"/>
          </a:xfrm>
        </p:grpSpPr>
        <p:pic>
          <p:nvPicPr>
            <p:cNvPr id="30" name="object 3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5574739" y="6560428"/>
              <a:ext cx="550925" cy="630294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5032787" y="6574542"/>
              <a:ext cx="517994" cy="602075"/>
            </a:xfrm>
            <a:prstGeom prst="rect">
              <a:avLst/>
            </a:prstGeom>
          </p:spPr>
        </p:pic>
      </p:grpSp>
      <p:pic>
        <p:nvPicPr>
          <p:cNvPr id="32" name="object 32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14835903" y="6574543"/>
            <a:ext cx="141116" cy="602075"/>
          </a:xfrm>
          <a:prstGeom prst="rect">
            <a:avLst/>
          </a:prstGeom>
        </p:spPr>
      </p:pic>
      <p:grpSp>
        <p:nvGrpSpPr>
          <p:cNvPr id="33" name="object 33"/>
          <p:cNvGrpSpPr/>
          <p:nvPr/>
        </p:nvGrpSpPr>
        <p:grpSpPr>
          <a:xfrm>
            <a:off x="12486457" y="6290552"/>
            <a:ext cx="1229360" cy="1163320"/>
            <a:chOff x="12486457" y="6290552"/>
            <a:chExt cx="1229360" cy="1163320"/>
          </a:xfrm>
        </p:grpSpPr>
        <p:pic>
          <p:nvPicPr>
            <p:cNvPr id="34" name="object 34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3539482" y="6290552"/>
              <a:ext cx="175795" cy="164633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3104145" y="6385805"/>
              <a:ext cx="395118" cy="804917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2486457" y="6560428"/>
              <a:ext cx="589730" cy="893114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3555943" y="6574543"/>
              <a:ext cx="141116" cy="602075"/>
            </a:xfrm>
            <a:prstGeom prst="rect">
              <a:avLst/>
            </a:prstGeom>
          </p:spPr>
        </p:pic>
      </p:grpSp>
      <p:sp>
        <p:nvSpPr>
          <p:cNvPr id="38" name="object 38"/>
          <p:cNvSpPr txBox="1"/>
          <p:nvPr/>
        </p:nvSpPr>
        <p:spPr>
          <a:xfrm>
            <a:off x="11811024" y="7643611"/>
            <a:ext cx="3886835" cy="3270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950" spc="-5" dirty="0">
                <a:solidFill>
                  <a:srgbClr val="091F2C"/>
                </a:solidFill>
                <a:latin typeface="Trebuchet MS"/>
                <a:cs typeface="Trebuchet MS"/>
              </a:rPr>
              <a:t>Building</a:t>
            </a:r>
            <a:r>
              <a:rPr sz="1950" spc="-6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950" spc="-15" dirty="0">
                <a:solidFill>
                  <a:srgbClr val="091F2C"/>
                </a:solidFill>
                <a:latin typeface="Trebuchet MS"/>
                <a:cs typeface="Trebuchet MS"/>
              </a:rPr>
              <a:t>copilots</a:t>
            </a:r>
            <a:r>
              <a:rPr sz="1950" spc="-6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950" spc="-30" dirty="0">
                <a:solidFill>
                  <a:srgbClr val="091F2C"/>
                </a:solidFill>
                <a:latin typeface="Trebuchet MS"/>
                <a:cs typeface="Trebuchet MS"/>
              </a:rPr>
              <a:t>into</a:t>
            </a:r>
            <a:r>
              <a:rPr sz="1950" spc="-6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950" dirty="0">
                <a:solidFill>
                  <a:srgbClr val="091F2C"/>
                </a:solidFill>
                <a:latin typeface="Trebuchet MS"/>
                <a:cs typeface="Trebuchet MS"/>
              </a:rPr>
              <a:t>your</a:t>
            </a:r>
            <a:r>
              <a:rPr sz="1950" spc="-6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950" spc="10" dirty="0">
                <a:solidFill>
                  <a:srgbClr val="091F2C"/>
                </a:solidFill>
                <a:latin typeface="Trebuchet MS"/>
                <a:cs typeface="Trebuchet MS"/>
              </a:rPr>
              <a:t>business</a:t>
            </a:r>
            <a:endParaRPr sz="1950">
              <a:latin typeface="Trebuchet MS"/>
              <a:cs typeface="Trebuchet MS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11836154" y="8562325"/>
            <a:ext cx="1408430" cy="842644"/>
          </a:xfrm>
          <a:prstGeom prst="rect">
            <a:avLst/>
          </a:prstGeom>
        </p:spPr>
        <p:txBody>
          <a:bodyPr vert="horz" wrap="square" lIns="0" tIns="628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95"/>
              </a:spcBef>
            </a:pPr>
            <a:r>
              <a:rPr sz="1450" spc="5" dirty="0">
                <a:solidFill>
                  <a:srgbClr val="463668"/>
                </a:solidFill>
                <a:latin typeface="Segoe UI Semibold"/>
                <a:cs typeface="Segoe UI Semibold"/>
              </a:rPr>
              <a:t>Step</a:t>
            </a:r>
            <a:r>
              <a:rPr sz="1450" spc="-35" dirty="0">
                <a:solidFill>
                  <a:srgbClr val="463668"/>
                </a:solidFill>
                <a:latin typeface="Segoe UI Semibold"/>
                <a:cs typeface="Segoe UI Semibold"/>
              </a:rPr>
              <a:t> </a:t>
            </a:r>
            <a:r>
              <a:rPr sz="1450" dirty="0">
                <a:solidFill>
                  <a:srgbClr val="463668"/>
                </a:solidFill>
                <a:latin typeface="Segoe UI Semibold"/>
                <a:cs typeface="Segoe UI Semibold"/>
              </a:rPr>
              <a:t>11</a:t>
            </a:r>
            <a:endParaRPr sz="145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  <a:spcBef>
                <a:spcPts val="405"/>
              </a:spcBef>
            </a:pPr>
            <a:r>
              <a:rPr sz="1450" spc="-185" dirty="0">
                <a:latin typeface="Trebuchet MS"/>
                <a:cs typeface="Trebuchet MS"/>
              </a:rPr>
              <a:t>T</a:t>
            </a:r>
            <a:r>
              <a:rPr sz="1450" spc="-30" dirty="0">
                <a:latin typeface="Trebuchet MS"/>
                <a:cs typeface="Trebuchet MS"/>
              </a:rPr>
              <a:t>a</a:t>
            </a:r>
            <a:r>
              <a:rPr sz="1450" spc="-75" dirty="0">
                <a:latin typeface="Trebuchet MS"/>
                <a:cs typeface="Trebuchet MS"/>
              </a:rPr>
              <a:t>i</a:t>
            </a:r>
            <a:r>
              <a:rPr sz="1450" spc="-25" dirty="0">
                <a:latin typeface="Trebuchet MS"/>
                <a:cs typeface="Trebuchet MS"/>
              </a:rPr>
              <a:t>lo</a:t>
            </a:r>
            <a:r>
              <a:rPr sz="1450" spc="-10" dirty="0">
                <a:latin typeface="Trebuchet MS"/>
                <a:cs typeface="Trebuchet MS"/>
              </a:rPr>
              <a:t>r</a:t>
            </a:r>
            <a:r>
              <a:rPr sz="1450" spc="-35" dirty="0">
                <a:latin typeface="Trebuchet MS"/>
                <a:cs typeface="Trebuchet MS"/>
              </a:rPr>
              <a:t> </a:t>
            </a:r>
            <a:r>
              <a:rPr sz="1450" spc="10" dirty="0">
                <a:latin typeface="Trebuchet MS"/>
                <a:cs typeface="Trebuchet MS"/>
              </a:rPr>
              <a:t>C</a:t>
            </a:r>
            <a:r>
              <a:rPr sz="1450" spc="60" dirty="0">
                <a:latin typeface="Trebuchet MS"/>
                <a:cs typeface="Trebuchet MS"/>
              </a:rPr>
              <a:t>op</a:t>
            </a:r>
            <a:r>
              <a:rPr sz="1450" spc="-75" dirty="0">
                <a:latin typeface="Trebuchet MS"/>
                <a:cs typeface="Trebuchet MS"/>
              </a:rPr>
              <a:t>i</a:t>
            </a:r>
            <a:r>
              <a:rPr sz="1450" spc="-10" dirty="0">
                <a:latin typeface="Trebuchet MS"/>
                <a:cs typeface="Trebuchet MS"/>
              </a:rPr>
              <a:t>l</a:t>
            </a:r>
            <a:r>
              <a:rPr sz="1450" spc="-5" dirty="0">
                <a:latin typeface="Trebuchet MS"/>
                <a:cs typeface="Trebuchet MS"/>
              </a:rPr>
              <a:t>o</a:t>
            </a:r>
            <a:r>
              <a:rPr sz="1450" spc="-75" dirty="0">
                <a:latin typeface="Trebuchet MS"/>
                <a:cs typeface="Trebuchet MS"/>
              </a:rPr>
              <a:t>t</a:t>
            </a:r>
            <a:endParaRPr sz="145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405"/>
              </a:spcBef>
            </a:pPr>
            <a:r>
              <a:rPr sz="1450" spc="-10" dirty="0">
                <a:latin typeface="Trebuchet MS"/>
                <a:cs typeface="Trebuchet MS"/>
              </a:rPr>
              <a:t>to</a:t>
            </a:r>
            <a:r>
              <a:rPr sz="1450" spc="-65" dirty="0">
                <a:latin typeface="Trebuchet MS"/>
                <a:cs typeface="Trebuchet MS"/>
              </a:rPr>
              <a:t> </a:t>
            </a:r>
            <a:r>
              <a:rPr sz="1450" spc="5" dirty="0">
                <a:latin typeface="Trebuchet MS"/>
                <a:cs typeface="Trebuchet MS"/>
              </a:rPr>
              <a:t>your</a:t>
            </a:r>
            <a:r>
              <a:rPr sz="1450" spc="-65" dirty="0">
                <a:latin typeface="Trebuchet MS"/>
                <a:cs typeface="Trebuchet MS"/>
              </a:rPr>
              <a:t> </a:t>
            </a:r>
            <a:r>
              <a:rPr sz="1450" spc="-10" dirty="0">
                <a:latin typeface="Trebuchet MS"/>
                <a:cs typeface="Trebuchet MS"/>
              </a:rPr>
              <a:t>business.</a:t>
            </a:r>
            <a:endParaRPr sz="1450">
              <a:latin typeface="Trebuchet MS"/>
              <a:cs typeface="Trebuchet MS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13519872" y="8562325"/>
            <a:ext cx="1871345" cy="842644"/>
          </a:xfrm>
          <a:prstGeom prst="rect">
            <a:avLst/>
          </a:prstGeom>
        </p:spPr>
        <p:txBody>
          <a:bodyPr vert="horz" wrap="square" lIns="0" tIns="628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95"/>
              </a:spcBef>
            </a:pPr>
            <a:r>
              <a:rPr sz="1450" spc="5" dirty="0">
                <a:solidFill>
                  <a:srgbClr val="463668"/>
                </a:solidFill>
                <a:latin typeface="Segoe UI Semibold"/>
                <a:cs typeface="Segoe UI Semibold"/>
              </a:rPr>
              <a:t>Step</a:t>
            </a:r>
            <a:r>
              <a:rPr sz="1450" spc="-35" dirty="0">
                <a:solidFill>
                  <a:srgbClr val="463668"/>
                </a:solidFill>
                <a:latin typeface="Segoe UI Semibold"/>
                <a:cs typeface="Segoe UI Semibold"/>
              </a:rPr>
              <a:t> </a:t>
            </a:r>
            <a:r>
              <a:rPr sz="1450" spc="-10" dirty="0">
                <a:solidFill>
                  <a:srgbClr val="463668"/>
                </a:solidFill>
                <a:latin typeface="Segoe UI Semibold"/>
                <a:cs typeface="Segoe UI Semibold"/>
              </a:rPr>
              <a:t>12</a:t>
            </a:r>
            <a:endParaRPr sz="145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  <a:spcBef>
                <a:spcPts val="405"/>
              </a:spcBef>
            </a:pPr>
            <a:r>
              <a:rPr sz="1450" spc="-5" dirty="0">
                <a:latin typeface="Trebuchet MS"/>
                <a:cs typeface="Trebuchet MS"/>
              </a:rPr>
              <a:t>Optimize</a:t>
            </a:r>
            <a:r>
              <a:rPr sz="1450" spc="-80" dirty="0">
                <a:latin typeface="Trebuchet MS"/>
                <a:cs typeface="Trebuchet MS"/>
              </a:rPr>
              <a:t> </a:t>
            </a:r>
            <a:r>
              <a:rPr sz="1450" spc="-30" dirty="0">
                <a:latin typeface="Trebuchet MS"/>
                <a:cs typeface="Trebuchet MS"/>
              </a:rPr>
              <a:t>with</a:t>
            </a:r>
            <a:endParaRPr sz="145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405"/>
              </a:spcBef>
            </a:pPr>
            <a:r>
              <a:rPr sz="1450" spc="5" dirty="0">
                <a:latin typeface="Trebuchet MS"/>
                <a:cs typeface="Trebuchet MS"/>
              </a:rPr>
              <a:t>role-based</a:t>
            </a:r>
            <a:r>
              <a:rPr sz="1450" spc="-90" dirty="0">
                <a:latin typeface="Trebuchet MS"/>
                <a:cs typeface="Trebuchet MS"/>
              </a:rPr>
              <a:t> </a:t>
            </a:r>
            <a:r>
              <a:rPr sz="1450" spc="-20" dirty="0">
                <a:latin typeface="Trebuchet MS"/>
                <a:cs typeface="Trebuchet MS"/>
              </a:rPr>
              <a:t>extensions.</a:t>
            </a:r>
            <a:endParaRPr sz="1450">
              <a:latin typeface="Trebuchet MS"/>
              <a:cs typeface="Trebuchet MS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18951392" y="983057"/>
            <a:ext cx="160655" cy="2019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50" spc="-75" dirty="0">
                <a:solidFill>
                  <a:srgbClr val="091F2C"/>
                </a:solidFill>
                <a:latin typeface="Trebuchet MS"/>
                <a:cs typeface="Trebuchet MS"/>
              </a:rPr>
              <a:t>21</a:t>
            </a:r>
            <a:endParaRPr sz="11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2505" y="1966978"/>
            <a:ext cx="5118735" cy="972185"/>
          </a:xfrm>
          <a:prstGeom prst="rect">
            <a:avLst/>
          </a:prstGeom>
        </p:spPr>
        <p:txBody>
          <a:bodyPr vert="horz" wrap="square" lIns="0" tIns="806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35"/>
              </a:spcBef>
            </a:pPr>
            <a:r>
              <a:rPr sz="1950" spc="-5" dirty="0">
                <a:solidFill>
                  <a:srgbClr val="091F2C"/>
                </a:solidFill>
                <a:latin typeface="Segoe UI Semibold"/>
                <a:cs typeface="Segoe UI Semibold"/>
              </a:rPr>
              <a:t>Step</a:t>
            </a:r>
            <a:r>
              <a:rPr sz="1950" spc="-80" dirty="0">
                <a:solidFill>
                  <a:srgbClr val="091F2C"/>
                </a:solidFill>
                <a:latin typeface="Segoe UI Semibold"/>
                <a:cs typeface="Segoe UI Semibold"/>
              </a:rPr>
              <a:t> </a:t>
            </a:r>
            <a:r>
              <a:rPr sz="1950" spc="-5" dirty="0">
                <a:solidFill>
                  <a:srgbClr val="091F2C"/>
                </a:solidFill>
                <a:latin typeface="Segoe UI Semibold"/>
                <a:cs typeface="Segoe UI Semibold"/>
              </a:rPr>
              <a:t>11</a:t>
            </a:r>
            <a:endParaRPr sz="195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  <a:spcBef>
                <a:spcPts val="850"/>
              </a:spcBef>
            </a:pPr>
            <a:r>
              <a:rPr sz="3100" spc="-70" dirty="0">
                <a:solidFill>
                  <a:srgbClr val="702573"/>
                </a:solidFill>
                <a:latin typeface="Segoe UI Semilight"/>
                <a:cs typeface="Segoe UI Semilight"/>
              </a:rPr>
              <a:t>Tailor</a:t>
            </a:r>
            <a:r>
              <a:rPr sz="3100" spc="-15" dirty="0">
                <a:solidFill>
                  <a:srgbClr val="702573"/>
                </a:solidFill>
                <a:latin typeface="Segoe UI Semilight"/>
                <a:cs typeface="Segoe UI Semilight"/>
              </a:rPr>
              <a:t> </a:t>
            </a:r>
            <a:r>
              <a:rPr sz="3100" spc="-40" dirty="0">
                <a:solidFill>
                  <a:srgbClr val="702573"/>
                </a:solidFill>
                <a:latin typeface="Segoe UI Semilight"/>
                <a:cs typeface="Segoe UI Semilight"/>
              </a:rPr>
              <a:t>Copilot</a:t>
            </a:r>
            <a:r>
              <a:rPr sz="3100" spc="-10" dirty="0">
                <a:solidFill>
                  <a:srgbClr val="702573"/>
                </a:solidFill>
                <a:latin typeface="Segoe UI Semilight"/>
                <a:cs typeface="Segoe UI Semilight"/>
              </a:rPr>
              <a:t> </a:t>
            </a:r>
            <a:r>
              <a:rPr sz="3100" spc="-30" dirty="0">
                <a:solidFill>
                  <a:srgbClr val="702573"/>
                </a:solidFill>
                <a:latin typeface="Segoe UI Semilight"/>
                <a:cs typeface="Segoe UI Semilight"/>
              </a:rPr>
              <a:t>to</a:t>
            </a:r>
            <a:r>
              <a:rPr sz="3100" spc="-15" dirty="0">
                <a:solidFill>
                  <a:srgbClr val="702573"/>
                </a:solidFill>
                <a:latin typeface="Segoe UI Semilight"/>
                <a:cs typeface="Segoe UI Semilight"/>
              </a:rPr>
              <a:t> </a:t>
            </a:r>
            <a:r>
              <a:rPr sz="3100" spc="-30" dirty="0">
                <a:solidFill>
                  <a:srgbClr val="702573"/>
                </a:solidFill>
                <a:latin typeface="Segoe UI Semilight"/>
                <a:cs typeface="Segoe UI Semilight"/>
              </a:rPr>
              <a:t>your</a:t>
            </a:r>
            <a:r>
              <a:rPr sz="3100" spc="-10" dirty="0">
                <a:solidFill>
                  <a:srgbClr val="702573"/>
                </a:solidFill>
                <a:latin typeface="Segoe UI Semilight"/>
                <a:cs typeface="Segoe UI Semilight"/>
              </a:rPr>
              <a:t> </a:t>
            </a:r>
            <a:r>
              <a:rPr sz="3100" spc="-25" dirty="0">
                <a:solidFill>
                  <a:srgbClr val="702573"/>
                </a:solidFill>
                <a:latin typeface="Segoe UI Semilight"/>
                <a:cs typeface="Segoe UI Semilight"/>
              </a:rPr>
              <a:t>business.</a:t>
            </a:r>
            <a:endParaRPr sz="3100">
              <a:latin typeface="Segoe UI Semilight"/>
              <a:cs typeface="Segoe UI Semi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92505" y="3248350"/>
            <a:ext cx="3877945" cy="19316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23200"/>
              </a:lnSpc>
              <a:spcBef>
                <a:spcPts val="90"/>
              </a:spcBef>
            </a:pPr>
            <a:r>
              <a:rPr sz="1450" spc="80" dirty="0">
                <a:solidFill>
                  <a:srgbClr val="091F2C"/>
                </a:solidFill>
                <a:latin typeface="Trebuchet MS"/>
                <a:cs typeface="Trebuchet MS"/>
              </a:rPr>
              <a:t>As </a:t>
            </a:r>
            <a:r>
              <a:rPr sz="1450" spc="5" dirty="0">
                <a:solidFill>
                  <a:srgbClr val="091F2C"/>
                </a:solidFill>
                <a:latin typeface="Trebuchet MS"/>
                <a:cs typeface="Trebuchet MS"/>
              </a:rPr>
              <a:t>your </a:t>
            </a:r>
            <a:r>
              <a:rPr sz="1450" spc="-15" dirty="0">
                <a:solidFill>
                  <a:srgbClr val="091F2C"/>
                </a:solidFill>
                <a:latin typeface="Trebuchet MS"/>
                <a:cs typeface="Trebuchet MS"/>
              </a:rPr>
              <a:t>teams </a:t>
            </a:r>
            <a:r>
              <a:rPr sz="1450" spc="10" dirty="0">
                <a:solidFill>
                  <a:srgbClr val="091F2C"/>
                </a:solidFill>
                <a:latin typeface="Trebuchet MS"/>
                <a:cs typeface="Trebuchet MS"/>
              </a:rPr>
              <a:t>get </a:t>
            </a:r>
            <a:r>
              <a:rPr sz="1450" spc="-30" dirty="0">
                <a:solidFill>
                  <a:srgbClr val="091F2C"/>
                </a:solidFill>
                <a:latin typeface="Trebuchet MS"/>
                <a:cs typeface="Trebuchet MS"/>
              </a:rPr>
              <a:t>better </a:t>
            </a:r>
            <a:r>
              <a:rPr sz="1450" spc="-50" dirty="0">
                <a:solidFill>
                  <a:srgbClr val="091F2C"/>
                </a:solidFill>
                <a:latin typeface="Trebuchet MS"/>
                <a:cs typeface="Trebuchet MS"/>
              </a:rPr>
              <a:t>at </a:t>
            </a:r>
            <a:r>
              <a:rPr sz="1450" spc="30" dirty="0">
                <a:solidFill>
                  <a:srgbClr val="091F2C"/>
                </a:solidFill>
                <a:latin typeface="Trebuchet MS"/>
                <a:cs typeface="Trebuchet MS"/>
              </a:rPr>
              <a:t>using </a:t>
            </a:r>
            <a:r>
              <a:rPr sz="1450" spc="-30" dirty="0">
                <a:solidFill>
                  <a:srgbClr val="091F2C"/>
                </a:solidFill>
                <a:latin typeface="Trebuchet MS"/>
                <a:cs typeface="Trebuchet MS"/>
              </a:rPr>
              <a:t>Copilot, </a:t>
            </a:r>
            <a:r>
              <a:rPr sz="1450" spc="-2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65" dirty="0">
                <a:solidFill>
                  <a:srgbClr val="091F2C"/>
                </a:solidFill>
                <a:latin typeface="Trebuchet MS"/>
                <a:cs typeface="Trebuchet MS"/>
              </a:rPr>
              <a:t>they’ll</a:t>
            </a:r>
            <a:r>
              <a:rPr sz="1450" spc="-4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20" dirty="0">
                <a:solidFill>
                  <a:srgbClr val="091F2C"/>
                </a:solidFill>
                <a:latin typeface="Trebuchet MS"/>
                <a:cs typeface="Trebuchet MS"/>
              </a:rPr>
              <a:t>want</a:t>
            </a:r>
            <a:r>
              <a:rPr sz="1450" spc="-3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10" dirty="0">
                <a:solidFill>
                  <a:srgbClr val="091F2C"/>
                </a:solidFill>
                <a:latin typeface="Trebuchet MS"/>
                <a:cs typeface="Trebuchet MS"/>
              </a:rPr>
              <a:t>to</a:t>
            </a:r>
            <a:r>
              <a:rPr sz="1450" spc="-3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20" dirty="0">
                <a:solidFill>
                  <a:srgbClr val="091F2C"/>
                </a:solidFill>
                <a:latin typeface="Trebuchet MS"/>
                <a:cs typeface="Trebuchet MS"/>
              </a:rPr>
              <a:t>be</a:t>
            </a:r>
            <a:r>
              <a:rPr sz="1450" spc="-4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15" dirty="0">
                <a:solidFill>
                  <a:srgbClr val="091F2C"/>
                </a:solidFill>
                <a:latin typeface="Trebuchet MS"/>
                <a:cs typeface="Trebuchet MS"/>
              </a:rPr>
              <a:t>able</a:t>
            </a:r>
            <a:r>
              <a:rPr sz="1450" spc="-4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10" dirty="0">
                <a:solidFill>
                  <a:srgbClr val="091F2C"/>
                </a:solidFill>
                <a:latin typeface="Trebuchet MS"/>
                <a:cs typeface="Trebuchet MS"/>
              </a:rPr>
              <a:t>to</a:t>
            </a:r>
            <a:r>
              <a:rPr sz="1450" spc="-3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dirty="0">
                <a:solidFill>
                  <a:srgbClr val="091F2C"/>
                </a:solidFill>
                <a:latin typeface="Trebuchet MS"/>
                <a:cs typeface="Trebuchet MS"/>
              </a:rPr>
              <a:t>connect</a:t>
            </a:r>
            <a:r>
              <a:rPr sz="1450" spc="-3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15" dirty="0">
                <a:solidFill>
                  <a:srgbClr val="091F2C"/>
                </a:solidFill>
                <a:latin typeface="Trebuchet MS"/>
                <a:cs typeface="Trebuchet MS"/>
              </a:rPr>
              <a:t>more</a:t>
            </a:r>
            <a:r>
              <a:rPr sz="1450" spc="-4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dirty="0">
                <a:solidFill>
                  <a:srgbClr val="091F2C"/>
                </a:solidFill>
                <a:latin typeface="Trebuchet MS"/>
                <a:cs typeface="Trebuchet MS"/>
              </a:rPr>
              <a:t>deeply </a:t>
            </a:r>
            <a:r>
              <a:rPr sz="1450" spc="-42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10" dirty="0">
                <a:solidFill>
                  <a:srgbClr val="091F2C"/>
                </a:solidFill>
                <a:latin typeface="Trebuchet MS"/>
                <a:cs typeface="Trebuchet MS"/>
              </a:rPr>
              <a:t>to </a:t>
            </a:r>
            <a:r>
              <a:rPr sz="1450" spc="15" dirty="0">
                <a:solidFill>
                  <a:srgbClr val="091F2C"/>
                </a:solidFill>
                <a:latin typeface="Trebuchet MS"/>
                <a:cs typeface="Trebuchet MS"/>
              </a:rPr>
              <a:t>business </a:t>
            </a:r>
            <a:r>
              <a:rPr sz="1450" spc="-55" dirty="0">
                <a:solidFill>
                  <a:srgbClr val="091F2C"/>
                </a:solidFill>
                <a:latin typeface="Trebuchet MS"/>
                <a:cs typeface="Trebuchet MS"/>
              </a:rPr>
              <a:t>data, </a:t>
            </a:r>
            <a:r>
              <a:rPr sz="1450" spc="-15" dirty="0">
                <a:solidFill>
                  <a:srgbClr val="091F2C"/>
                </a:solidFill>
                <a:latin typeface="Trebuchet MS"/>
                <a:cs typeface="Trebuchet MS"/>
              </a:rPr>
              <a:t>apps, </a:t>
            </a:r>
            <a:r>
              <a:rPr sz="1450" spc="25" dirty="0">
                <a:solidFill>
                  <a:srgbClr val="091F2C"/>
                </a:solidFill>
                <a:latin typeface="Trebuchet MS"/>
                <a:cs typeface="Trebuchet MS"/>
              </a:rPr>
              <a:t>and </a:t>
            </a:r>
            <a:r>
              <a:rPr sz="1450" spc="-5" dirty="0">
                <a:solidFill>
                  <a:srgbClr val="091F2C"/>
                </a:solidFill>
                <a:latin typeface="Trebuchet MS"/>
                <a:cs typeface="Trebuchet MS"/>
              </a:rPr>
              <a:t>workflows </a:t>
            </a:r>
            <a:r>
              <a:rPr sz="1450" spc="-40" dirty="0">
                <a:solidFill>
                  <a:srgbClr val="091F2C"/>
                </a:solidFill>
                <a:latin typeface="Trebuchet MS"/>
                <a:cs typeface="Trebuchet MS"/>
              </a:rPr>
              <a:t>that </a:t>
            </a:r>
            <a:r>
              <a:rPr sz="1450" spc="-50" dirty="0">
                <a:solidFill>
                  <a:srgbClr val="091F2C"/>
                </a:solidFill>
                <a:latin typeface="Trebuchet MS"/>
                <a:cs typeface="Trebuchet MS"/>
              </a:rPr>
              <a:t>live </a:t>
            </a:r>
            <a:r>
              <a:rPr sz="1450" spc="-42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5" dirty="0">
                <a:solidFill>
                  <a:srgbClr val="091F2C"/>
                </a:solidFill>
                <a:latin typeface="Trebuchet MS"/>
                <a:cs typeface="Trebuchet MS"/>
              </a:rPr>
              <a:t>outside</a:t>
            </a:r>
            <a:r>
              <a:rPr sz="1450" spc="-4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5" dirty="0">
                <a:solidFill>
                  <a:srgbClr val="091F2C"/>
                </a:solidFill>
                <a:latin typeface="Trebuchet MS"/>
                <a:cs typeface="Trebuchet MS"/>
              </a:rPr>
              <a:t>of</a:t>
            </a:r>
            <a:r>
              <a:rPr sz="1450" spc="-4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20" dirty="0">
                <a:solidFill>
                  <a:srgbClr val="091F2C"/>
                </a:solidFill>
                <a:latin typeface="Trebuchet MS"/>
                <a:cs typeface="Trebuchet MS"/>
              </a:rPr>
              <a:t>Microsoft</a:t>
            </a:r>
            <a:r>
              <a:rPr sz="1450" spc="-3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40" dirty="0">
                <a:solidFill>
                  <a:srgbClr val="091F2C"/>
                </a:solidFill>
                <a:latin typeface="Trebuchet MS"/>
                <a:cs typeface="Trebuchet MS"/>
              </a:rPr>
              <a:t>365.</a:t>
            </a:r>
            <a:r>
              <a:rPr sz="1450" spc="-3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20" dirty="0">
                <a:solidFill>
                  <a:srgbClr val="091F2C"/>
                </a:solidFill>
                <a:latin typeface="Trebuchet MS"/>
                <a:cs typeface="Trebuchet MS"/>
              </a:rPr>
              <a:t>This</a:t>
            </a:r>
            <a:r>
              <a:rPr sz="1450" spc="-4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20" dirty="0">
                <a:solidFill>
                  <a:srgbClr val="091F2C"/>
                </a:solidFill>
                <a:latin typeface="Trebuchet MS"/>
                <a:cs typeface="Trebuchet MS"/>
              </a:rPr>
              <a:t>is</a:t>
            </a:r>
            <a:r>
              <a:rPr sz="1450" spc="-3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20" dirty="0">
                <a:solidFill>
                  <a:srgbClr val="091F2C"/>
                </a:solidFill>
                <a:latin typeface="Trebuchet MS"/>
                <a:cs typeface="Trebuchet MS"/>
              </a:rPr>
              <a:t>made</a:t>
            </a:r>
            <a:r>
              <a:rPr sz="1450" spc="-4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10" dirty="0">
                <a:solidFill>
                  <a:srgbClr val="091F2C"/>
                </a:solidFill>
                <a:latin typeface="Trebuchet MS"/>
                <a:cs typeface="Trebuchet MS"/>
              </a:rPr>
              <a:t>possible </a:t>
            </a:r>
            <a:r>
              <a:rPr sz="1450" spc="-42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30" dirty="0">
                <a:solidFill>
                  <a:srgbClr val="091F2C"/>
                </a:solidFill>
                <a:latin typeface="Trebuchet MS"/>
                <a:cs typeface="Trebuchet MS"/>
              </a:rPr>
              <a:t>with </a:t>
            </a:r>
            <a:r>
              <a:rPr sz="1450" dirty="0">
                <a:solidFill>
                  <a:srgbClr val="091F2C"/>
                </a:solidFill>
                <a:latin typeface="Trebuchet MS"/>
                <a:cs typeface="Trebuchet MS"/>
              </a:rPr>
              <a:t>out-of-the-box </a:t>
            </a:r>
            <a:r>
              <a:rPr sz="1450" spc="-5" dirty="0">
                <a:solidFill>
                  <a:srgbClr val="091F2C"/>
                </a:solidFill>
                <a:latin typeface="Trebuchet MS"/>
                <a:cs typeface="Trebuchet MS"/>
              </a:rPr>
              <a:t>Copilot </a:t>
            </a:r>
            <a:r>
              <a:rPr sz="1450" spc="5" dirty="0">
                <a:solidFill>
                  <a:srgbClr val="091F2C"/>
                </a:solidFill>
                <a:latin typeface="Trebuchet MS"/>
                <a:cs typeface="Trebuchet MS"/>
              </a:rPr>
              <a:t>connectors </a:t>
            </a:r>
            <a:r>
              <a:rPr sz="1450" spc="25" dirty="0">
                <a:solidFill>
                  <a:srgbClr val="091F2C"/>
                </a:solidFill>
                <a:latin typeface="Trebuchet MS"/>
                <a:cs typeface="Trebuchet MS"/>
              </a:rPr>
              <a:t>and </a:t>
            </a:r>
            <a:r>
              <a:rPr sz="1450" spc="3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5" dirty="0">
                <a:solidFill>
                  <a:srgbClr val="091F2C"/>
                </a:solidFill>
                <a:latin typeface="Trebuchet MS"/>
                <a:cs typeface="Trebuchet MS"/>
              </a:rPr>
              <a:t>extensions </a:t>
            </a:r>
            <a:r>
              <a:rPr sz="1450" spc="15" dirty="0">
                <a:solidFill>
                  <a:srgbClr val="091F2C"/>
                </a:solidFill>
                <a:latin typeface="Trebuchet MS"/>
                <a:cs typeface="Trebuchet MS"/>
              </a:rPr>
              <a:t>alongside </a:t>
            </a:r>
            <a:r>
              <a:rPr sz="1450" spc="20" dirty="0">
                <a:solidFill>
                  <a:srgbClr val="091F2C"/>
                </a:solidFill>
                <a:latin typeface="Trebuchet MS"/>
                <a:cs typeface="Trebuchet MS"/>
              </a:rPr>
              <a:t>our </a:t>
            </a:r>
            <a:r>
              <a:rPr sz="1450" spc="-30" dirty="0">
                <a:solidFill>
                  <a:srgbClr val="091F2C"/>
                </a:solidFill>
                <a:latin typeface="Trebuchet MS"/>
                <a:cs typeface="Trebuchet MS"/>
              </a:rPr>
              <a:t>built-in extensibility </a:t>
            </a:r>
            <a:r>
              <a:rPr sz="1450" spc="-2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55" dirty="0">
                <a:solidFill>
                  <a:srgbClr val="091F2C"/>
                </a:solidFill>
                <a:latin typeface="Trebuchet MS"/>
                <a:cs typeface="Trebuchet MS"/>
              </a:rPr>
              <a:t>tool:</a:t>
            </a:r>
            <a:r>
              <a:rPr sz="1450" spc="-4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20" dirty="0">
                <a:solidFill>
                  <a:srgbClr val="091F2C"/>
                </a:solidFill>
                <a:latin typeface="Trebuchet MS"/>
                <a:cs typeface="Trebuchet MS"/>
              </a:rPr>
              <a:t>Microsoft</a:t>
            </a:r>
            <a:r>
              <a:rPr sz="1450" spc="-3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5" dirty="0">
                <a:solidFill>
                  <a:srgbClr val="091F2C"/>
                </a:solidFill>
                <a:latin typeface="Trebuchet MS"/>
                <a:cs typeface="Trebuchet MS"/>
              </a:rPr>
              <a:t>Copilot</a:t>
            </a:r>
            <a:r>
              <a:rPr sz="1450" spc="-4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25" dirty="0">
                <a:solidFill>
                  <a:srgbClr val="091F2C"/>
                </a:solidFill>
                <a:latin typeface="Trebuchet MS"/>
                <a:cs typeface="Trebuchet MS"/>
              </a:rPr>
              <a:t>Studio.</a:t>
            </a:r>
            <a:endParaRPr sz="145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92505" y="5426294"/>
            <a:ext cx="4044950" cy="2475865"/>
          </a:xfrm>
          <a:prstGeom prst="rect">
            <a:avLst/>
          </a:prstGeom>
        </p:spPr>
        <p:txBody>
          <a:bodyPr vert="horz" wrap="square" lIns="0" tIns="628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95"/>
              </a:spcBef>
            </a:pPr>
            <a:r>
              <a:rPr sz="1450" spc="15" dirty="0">
                <a:solidFill>
                  <a:srgbClr val="091F2C"/>
                </a:solidFill>
                <a:latin typeface="Segoe UI Semibold"/>
                <a:cs typeface="Segoe UI Semibold"/>
              </a:rPr>
              <a:t>Ground</a:t>
            </a:r>
            <a:r>
              <a:rPr sz="1450" dirty="0">
                <a:solidFill>
                  <a:srgbClr val="091F2C"/>
                </a:solidFill>
                <a:latin typeface="Segoe UI Semibold"/>
                <a:cs typeface="Segoe UI Semibold"/>
              </a:rPr>
              <a:t> </a:t>
            </a:r>
            <a:r>
              <a:rPr sz="1450" spc="5" dirty="0">
                <a:solidFill>
                  <a:srgbClr val="091F2C"/>
                </a:solidFill>
                <a:latin typeface="Segoe UI Semibold"/>
                <a:cs typeface="Segoe UI Semibold"/>
              </a:rPr>
              <a:t>Copilot </a:t>
            </a:r>
            <a:r>
              <a:rPr sz="1450" spc="10" dirty="0">
                <a:solidFill>
                  <a:srgbClr val="091F2C"/>
                </a:solidFill>
                <a:latin typeface="Segoe UI Semibold"/>
                <a:cs typeface="Segoe UI Semibold"/>
              </a:rPr>
              <a:t>to</a:t>
            </a:r>
            <a:r>
              <a:rPr sz="1450" spc="5" dirty="0">
                <a:solidFill>
                  <a:srgbClr val="091F2C"/>
                </a:solidFill>
                <a:latin typeface="Segoe UI Semibold"/>
                <a:cs typeface="Segoe UI Semibold"/>
              </a:rPr>
              <a:t> </a:t>
            </a:r>
            <a:r>
              <a:rPr sz="1450" dirty="0">
                <a:solidFill>
                  <a:srgbClr val="091F2C"/>
                </a:solidFill>
                <a:latin typeface="Segoe UI Semibold"/>
                <a:cs typeface="Segoe UI Semibold"/>
              </a:rPr>
              <a:t>all</a:t>
            </a:r>
            <a:r>
              <a:rPr sz="1450" spc="5" dirty="0">
                <a:solidFill>
                  <a:srgbClr val="091F2C"/>
                </a:solidFill>
                <a:latin typeface="Segoe UI Semibold"/>
                <a:cs typeface="Segoe UI Semibold"/>
              </a:rPr>
              <a:t> your</a:t>
            </a:r>
            <a:r>
              <a:rPr sz="1450" dirty="0">
                <a:solidFill>
                  <a:srgbClr val="091F2C"/>
                </a:solidFill>
                <a:latin typeface="Segoe UI Semibold"/>
                <a:cs typeface="Segoe UI Semibold"/>
              </a:rPr>
              <a:t> </a:t>
            </a:r>
            <a:r>
              <a:rPr sz="1450" spc="10" dirty="0">
                <a:solidFill>
                  <a:srgbClr val="091F2C"/>
                </a:solidFill>
                <a:latin typeface="Segoe UI Semibold"/>
                <a:cs typeface="Segoe UI Semibold"/>
              </a:rPr>
              <a:t>business</a:t>
            </a:r>
            <a:r>
              <a:rPr sz="1450" dirty="0">
                <a:solidFill>
                  <a:srgbClr val="091F2C"/>
                </a:solidFill>
                <a:latin typeface="Segoe UI Semibold"/>
                <a:cs typeface="Segoe UI Semibold"/>
              </a:rPr>
              <a:t> </a:t>
            </a:r>
            <a:r>
              <a:rPr sz="1450" spc="10" dirty="0">
                <a:solidFill>
                  <a:srgbClr val="091F2C"/>
                </a:solidFill>
                <a:latin typeface="Segoe UI Semibold"/>
                <a:cs typeface="Segoe UI Semibold"/>
              </a:rPr>
              <a:t>data.</a:t>
            </a:r>
            <a:endParaRPr sz="1450">
              <a:latin typeface="Segoe UI Semibold"/>
              <a:cs typeface="Segoe UI Semibold"/>
            </a:endParaRPr>
          </a:p>
          <a:p>
            <a:pPr marL="12700" marR="5080">
              <a:lnSpc>
                <a:spcPct val="123200"/>
              </a:lnSpc>
            </a:pPr>
            <a:r>
              <a:rPr sz="1450" spc="5" dirty="0">
                <a:solidFill>
                  <a:srgbClr val="091F2C"/>
                </a:solidFill>
                <a:latin typeface="Trebuchet MS"/>
                <a:cs typeface="Trebuchet MS"/>
              </a:rPr>
              <a:t>Out-of-the-box </a:t>
            </a:r>
            <a:r>
              <a:rPr sz="1450" spc="-5" dirty="0">
                <a:solidFill>
                  <a:srgbClr val="091F2C"/>
                </a:solidFill>
                <a:latin typeface="Trebuchet MS"/>
                <a:cs typeface="Trebuchet MS"/>
              </a:rPr>
              <a:t>Copilot </a:t>
            </a:r>
            <a:r>
              <a:rPr sz="1450" spc="5" dirty="0">
                <a:solidFill>
                  <a:srgbClr val="091F2C"/>
                </a:solidFill>
                <a:latin typeface="Trebuchet MS"/>
                <a:cs typeface="Trebuchet MS"/>
              </a:rPr>
              <a:t>connectors </a:t>
            </a:r>
            <a:r>
              <a:rPr sz="1450" spc="-5" dirty="0">
                <a:solidFill>
                  <a:srgbClr val="091F2C"/>
                </a:solidFill>
                <a:latin typeface="Trebuchet MS"/>
                <a:cs typeface="Trebuchet MS"/>
              </a:rPr>
              <a:t>make </a:t>
            </a:r>
            <a:r>
              <a:rPr sz="1450" spc="-70" dirty="0">
                <a:solidFill>
                  <a:srgbClr val="091F2C"/>
                </a:solidFill>
                <a:latin typeface="Trebuchet MS"/>
                <a:cs typeface="Trebuchet MS"/>
              </a:rPr>
              <a:t>it </a:t>
            </a:r>
            <a:r>
              <a:rPr sz="1450" dirty="0">
                <a:solidFill>
                  <a:srgbClr val="091F2C"/>
                </a:solidFill>
                <a:latin typeface="Trebuchet MS"/>
                <a:cs typeface="Trebuchet MS"/>
              </a:rPr>
              <a:t>easy </a:t>
            </a:r>
            <a:r>
              <a:rPr sz="1450" spc="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20" dirty="0">
                <a:solidFill>
                  <a:srgbClr val="091F2C"/>
                </a:solidFill>
                <a:latin typeface="Trebuchet MS"/>
                <a:cs typeface="Trebuchet MS"/>
              </a:rPr>
              <a:t>for </a:t>
            </a:r>
            <a:r>
              <a:rPr sz="1450" spc="-50" dirty="0">
                <a:solidFill>
                  <a:srgbClr val="091F2C"/>
                </a:solidFill>
                <a:latin typeface="Trebuchet MS"/>
                <a:cs typeface="Trebuchet MS"/>
              </a:rPr>
              <a:t>IT </a:t>
            </a:r>
            <a:r>
              <a:rPr sz="1450" spc="-10" dirty="0">
                <a:solidFill>
                  <a:srgbClr val="091F2C"/>
                </a:solidFill>
                <a:latin typeface="Trebuchet MS"/>
                <a:cs typeface="Trebuchet MS"/>
              </a:rPr>
              <a:t>to </a:t>
            </a:r>
            <a:r>
              <a:rPr sz="1450" spc="45" dirty="0">
                <a:solidFill>
                  <a:srgbClr val="091F2C"/>
                </a:solidFill>
                <a:latin typeface="Trebuchet MS"/>
                <a:cs typeface="Trebuchet MS"/>
              </a:rPr>
              <a:t>ground </a:t>
            </a:r>
            <a:r>
              <a:rPr sz="1450" spc="-5" dirty="0">
                <a:solidFill>
                  <a:srgbClr val="091F2C"/>
                </a:solidFill>
                <a:latin typeface="Trebuchet MS"/>
                <a:cs typeface="Trebuchet MS"/>
              </a:rPr>
              <a:t>Copilot </a:t>
            </a:r>
            <a:r>
              <a:rPr sz="1450" spc="-10" dirty="0">
                <a:solidFill>
                  <a:srgbClr val="091F2C"/>
                </a:solidFill>
                <a:latin typeface="Trebuchet MS"/>
                <a:cs typeface="Trebuchet MS"/>
              </a:rPr>
              <a:t>to </a:t>
            </a:r>
            <a:r>
              <a:rPr sz="1450" spc="5" dirty="0">
                <a:solidFill>
                  <a:srgbClr val="091F2C"/>
                </a:solidFill>
                <a:latin typeface="Trebuchet MS"/>
                <a:cs typeface="Trebuchet MS"/>
              </a:rPr>
              <a:t>your </a:t>
            </a:r>
            <a:r>
              <a:rPr sz="1450" spc="-20" dirty="0">
                <a:solidFill>
                  <a:srgbClr val="091F2C"/>
                </a:solidFill>
                <a:latin typeface="Trebuchet MS"/>
                <a:cs typeface="Trebuchet MS"/>
              </a:rPr>
              <a:t>organization’s </a:t>
            </a:r>
            <a:r>
              <a:rPr sz="1450" spc="-1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10" dirty="0">
                <a:solidFill>
                  <a:srgbClr val="091F2C"/>
                </a:solidFill>
                <a:latin typeface="Trebuchet MS"/>
                <a:cs typeface="Trebuchet MS"/>
              </a:rPr>
              <a:t>systems</a:t>
            </a:r>
            <a:r>
              <a:rPr sz="1450" spc="-3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5" dirty="0">
                <a:solidFill>
                  <a:srgbClr val="091F2C"/>
                </a:solidFill>
                <a:latin typeface="Trebuchet MS"/>
                <a:cs typeface="Trebuchet MS"/>
              </a:rPr>
              <a:t>of</a:t>
            </a:r>
            <a:r>
              <a:rPr sz="1450" spc="-3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45" dirty="0">
                <a:solidFill>
                  <a:srgbClr val="091F2C"/>
                </a:solidFill>
                <a:latin typeface="Trebuchet MS"/>
                <a:cs typeface="Trebuchet MS"/>
              </a:rPr>
              <a:t>record,</a:t>
            </a:r>
            <a:r>
              <a:rPr sz="1450" spc="-2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dirty="0">
                <a:solidFill>
                  <a:srgbClr val="091F2C"/>
                </a:solidFill>
                <a:latin typeface="Trebuchet MS"/>
                <a:cs typeface="Trebuchet MS"/>
              </a:rPr>
              <a:t>including</a:t>
            </a:r>
            <a:r>
              <a:rPr sz="1450" spc="-2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15" dirty="0">
                <a:solidFill>
                  <a:srgbClr val="091F2C"/>
                </a:solidFill>
                <a:latin typeface="Trebuchet MS"/>
                <a:cs typeface="Trebuchet MS"/>
              </a:rPr>
              <a:t>company</a:t>
            </a:r>
            <a:r>
              <a:rPr sz="1450" spc="-2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20" dirty="0">
                <a:solidFill>
                  <a:srgbClr val="091F2C"/>
                </a:solidFill>
                <a:latin typeface="Trebuchet MS"/>
                <a:cs typeface="Trebuchet MS"/>
              </a:rPr>
              <a:t>databases, </a:t>
            </a:r>
            <a:r>
              <a:rPr sz="1450" spc="-42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15" dirty="0">
                <a:solidFill>
                  <a:srgbClr val="091F2C"/>
                </a:solidFill>
                <a:latin typeface="Trebuchet MS"/>
                <a:cs typeface="Trebuchet MS"/>
              </a:rPr>
              <a:t>custom </a:t>
            </a:r>
            <a:r>
              <a:rPr sz="1450" spc="-20" dirty="0">
                <a:solidFill>
                  <a:srgbClr val="091F2C"/>
                </a:solidFill>
                <a:latin typeface="Trebuchet MS"/>
                <a:cs typeface="Trebuchet MS"/>
              </a:rPr>
              <a:t>backends, </a:t>
            </a:r>
            <a:r>
              <a:rPr sz="1450" spc="25" dirty="0">
                <a:solidFill>
                  <a:srgbClr val="091F2C"/>
                </a:solidFill>
                <a:latin typeface="Trebuchet MS"/>
                <a:cs typeface="Trebuchet MS"/>
              </a:rPr>
              <a:t>and </a:t>
            </a:r>
            <a:r>
              <a:rPr sz="1450" spc="-10" dirty="0">
                <a:solidFill>
                  <a:srgbClr val="091F2C"/>
                </a:solidFill>
                <a:latin typeface="Trebuchet MS"/>
                <a:cs typeface="Trebuchet MS"/>
              </a:rPr>
              <a:t>even </a:t>
            </a:r>
            <a:r>
              <a:rPr sz="1450" spc="10" dirty="0">
                <a:solidFill>
                  <a:srgbClr val="091F2C"/>
                </a:solidFill>
                <a:latin typeface="Trebuchet MS"/>
                <a:cs typeface="Trebuchet MS"/>
              </a:rPr>
              <a:t>on-premises </a:t>
            </a:r>
            <a:r>
              <a:rPr sz="1450" spc="5" dirty="0">
                <a:solidFill>
                  <a:srgbClr val="091F2C"/>
                </a:solidFill>
                <a:latin typeface="Trebuchet MS"/>
                <a:cs typeface="Trebuchet MS"/>
              </a:rPr>
              <a:t>legacy </a:t>
            </a:r>
            <a:r>
              <a:rPr sz="1450" spc="1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20" dirty="0">
                <a:solidFill>
                  <a:srgbClr val="091F2C"/>
                </a:solidFill>
                <a:latin typeface="Trebuchet MS"/>
                <a:cs typeface="Trebuchet MS"/>
              </a:rPr>
              <a:t>systems.</a:t>
            </a:r>
            <a:r>
              <a:rPr sz="1450" spc="8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20" dirty="0">
                <a:solidFill>
                  <a:srgbClr val="091F2C"/>
                </a:solidFill>
                <a:latin typeface="Trebuchet MS"/>
                <a:cs typeface="Trebuchet MS"/>
              </a:rPr>
              <a:t>This</a:t>
            </a:r>
            <a:r>
              <a:rPr sz="1450" spc="8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5" dirty="0">
                <a:solidFill>
                  <a:srgbClr val="091F2C"/>
                </a:solidFill>
                <a:latin typeface="Trebuchet MS"/>
                <a:cs typeface="Trebuchet MS"/>
              </a:rPr>
              <a:t>enables</a:t>
            </a:r>
            <a:r>
              <a:rPr sz="1450" spc="7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5" dirty="0">
                <a:solidFill>
                  <a:srgbClr val="091F2C"/>
                </a:solidFill>
                <a:latin typeface="Trebuchet MS"/>
                <a:cs typeface="Trebuchet MS"/>
              </a:rPr>
              <a:t>Copilot</a:t>
            </a:r>
            <a:r>
              <a:rPr sz="1450" spc="8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10" dirty="0">
                <a:solidFill>
                  <a:srgbClr val="091F2C"/>
                </a:solidFill>
                <a:latin typeface="Trebuchet MS"/>
                <a:cs typeface="Trebuchet MS"/>
              </a:rPr>
              <a:t>to</a:t>
            </a:r>
            <a:r>
              <a:rPr sz="1450" spc="8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10" dirty="0">
                <a:solidFill>
                  <a:srgbClr val="091F2C"/>
                </a:solidFill>
                <a:latin typeface="Trebuchet MS"/>
                <a:cs typeface="Trebuchet MS"/>
              </a:rPr>
              <a:t>understand </a:t>
            </a:r>
            <a:r>
              <a:rPr sz="1450" spc="1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5" dirty="0">
                <a:solidFill>
                  <a:srgbClr val="091F2C"/>
                </a:solidFill>
                <a:latin typeface="Trebuchet MS"/>
                <a:cs typeface="Trebuchet MS"/>
              </a:rPr>
              <a:t>your </a:t>
            </a:r>
            <a:r>
              <a:rPr sz="1450" spc="15" dirty="0">
                <a:solidFill>
                  <a:srgbClr val="091F2C"/>
                </a:solidFill>
                <a:latin typeface="Trebuchet MS"/>
                <a:cs typeface="Trebuchet MS"/>
              </a:rPr>
              <a:t>business </a:t>
            </a:r>
            <a:r>
              <a:rPr sz="1450" spc="-30" dirty="0">
                <a:solidFill>
                  <a:srgbClr val="091F2C"/>
                </a:solidFill>
                <a:latin typeface="Trebuchet MS"/>
                <a:cs typeface="Trebuchet MS"/>
              </a:rPr>
              <a:t>better </a:t>
            </a:r>
            <a:r>
              <a:rPr sz="1450" spc="25" dirty="0">
                <a:solidFill>
                  <a:srgbClr val="091F2C"/>
                </a:solidFill>
                <a:latin typeface="Trebuchet MS"/>
                <a:cs typeface="Trebuchet MS"/>
              </a:rPr>
              <a:t>and </a:t>
            </a:r>
            <a:r>
              <a:rPr sz="1450" spc="-30" dirty="0">
                <a:solidFill>
                  <a:srgbClr val="091F2C"/>
                </a:solidFill>
                <a:latin typeface="Trebuchet MS"/>
                <a:cs typeface="Trebuchet MS"/>
              </a:rPr>
              <a:t>learn </a:t>
            </a:r>
            <a:r>
              <a:rPr sz="1450" spc="-10" dirty="0">
                <a:solidFill>
                  <a:srgbClr val="091F2C"/>
                </a:solidFill>
                <a:latin typeface="Trebuchet MS"/>
                <a:cs typeface="Trebuchet MS"/>
              </a:rPr>
              <a:t>which </a:t>
            </a:r>
            <a:r>
              <a:rPr sz="1450" spc="30" dirty="0">
                <a:solidFill>
                  <a:srgbClr val="091F2C"/>
                </a:solidFill>
                <a:latin typeface="Trebuchet MS"/>
                <a:cs typeface="Trebuchet MS"/>
              </a:rPr>
              <a:t>apps </a:t>
            </a:r>
            <a:r>
              <a:rPr sz="1450" spc="25" dirty="0">
                <a:solidFill>
                  <a:srgbClr val="091F2C"/>
                </a:solidFill>
                <a:latin typeface="Trebuchet MS"/>
                <a:cs typeface="Trebuchet MS"/>
              </a:rPr>
              <a:t>and </a:t>
            </a:r>
            <a:r>
              <a:rPr sz="1450" spc="3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10" dirty="0">
                <a:solidFill>
                  <a:srgbClr val="091F2C"/>
                </a:solidFill>
                <a:latin typeface="Trebuchet MS"/>
                <a:cs typeface="Trebuchet MS"/>
              </a:rPr>
              <a:t>resources to </a:t>
            </a:r>
            <a:r>
              <a:rPr sz="1450" spc="15" dirty="0">
                <a:solidFill>
                  <a:srgbClr val="091F2C"/>
                </a:solidFill>
                <a:latin typeface="Trebuchet MS"/>
                <a:cs typeface="Trebuchet MS"/>
              </a:rPr>
              <a:t>query </a:t>
            </a:r>
            <a:r>
              <a:rPr sz="1450" spc="-10" dirty="0">
                <a:solidFill>
                  <a:srgbClr val="091F2C"/>
                </a:solidFill>
                <a:latin typeface="Trebuchet MS"/>
                <a:cs typeface="Trebuchet MS"/>
              </a:rPr>
              <a:t>to </a:t>
            </a:r>
            <a:r>
              <a:rPr sz="1450" spc="5" dirty="0">
                <a:solidFill>
                  <a:srgbClr val="091F2C"/>
                </a:solidFill>
                <a:latin typeface="Trebuchet MS"/>
                <a:cs typeface="Trebuchet MS"/>
              </a:rPr>
              <a:t>best </a:t>
            </a:r>
            <a:r>
              <a:rPr sz="1450" spc="25" dirty="0">
                <a:solidFill>
                  <a:srgbClr val="091F2C"/>
                </a:solidFill>
                <a:latin typeface="Trebuchet MS"/>
                <a:cs typeface="Trebuchet MS"/>
              </a:rPr>
              <a:t>respond </a:t>
            </a:r>
            <a:r>
              <a:rPr sz="1450" spc="-10" dirty="0">
                <a:solidFill>
                  <a:srgbClr val="091F2C"/>
                </a:solidFill>
                <a:latin typeface="Trebuchet MS"/>
                <a:cs typeface="Trebuchet MS"/>
              </a:rPr>
              <a:t>to </a:t>
            </a:r>
            <a:r>
              <a:rPr sz="1450" spc="5" dirty="0">
                <a:solidFill>
                  <a:srgbClr val="091F2C"/>
                </a:solidFill>
                <a:latin typeface="Trebuchet MS"/>
                <a:cs typeface="Trebuchet MS"/>
              </a:rPr>
              <a:t>users </a:t>
            </a:r>
            <a:r>
              <a:rPr sz="1450" spc="1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20" dirty="0">
                <a:solidFill>
                  <a:srgbClr val="091F2C"/>
                </a:solidFill>
                <a:latin typeface="Trebuchet MS"/>
                <a:cs typeface="Trebuchet MS"/>
              </a:rPr>
              <a:t>prompts</a:t>
            </a:r>
            <a:r>
              <a:rPr sz="1450" spc="-4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25" dirty="0">
                <a:solidFill>
                  <a:srgbClr val="091F2C"/>
                </a:solidFill>
                <a:latin typeface="Trebuchet MS"/>
                <a:cs typeface="Trebuchet MS"/>
              </a:rPr>
              <a:t>and</a:t>
            </a:r>
            <a:r>
              <a:rPr sz="1450" spc="-3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10" dirty="0">
                <a:solidFill>
                  <a:srgbClr val="091F2C"/>
                </a:solidFill>
                <a:latin typeface="Trebuchet MS"/>
                <a:cs typeface="Trebuchet MS"/>
              </a:rPr>
              <a:t>questions.</a:t>
            </a:r>
            <a:endParaRPr sz="145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92505" y="8148725"/>
            <a:ext cx="4004945" cy="165925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23200"/>
              </a:lnSpc>
              <a:spcBef>
                <a:spcPts val="90"/>
              </a:spcBef>
            </a:pPr>
            <a:r>
              <a:rPr sz="1450" spc="5" dirty="0">
                <a:solidFill>
                  <a:srgbClr val="091F2C"/>
                </a:solidFill>
                <a:latin typeface="Segoe UI Semibold"/>
                <a:cs typeface="Segoe UI Semibold"/>
              </a:rPr>
              <a:t>Enhance your Copilot </a:t>
            </a:r>
            <a:r>
              <a:rPr sz="1450" spc="10" dirty="0">
                <a:solidFill>
                  <a:srgbClr val="091F2C"/>
                </a:solidFill>
                <a:latin typeface="Segoe UI Semibold"/>
                <a:cs typeface="Segoe UI Semibold"/>
              </a:rPr>
              <a:t>experience through </a:t>
            </a:r>
            <a:r>
              <a:rPr sz="1450" spc="15" dirty="0">
                <a:solidFill>
                  <a:srgbClr val="091F2C"/>
                </a:solidFill>
                <a:latin typeface="Segoe UI Semibold"/>
                <a:cs typeface="Segoe UI Semibold"/>
              </a:rPr>
              <a:t> </a:t>
            </a:r>
            <a:r>
              <a:rPr sz="1450" spc="10" dirty="0">
                <a:solidFill>
                  <a:srgbClr val="091F2C"/>
                </a:solidFill>
                <a:latin typeface="Segoe UI Semibold"/>
                <a:cs typeface="Segoe UI Semibold"/>
              </a:rPr>
              <a:t>ready-made</a:t>
            </a:r>
            <a:r>
              <a:rPr sz="1450" dirty="0">
                <a:solidFill>
                  <a:srgbClr val="091F2C"/>
                </a:solidFill>
                <a:latin typeface="Segoe UI Semibold"/>
                <a:cs typeface="Segoe UI Semibold"/>
              </a:rPr>
              <a:t> </a:t>
            </a:r>
            <a:r>
              <a:rPr sz="1450" spc="15" dirty="0">
                <a:solidFill>
                  <a:srgbClr val="091F2C"/>
                </a:solidFill>
                <a:latin typeface="Segoe UI Semibold"/>
                <a:cs typeface="Segoe UI Semibold"/>
              </a:rPr>
              <a:t>extensions.</a:t>
            </a:r>
            <a:r>
              <a:rPr sz="1450" spc="5" dirty="0">
                <a:solidFill>
                  <a:srgbClr val="091F2C"/>
                </a:solidFill>
                <a:latin typeface="Segoe UI Semibold"/>
                <a:cs typeface="Segoe UI Semibold"/>
              </a:rPr>
              <a:t> </a:t>
            </a:r>
            <a:r>
              <a:rPr sz="1450" spc="10" dirty="0">
                <a:solidFill>
                  <a:srgbClr val="091F2C"/>
                </a:solidFill>
                <a:latin typeface="Trebuchet MS"/>
                <a:cs typeface="Trebuchet MS"/>
              </a:rPr>
              <a:t>Users</a:t>
            </a:r>
            <a:r>
              <a:rPr sz="1450" spc="-3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5" dirty="0">
                <a:solidFill>
                  <a:srgbClr val="091F2C"/>
                </a:solidFill>
                <a:latin typeface="Trebuchet MS"/>
                <a:cs typeface="Trebuchet MS"/>
              </a:rPr>
              <a:t>can</a:t>
            </a:r>
            <a:r>
              <a:rPr sz="1450" spc="-3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30" dirty="0">
                <a:solidFill>
                  <a:srgbClr val="091F2C"/>
                </a:solidFill>
                <a:latin typeface="Trebuchet MS"/>
                <a:cs typeface="Trebuchet MS"/>
              </a:rPr>
              <a:t>easily</a:t>
            </a:r>
            <a:r>
              <a:rPr sz="1450" spc="-3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10" dirty="0">
                <a:solidFill>
                  <a:srgbClr val="091F2C"/>
                </a:solidFill>
                <a:latin typeface="Trebuchet MS"/>
                <a:cs typeface="Trebuchet MS"/>
              </a:rPr>
              <a:t>enable </a:t>
            </a:r>
            <a:r>
              <a:rPr sz="1450" spc="-42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15" dirty="0">
                <a:solidFill>
                  <a:srgbClr val="091F2C"/>
                </a:solidFill>
                <a:latin typeface="Trebuchet MS"/>
                <a:cs typeface="Trebuchet MS"/>
              </a:rPr>
              <a:t>pre-built </a:t>
            </a:r>
            <a:r>
              <a:rPr sz="1450" spc="-5" dirty="0">
                <a:solidFill>
                  <a:srgbClr val="091F2C"/>
                </a:solidFill>
                <a:latin typeface="Trebuchet MS"/>
                <a:cs typeface="Trebuchet MS"/>
              </a:rPr>
              <a:t>Copilot extensions </a:t>
            </a:r>
            <a:r>
              <a:rPr sz="1450" dirty="0">
                <a:solidFill>
                  <a:srgbClr val="091F2C"/>
                </a:solidFill>
                <a:latin typeface="Trebuchet MS"/>
                <a:cs typeface="Trebuchet MS"/>
              </a:rPr>
              <a:t>from </a:t>
            </a:r>
            <a:r>
              <a:rPr sz="1450" spc="-20" dirty="0">
                <a:solidFill>
                  <a:srgbClr val="091F2C"/>
                </a:solidFill>
                <a:latin typeface="Trebuchet MS"/>
                <a:cs typeface="Trebuchet MS"/>
              </a:rPr>
              <a:t>the </a:t>
            </a:r>
            <a:r>
              <a:rPr sz="1450" spc="20" dirty="0">
                <a:solidFill>
                  <a:srgbClr val="091F2C"/>
                </a:solidFill>
                <a:latin typeface="Trebuchet MS"/>
                <a:cs typeface="Trebuchet MS"/>
              </a:rPr>
              <a:t>Microsoft </a:t>
            </a:r>
            <a:r>
              <a:rPr sz="1450" spc="2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50" dirty="0">
                <a:solidFill>
                  <a:srgbClr val="091F2C"/>
                </a:solidFill>
                <a:latin typeface="Trebuchet MS"/>
                <a:cs typeface="Trebuchet MS"/>
              </a:rPr>
              <a:t>Store,</a:t>
            </a:r>
            <a:r>
              <a:rPr sz="1450" spc="-3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10" dirty="0">
                <a:solidFill>
                  <a:srgbClr val="091F2C"/>
                </a:solidFill>
                <a:latin typeface="Trebuchet MS"/>
                <a:cs typeface="Trebuchet MS"/>
              </a:rPr>
              <a:t>then</a:t>
            </a:r>
            <a:r>
              <a:rPr sz="1450" spc="-3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15" dirty="0">
                <a:solidFill>
                  <a:srgbClr val="091F2C"/>
                </a:solidFill>
                <a:latin typeface="Trebuchet MS"/>
                <a:cs typeface="Trebuchet MS"/>
              </a:rPr>
              <a:t>use</a:t>
            </a:r>
            <a:r>
              <a:rPr sz="1450" spc="-3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dirty="0">
                <a:solidFill>
                  <a:srgbClr val="091F2C"/>
                </a:solidFill>
                <a:latin typeface="Trebuchet MS"/>
                <a:cs typeface="Trebuchet MS"/>
              </a:rPr>
              <a:t>them</a:t>
            </a:r>
            <a:r>
              <a:rPr sz="1450" spc="-3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10" dirty="0">
                <a:solidFill>
                  <a:srgbClr val="091F2C"/>
                </a:solidFill>
                <a:latin typeface="Trebuchet MS"/>
                <a:cs typeface="Trebuchet MS"/>
              </a:rPr>
              <a:t>to</a:t>
            </a:r>
            <a:r>
              <a:rPr sz="1450" spc="-3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dirty="0">
                <a:solidFill>
                  <a:srgbClr val="091F2C"/>
                </a:solidFill>
                <a:latin typeface="Trebuchet MS"/>
                <a:cs typeface="Trebuchet MS"/>
              </a:rPr>
              <a:t>connect</a:t>
            </a:r>
            <a:r>
              <a:rPr sz="1450" spc="-3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5" dirty="0">
                <a:solidFill>
                  <a:srgbClr val="091F2C"/>
                </a:solidFill>
                <a:latin typeface="Trebuchet MS"/>
                <a:cs typeface="Trebuchet MS"/>
              </a:rPr>
              <a:t>Copilot</a:t>
            </a:r>
            <a:r>
              <a:rPr sz="1450" spc="-3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10" dirty="0">
                <a:solidFill>
                  <a:srgbClr val="091F2C"/>
                </a:solidFill>
                <a:latin typeface="Trebuchet MS"/>
                <a:cs typeface="Trebuchet MS"/>
              </a:rPr>
              <a:t>to</a:t>
            </a:r>
            <a:endParaRPr sz="1450">
              <a:latin typeface="Trebuchet MS"/>
              <a:cs typeface="Trebuchet MS"/>
            </a:endParaRPr>
          </a:p>
          <a:p>
            <a:pPr marL="12700" marR="77470">
              <a:lnSpc>
                <a:spcPct val="123200"/>
              </a:lnSpc>
            </a:pPr>
            <a:r>
              <a:rPr sz="1450" spc="-10" dirty="0">
                <a:solidFill>
                  <a:srgbClr val="091F2C"/>
                </a:solidFill>
                <a:latin typeface="Trebuchet MS"/>
                <a:cs typeface="Trebuchet MS"/>
              </a:rPr>
              <a:t>third-party</a:t>
            </a:r>
            <a:r>
              <a:rPr sz="1450" spc="-3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30" dirty="0">
                <a:solidFill>
                  <a:srgbClr val="091F2C"/>
                </a:solidFill>
                <a:latin typeface="Trebuchet MS"/>
                <a:cs typeface="Trebuchet MS"/>
              </a:rPr>
              <a:t>apps</a:t>
            </a:r>
            <a:r>
              <a:rPr sz="1450" spc="-3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25" dirty="0">
                <a:solidFill>
                  <a:srgbClr val="091F2C"/>
                </a:solidFill>
                <a:latin typeface="Trebuchet MS"/>
                <a:cs typeface="Trebuchet MS"/>
              </a:rPr>
              <a:t>and</a:t>
            </a:r>
            <a:r>
              <a:rPr sz="1450" spc="-3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25" dirty="0">
                <a:solidFill>
                  <a:srgbClr val="091F2C"/>
                </a:solidFill>
                <a:latin typeface="Trebuchet MS"/>
                <a:cs typeface="Trebuchet MS"/>
              </a:rPr>
              <a:t>orchestrate</a:t>
            </a:r>
            <a:r>
              <a:rPr sz="1450" spc="-3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15" dirty="0">
                <a:solidFill>
                  <a:srgbClr val="091F2C"/>
                </a:solidFill>
                <a:latin typeface="Trebuchet MS"/>
                <a:cs typeface="Trebuchet MS"/>
              </a:rPr>
              <a:t>more</a:t>
            </a:r>
            <a:r>
              <a:rPr sz="1450" spc="-3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5" dirty="0">
                <a:solidFill>
                  <a:srgbClr val="091F2C"/>
                </a:solidFill>
                <a:latin typeface="Trebuchet MS"/>
                <a:cs typeface="Trebuchet MS"/>
              </a:rPr>
              <a:t>complex </a:t>
            </a:r>
            <a:r>
              <a:rPr sz="1450" spc="-42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5" dirty="0">
                <a:solidFill>
                  <a:srgbClr val="091F2C"/>
                </a:solidFill>
                <a:latin typeface="Trebuchet MS"/>
                <a:cs typeface="Trebuchet MS"/>
              </a:rPr>
              <a:t>workflows</a:t>
            </a:r>
            <a:r>
              <a:rPr sz="1450" spc="-4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25" dirty="0">
                <a:solidFill>
                  <a:srgbClr val="091F2C"/>
                </a:solidFill>
                <a:latin typeface="Trebuchet MS"/>
                <a:cs typeface="Trebuchet MS"/>
              </a:rPr>
              <a:t>and</a:t>
            </a:r>
            <a:r>
              <a:rPr sz="1450" spc="-3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15" dirty="0">
                <a:solidFill>
                  <a:srgbClr val="091F2C"/>
                </a:solidFill>
                <a:latin typeface="Trebuchet MS"/>
                <a:cs typeface="Trebuchet MS"/>
              </a:rPr>
              <a:t>processes.</a:t>
            </a:r>
            <a:endParaRPr sz="145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683462" y="3248350"/>
            <a:ext cx="3973195" cy="24758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23200"/>
              </a:lnSpc>
              <a:spcBef>
                <a:spcPts val="90"/>
              </a:spcBef>
            </a:pPr>
            <a:r>
              <a:rPr sz="1450" b="1" spc="-5" dirty="0">
                <a:solidFill>
                  <a:srgbClr val="091F2C"/>
                </a:solidFill>
                <a:latin typeface="Trebuchet MS"/>
                <a:cs typeface="Trebuchet MS"/>
              </a:rPr>
              <a:t>Build</a:t>
            </a:r>
            <a:r>
              <a:rPr sz="1450" b="1" spc="-3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b="1" spc="-15" dirty="0">
                <a:solidFill>
                  <a:srgbClr val="091F2C"/>
                </a:solidFill>
                <a:latin typeface="Trebuchet MS"/>
                <a:cs typeface="Trebuchet MS"/>
              </a:rPr>
              <a:t>your</a:t>
            </a:r>
            <a:r>
              <a:rPr sz="1450" b="1" spc="-3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b="1" spc="15" dirty="0">
                <a:solidFill>
                  <a:srgbClr val="091F2C"/>
                </a:solidFill>
                <a:latin typeface="Trebuchet MS"/>
                <a:cs typeface="Trebuchet MS"/>
              </a:rPr>
              <a:t>own</a:t>
            </a:r>
            <a:r>
              <a:rPr sz="1450" b="1" spc="-3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b="1" dirty="0">
                <a:solidFill>
                  <a:srgbClr val="091F2C"/>
                </a:solidFill>
                <a:latin typeface="Trebuchet MS"/>
                <a:cs typeface="Trebuchet MS"/>
              </a:rPr>
              <a:t>Copilot</a:t>
            </a:r>
            <a:r>
              <a:rPr sz="1450" b="1" spc="-3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b="1" spc="-15" dirty="0">
                <a:solidFill>
                  <a:srgbClr val="091F2C"/>
                </a:solidFill>
                <a:latin typeface="Trebuchet MS"/>
                <a:cs typeface="Trebuchet MS"/>
              </a:rPr>
              <a:t>extensions</a:t>
            </a:r>
            <a:r>
              <a:rPr sz="1450" b="1" spc="-2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b="1" spc="5" dirty="0">
                <a:solidFill>
                  <a:srgbClr val="091F2C"/>
                </a:solidFill>
                <a:latin typeface="Trebuchet MS"/>
                <a:cs typeface="Trebuchet MS"/>
              </a:rPr>
              <a:t>to</a:t>
            </a:r>
            <a:r>
              <a:rPr sz="1450" b="1" spc="-3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b="1" spc="-45" dirty="0">
                <a:solidFill>
                  <a:srgbClr val="091F2C"/>
                </a:solidFill>
                <a:latin typeface="Trebuchet MS"/>
                <a:cs typeface="Trebuchet MS"/>
              </a:rPr>
              <a:t>fill</a:t>
            </a:r>
            <a:r>
              <a:rPr sz="1450" b="1" spc="-3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b="1" spc="-25" dirty="0">
                <a:solidFill>
                  <a:srgbClr val="091F2C"/>
                </a:solidFill>
                <a:latin typeface="Trebuchet MS"/>
                <a:cs typeface="Trebuchet MS"/>
              </a:rPr>
              <a:t>in</a:t>
            </a:r>
            <a:r>
              <a:rPr sz="1450" b="1" spc="-3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b="1" spc="-30" dirty="0">
                <a:solidFill>
                  <a:srgbClr val="091F2C"/>
                </a:solidFill>
                <a:latin typeface="Trebuchet MS"/>
                <a:cs typeface="Trebuchet MS"/>
              </a:rPr>
              <a:t>the </a:t>
            </a:r>
            <a:r>
              <a:rPr sz="1450" b="1" spc="-42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10" dirty="0">
                <a:solidFill>
                  <a:srgbClr val="091F2C"/>
                </a:solidFill>
                <a:latin typeface="Segoe UI Semibold"/>
                <a:cs typeface="Segoe UI Semibold"/>
              </a:rPr>
              <a:t>gaps. </a:t>
            </a:r>
            <a:r>
              <a:rPr sz="1450" spc="5" dirty="0">
                <a:solidFill>
                  <a:srgbClr val="091F2C"/>
                </a:solidFill>
                <a:latin typeface="Trebuchet MS"/>
                <a:cs typeface="Trebuchet MS"/>
              </a:rPr>
              <a:t>In </a:t>
            </a:r>
            <a:r>
              <a:rPr sz="1450" spc="-15" dirty="0">
                <a:solidFill>
                  <a:srgbClr val="091F2C"/>
                </a:solidFill>
                <a:latin typeface="Trebuchet MS"/>
                <a:cs typeface="Trebuchet MS"/>
              </a:rPr>
              <a:t>situations </a:t>
            </a:r>
            <a:r>
              <a:rPr sz="1450" spc="-20" dirty="0">
                <a:solidFill>
                  <a:srgbClr val="091F2C"/>
                </a:solidFill>
                <a:latin typeface="Trebuchet MS"/>
                <a:cs typeface="Trebuchet MS"/>
              </a:rPr>
              <a:t>where </a:t>
            </a:r>
            <a:r>
              <a:rPr sz="1450" spc="-15" dirty="0">
                <a:solidFill>
                  <a:srgbClr val="091F2C"/>
                </a:solidFill>
                <a:latin typeface="Trebuchet MS"/>
                <a:cs typeface="Trebuchet MS"/>
              </a:rPr>
              <a:t>pre-built </a:t>
            </a:r>
            <a:r>
              <a:rPr sz="1450" spc="-5" dirty="0">
                <a:solidFill>
                  <a:srgbClr val="091F2C"/>
                </a:solidFill>
                <a:latin typeface="Trebuchet MS"/>
                <a:cs typeface="Trebuchet MS"/>
              </a:rPr>
              <a:t>extensions </a:t>
            </a:r>
            <a:r>
              <a:rPr sz="145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35" dirty="0">
                <a:solidFill>
                  <a:srgbClr val="091F2C"/>
                </a:solidFill>
                <a:latin typeface="Trebuchet MS"/>
                <a:cs typeface="Trebuchet MS"/>
              </a:rPr>
              <a:t>are</a:t>
            </a:r>
            <a:r>
              <a:rPr sz="1450" spc="-4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10" dirty="0">
                <a:solidFill>
                  <a:srgbClr val="091F2C"/>
                </a:solidFill>
                <a:latin typeface="Trebuchet MS"/>
                <a:cs typeface="Trebuchet MS"/>
              </a:rPr>
              <a:t>not</a:t>
            </a:r>
            <a:r>
              <a:rPr sz="1450" spc="-3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40" dirty="0">
                <a:solidFill>
                  <a:srgbClr val="091F2C"/>
                </a:solidFill>
                <a:latin typeface="Trebuchet MS"/>
                <a:cs typeface="Trebuchet MS"/>
              </a:rPr>
              <a:t>yet</a:t>
            </a:r>
            <a:r>
              <a:rPr sz="1450" spc="-3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50" dirty="0">
                <a:solidFill>
                  <a:srgbClr val="091F2C"/>
                </a:solidFill>
                <a:latin typeface="Trebuchet MS"/>
                <a:cs typeface="Trebuchet MS"/>
              </a:rPr>
              <a:t>available,</a:t>
            </a:r>
            <a:r>
              <a:rPr sz="1450" spc="-3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5" dirty="0">
                <a:solidFill>
                  <a:srgbClr val="091F2C"/>
                </a:solidFill>
                <a:latin typeface="Trebuchet MS"/>
                <a:cs typeface="Trebuchet MS"/>
              </a:rPr>
              <a:t>Copilot</a:t>
            </a:r>
            <a:r>
              <a:rPr sz="1450" spc="-3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10" dirty="0">
                <a:solidFill>
                  <a:srgbClr val="091F2C"/>
                </a:solidFill>
                <a:latin typeface="Trebuchet MS"/>
                <a:cs typeface="Trebuchet MS"/>
              </a:rPr>
              <a:t>Studio</a:t>
            </a:r>
            <a:r>
              <a:rPr sz="1450" spc="-3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5" dirty="0">
                <a:solidFill>
                  <a:srgbClr val="091F2C"/>
                </a:solidFill>
                <a:latin typeface="Trebuchet MS"/>
                <a:cs typeface="Trebuchet MS"/>
              </a:rPr>
              <a:t>enables</a:t>
            </a:r>
            <a:endParaRPr sz="1450">
              <a:latin typeface="Trebuchet MS"/>
              <a:cs typeface="Trebuchet MS"/>
            </a:endParaRPr>
          </a:p>
          <a:p>
            <a:pPr marL="12700" marR="64135">
              <a:lnSpc>
                <a:spcPct val="123200"/>
              </a:lnSpc>
            </a:pPr>
            <a:r>
              <a:rPr sz="1450" spc="-50" dirty="0">
                <a:solidFill>
                  <a:srgbClr val="091F2C"/>
                </a:solidFill>
                <a:latin typeface="Trebuchet MS"/>
                <a:cs typeface="Trebuchet MS"/>
              </a:rPr>
              <a:t>IT </a:t>
            </a:r>
            <a:r>
              <a:rPr sz="1450" spc="25" dirty="0">
                <a:solidFill>
                  <a:srgbClr val="091F2C"/>
                </a:solidFill>
                <a:latin typeface="Trebuchet MS"/>
                <a:cs typeface="Trebuchet MS"/>
              </a:rPr>
              <a:t>and </a:t>
            </a:r>
            <a:r>
              <a:rPr sz="1450" dirty="0">
                <a:solidFill>
                  <a:srgbClr val="091F2C"/>
                </a:solidFill>
                <a:latin typeface="Trebuchet MS"/>
                <a:cs typeface="Trebuchet MS"/>
              </a:rPr>
              <a:t>developers </a:t>
            </a:r>
            <a:r>
              <a:rPr sz="1450" spc="-10" dirty="0">
                <a:solidFill>
                  <a:srgbClr val="091F2C"/>
                </a:solidFill>
                <a:latin typeface="Trebuchet MS"/>
                <a:cs typeface="Trebuchet MS"/>
              </a:rPr>
              <a:t>to </a:t>
            </a:r>
            <a:r>
              <a:rPr sz="1450" spc="-50" dirty="0">
                <a:solidFill>
                  <a:srgbClr val="091F2C"/>
                </a:solidFill>
                <a:latin typeface="Trebuchet MS"/>
                <a:cs typeface="Trebuchet MS"/>
              </a:rPr>
              <a:t>create </a:t>
            </a:r>
            <a:r>
              <a:rPr sz="1450" spc="-40" dirty="0">
                <a:solidFill>
                  <a:srgbClr val="091F2C"/>
                </a:solidFill>
                <a:latin typeface="Trebuchet MS"/>
                <a:cs typeface="Trebuchet MS"/>
              </a:rPr>
              <a:t>their </a:t>
            </a:r>
            <a:r>
              <a:rPr sz="1450" spc="-30" dirty="0">
                <a:solidFill>
                  <a:srgbClr val="091F2C"/>
                </a:solidFill>
                <a:latin typeface="Trebuchet MS"/>
                <a:cs typeface="Trebuchet MS"/>
              </a:rPr>
              <a:t>own. </a:t>
            </a:r>
            <a:r>
              <a:rPr sz="1450" spc="-20" dirty="0">
                <a:solidFill>
                  <a:srgbClr val="091F2C"/>
                </a:solidFill>
                <a:latin typeface="Trebuchet MS"/>
                <a:cs typeface="Trebuchet MS"/>
              </a:rPr>
              <a:t>They </a:t>
            </a:r>
            <a:r>
              <a:rPr sz="1450" spc="-5" dirty="0">
                <a:solidFill>
                  <a:srgbClr val="091F2C"/>
                </a:solidFill>
                <a:latin typeface="Trebuchet MS"/>
                <a:cs typeface="Trebuchet MS"/>
              </a:rPr>
              <a:t>can </a:t>
            </a:r>
            <a:r>
              <a:rPr sz="1450" spc="-42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5" dirty="0">
                <a:solidFill>
                  <a:srgbClr val="091F2C"/>
                </a:solidFill>
                <a:latin typeface="Trebuchet MS"/>
                <a:cs typeface="Trebuchet MS"/>
              </a:rPr>
              <a:t>build</a:t>
            </a:r>
            <a:r>
              <a:rPr sz="1450" spc="9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15" dirty="0">
                <a:solidFill>
                  <a:srgbClr val="091F2C"/>
                </a:solidFill>
                <a:latin typeface="Trebuchet MS"/>
                <a:cs typeface="Trebuchet MS"/>
              </a:rPr>
              <a:t>targeted</a:t>
            </a:r>
            <a:r>
              <a:rPr sz="1450" spc="9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5" dirty="0">
                <a:solidFill>
                  <a:srgbClr val="091F2C"/>
                </a:solidFill>
                <a:latin typeface="Trebuchet MS"/>
                <a:cs typeface="Trebuchet MS"/>
              </a:rPr>
              <a:t>extensions</a:t>
            </a:r>
            <a:r>
              <a:rPr sz="1450" spc="8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20" dirty="0">
                <a:solidFill>
                  <a:srgbClr val="091F2C"/>
                </a:solidFill>
                <a:latin typeface="Trebuchet MS"/>
                <a:cs typeface="Trebuchet MS"/>
              </a:rPr>
              <a:t>for</a:t>
            </a:r>
            <a:r>
              <a:rPr sz="1450" spc="9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30" dirty="0">
                <a:solidFill>
                  <a:srgbClr val="091F2C"/>
                </a:solidFill>
                <a:latin typeface="Trebuchet MS"/>
                <a:cs typeface="Trebuchet MS"/>
              </a:rPr>
              <a:t>specific</a:t>
            </a:r>
            <a:r>
              <a:rPr sz="1450" spc="9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5" dirty="0">
                <a:solidFill>
                  <a:srgbClr val="091F2C"/>
                </a:solidFill>
                <a:latin typeface="Trebuchet MS"/>
                <a:cs typeface="Trebuchet MS"/>
              </a:rPr>
              <a:t>actions </a:t>
            </a:r>
            <a:r>
              <a:rPr sz="145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15" dirty="0">
                <a:solidFill>
                  <a:srgbClr val="091F2C"/>
                </a:solidFill>
                <a:latin typeface="Trebuchet MS"/>
                <a:cs typeface="Trebuchet MS"/>
              </a:rPr>
              <a:t>or</a:t>
            </a:r>
            <a:r>
              <a:rPr sz="1450" spc="-3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50" dirty="0">
                <a:solidFill>
                  <a:srgbClr val="091F2C"/>
                </a:solidFill>
                <a:latin typeface="Trebuchet MS"/>
                <a:cs typeface="Trebuchet MS"/>
              </a:rPr>
              <a:t>create</a:t>
            </a:r>
            <a:r>
              <a:rPr sz="1450" spc="-4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20" dirty="0">
                <a:solidFill>
                  <a:srgbClr val="091F2C"/>
                </a:solidFill>
                <a:latin typeface="Trebuchet MS"/>
                <a:cs typeface="Trebuchet MS"/>
              </a:rPr>
              <a:t>specialized</a:t>
            </a:r>
            <a:r>
              <a:rPr sz="1450" spc="-3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5" dirty="0">
                <a:solidFill>
                  <a:srgbClr val="091F2C"/>
                </a:solidFill>
                <a:latin typeface="Trebuchet MS"/>
                <a:cs typeface="Trebuchet MS"/>
              </a:rPr>
              <a:t>copilots</a:t>
            </a:r>
            <a:r>
              <a:rPr sz="1450" spc="-4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30" dirty="0">
                <a:solidFill>
                  <a:srgbClr val="091F2C"/>
                </a:solidFill>
                <a:latin typeface="Trebuchet MS"/>
                <a:cs typeface="Trebuchet MS"/>
              </a:rPr>
              <a:t>with</a:t>
            </a:r>
            <a:r>
              <a:rPr sz="1450" spc="-3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20" dirty="0">
                <a:solidFill>
                  <a:srgbClr val="091F2C"/>
                </a:solidFill>
                <a:latin typeface="Trebuchet MS"/>
                <a:cs typeface="Trebuchet MS"/>
              </a:rPr>
              <a:t>prompting</a:t>
            </a:r>
            <a:endParaRPr sz="1450">
              <a:latin typeface="Trebuchet MS"/>
              <a:cs typeface="Trebuchet MS"/>
            </a:endParaRPr>
          </a:p>
          <a:p>
            <a:pPr marL="12700" marR="48895">
              <a:lnSpc>
                <a:spcPct val="123200"/>
              </a:lnSpc>
            </a:pPr>
            <a:r>
              <a:rPr sz="1450" spc="-25" dirty="0">
                <a:solidFill>
                  <a:srgbClr val="091F2C"/>
                </a:solidFill>
                <a:latin typeface="Trebuchet MS"/>
                <a:cs typeface="Trebuchet MS"/>
              </a:rPr>
              <a:t>instructions, </a:t>
            </a:r>
            <a:r>
              <a:rPr sz="1450" dirty="0">
                <a:solidFill>
                  <a:srgbClr val="091F2C"/>
                </a:solidFill>
                <a:latin typeface="Trebuchet MS"/>
                <a:cs typeface="Trebuchet MS"/>
              </a:rPr>
              <a:t>customized </a:t>
            </a:r>
            <a:r>
              <a:rPr sz="1450" spc="15" dirty="0">
                <a:solidFill>
                  <a:srgbClr val="091F2C"/>
                </a:solidFill>
                <a:latin typeface="Trebuchet MS"/>
                <a:cs typeface="Trebuchet MS"/>
              </a:rPr>
              <a:t>knowledge grounding, </a:t>
            </a:r>
            <a:r>
              <a:rPr sz="1450" spc="-42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25" dirty="0">
                <a:solidFill>
                  <a:srgbClr val="091F2C"/>
                </a:solidFill>
                <a:latin typeface="Trebuchet MS"/>
                <a:cs typeface="Trebuchet MS"/>
              </a:rPr>
              <a:t>and </a:t>
            </a:r>
            <a:r>
              <a:rPr sz="1450" spc="10" dirty="0">
                <a:solidFill>
                  <a:srgbClr val="091F2C"/>
                </a:solidFill>
                <a:latin typeface="Trebuchet MS"/>
                <a:cs typeface="Trebuchet MS"/>
              </a:rPr>
              <a:t>unique </a:t>
            </a:r>
            <a:r>
              <a:rPr sz="1450" spc="-5" dirty="0">
                <a:solidFill>
                  <a:srgbClr val="091F2C"/>
                </a:solidFill>
                <a:latin typeface="Trebuchet MS"/>
                <a:cs typeface="Trebuchet MS"/>
              </a:rPr>
              <a:t>workflows </a:t>
            </a:r>
            <a:r>
              <a:rPr sz="1450" spc="-10" dirty="0">
                <a:solidFill>
                  <a:srgbClr val="091F2C"/>
                </a:solidFill>
                <a:latin typeface="Trebuchet MS"/>
                <a:cs typeface="Trebuchet MS"/>
              </a:rPr>
              <a:t>to </a:t>
            </a:r>
            <a:r>
              <a:rPr sz="1450" spc="-20" dirty="0">
                <a:solidFill>
                  <a:srgbClr val="091F2C"/>
                </a:solidFill>
                <a:latin typeface="Trebuchet MS"/>
                <a:cs typeface="Trebuchet MS"/>
              </a:rPr>
              <a:t>guide, </a:t>
            </a:r>
            <a:r>
              <a:rPr sz="1450" spc="-25" dirty="0">
                <a:solidFill>
                  <a:srgbClr val="091F2C"/>
                </a:solidFill>
                <a:latin typeface="Trebuchet MS"/>
                <a:cs typeface="Trebuchet MS"/>
              </a:rPr>
              <a:t>scope, </a:t>
            </a:r>
            <a:r>
              <a:rPr sz="1450" spc="25" dirty="0">
                <a:solidFill>
                  <a:srgbClr val="091F2C"/>
                </a:solidFill>
                <a:latin typeface="Trebuchet MS"/>
                <a:cs typeface="Trebuchet MS"/>
              </a:rPr>
              <a:t>and </a:t>
            </a:r>
            <a:r>
              <a:rPr sz="1450" spc="3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15" dirty="0">
                <a:solidFill>
                  <a:srgbClr val="091F2C"/>
                </a:solidFill>
                <a:latin typeface="Trebuchet MS"/>
                <a:cs typeface="Trebuchet MS"/>
              </a:rPr>
              <a:t>automate</a:t>
            </a:r>
            <a:r>
              <a:rPr sz="1450" spc="-4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35" dirty="0">
                <a:solidFill>
                  <a:srgbClr val="091F2C"/>
                </a:solidFill>
                <a:latin typeface="Trebuchet MS"/>
                <a:cs typeface="Trebuchet MS"/>
              </a:rPr>
              <a:t>tasks.</a:t>
            </a:r>
            <a:endParaRPr sz="145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683462" y="5970780"/>
            <a:ext cx="4010025" cy="22034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23200"/>
              </a:lnSpc>
              <a:spcBef>
                <a:spcPts val="90"/>
              </a:spcBef>
            </a:pPr>
            <a:r>
              <a:rPr sz="1450" spc="15" dirty="0">
                <a:solidFill>
                  <a:srgbClr val="091F2C"/>
                </a:solidFill>
                <a:latin typeface="Segoe UI Semibold"/>
                <a:cs typeface="Segoe UI Semibold"/>
              </a:rPr>
              <a:t>Example: </a:t>
            </a:r>
            <a:r>
              <a:rPr sz="1450" spc="-5" dirty="0">
                <a:solidFill>
                  <a:srgbClr val="091F2C"/>
                </a:solidFill>
                <a:latin typeface="Trebuchet MS"/>
                <a:cs typeface="Trebuchet MS"/>
              </a:rPr>
              <a:t>Copilot </a:t>
            </a:r>
            <a:r>
              <a:rPr sz="1450" spc="-30" dirty="0">
                <a:solidFill>
                  <a:srgbClr val="091F2C"/>
                </a:solidFill>
                <a:latin typeface="Trebuchet MS"/>
                <a:cs typeface="Trebuchet MS"/>
              </a:rPr>
              <a:t>easily </a:t>
            </a:r>
            <a:r>
              <a:rPr sz="1450" spc="5" dirty="0">
                <a:solidFill>
                  <a:srgbClr val="091F2C"/>
                </a:solidFill>
                <a:latin typeface="Trebuchet MS"/>
                <a:cs typeface="Trebuchet MS"/>
              </a:rPr>
              <a:t>connects </a:t>
            </a:r>
            <a:r>
              <a:rPr sz="1450" spc="-10" dirty="0">
                <a:solidFill>
                  <a:srgbClr val="091F2C"/>
                </a:solidFill>
                <a:latin typeface="Trebuchet MS"/>
                <a:cs typeface="Trebuchet MS"/>
              </a:rPr>
              <a:t>to </a:t>
            </a:r>
            <a:r>
              <a:rPr sz="1450" spc="10" dirty="0">
                <a:solidFill>
                  <a:srgbClr val="091F2C"/>
                </a:solidFill>
                <a:latin typeface="Trebuchet MS"/>
                <a:cs typeface="Trebuchet MS"/>
              </a:rPr>
              <a:t>systems </a:t>
            </a:r>
            <a:r>
              <a:rPr sz="1450" spc="1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5" dirty="0">
                <a:solidFill>
                  <a:srgbClr val="091F2C"/>
                </a:solidFill>
                <a:latin typeface="Trebuchet MS"/>
                <a:cs typeface="Trebuchet MS"/>
              </a:rPr>
              <a:t>outside </a:t>
            </a:r>
            <a:r>
              <a:rPr sz="1450" spc="-5" dirty="0">
                <a:solidFill>
                  <a:srgbClr val="091F2C"/>
                </a:solidFill>
                <a:latin typeface="Trebuchet MS"/>
                <a:cs typeface="Trebuchet MS"/>
              </a:rPr>
              <a:t>of </a:t>
            </a:r>
            <a:r>
              <a:rPr sz="1450" spc="20" dirty="0">
                <a:solidFill>
                  <a:srgbClr val="091F2C"/>
                </a:solidFill>
                <a:latin typeface="Trebuchet MS"/>
                <a:cs typeface="Trebuchet MS"/>
              </a:rPr>
              <a:t>Microsoft 365 </a:t>
            </a:r>
            <a:r>
              <a:rPr sz="1450" spc="-10" dirty="0">
                <a:solidFill>
                  <a:srgbClr val="091F2C"/>
                </a:solidFill>
                <a:latin typeface="Trebuchet MS"/>
                <a:cs typeface="Trebuchet MS"/>
              </a:rPr>
              <a:t>to </a:t>
            </a:r>
            <a:r>
              <a:rPr sz="1450" spc="-5" dirty="0">
                <a:solidFill>
                  <a:srgbClr val="091F2C"/>
                </a:solidFill>
                <a:latin typeface="Trebuchet MS"/>
                <a:cs typeface="Trebuchet MS"/>
              </a:rPr>
              <a:t>help </a:t>
            </a:r>
            <a:r>
              <a:rPr sz="1450" spc="35" dirty="0">
                <a:solidFill>
                  <a:srgbClr val="091F2C"/>
                </a:solidFill>
                <a:latin typeface="Trebuchet MS"/>
                <a:cs typeface="Trebuchet MS"/>
              </a:rPr>
              <a:t>you </a:t>
            </a:r>
            <a:r>
              <a:rPr sz="1450" spc="-5" dirty="0">
                <a:solidFill>
                  <a:srgbClr val="091F2C"/>
                </a:solidFill>
                <a:latin typeface="Trebuchet MS"/>
                <a:cs typeface="Trebuchet MS"/>
              </a:rPr>
              <a:t>make </a:t>
            </a:r>
            <a:r>
              <a:rPr sz="1450" spc="-20" dirty="0">
                <a:solidFill>
                  <a:srgbClr val="091F2C"/>
                </a:solidFill>
                <a:latin typeface="Trebuchet MS"/>
                <a:cs typeface="Trebuchet MS"/>
              </a:rPr>
              <a:t>the </a:t>
            </a:r>
            <a:r>
              <a:rPr sz="1450" spc="-1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60" dirty="0">
                <a:solidFill>
                  <a:srgbClr val="091F2C"/>
                </a:solidFill>
                <a:latin typeface="Trebuchet MS"/>
                <a:cs typeface="Trebuchet MS"/>
              </a:rPr>
              <a:t>m</a:t>
            </a:r>
            <a:r>
              <a:rPr sz="1450" spc="80" dirty="0">
                <a:solidFill>
                  <a:srgbClr val="091F2C"/>
                </a:solidFill>
                <a:latin typeface="Trebuchet MS"/>
                <a:cs typeface="Trebuchet MS"/>
              </a:rPr>
              <a:t>o</a:t>
            </a:r>
            <a:r>
              <a:rPr sz="1450" spc="50" dirty="0">
                <a:solidFill>
                  <a:srgbClr val="091F2C"/>
                </a:solidFill>
                <a:latin typeface="Trebuchet MS"/>
                <a:cs typeface="Trebuchet MS"/>
              </a:rPr>
              <a:t>s</a:t>
            </a:r>
            <a:r>
              <a:rPr sz="1450" spc="-75" dirty="0">
                <a:solidFill>
                  <a:srgbClr val="091F2C"/>
                </a:solidFill>
                <a:latin typeface="Trebuchet MS"/>
                <a:cs typeface="Trebuchet MS"/>
              </a:rPr>
              <a:t>t</a:t>
            </a:r>
            <a:r>
              <a:rPr sz="1450" spc="-3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65" dirty="0">
                <a:solidFill>
                  <a:srgbClr val="091F2C"/>
                </a:solidFill>
                <a:latin typeface="Trebuchet MS"/>
                <a:cs typeface="Trebuchet MS"/>
              </a:rPr>
              <a:t>o</a:t>
            </a:r>
            <a:r>
              <a:rPr sz="1450" spc="-75" dirty="0">
                <a:solidFill>
                  <a:srgbClr val="091F2C"/>
                </a:solidFill>
                <a:latin typeface="Trebuchet MS"/>
                <a:cs typeface="Trebuchet MS"/>
              </a:rPr>
              <a:t>f</a:t>
            </a:r>
            <a:r>
              <a:rPr sz="1450" spc="-3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85" dirty="0">
                <a:solidFill>
                  <a:srgbClr val="091F2C"/>
                </a:solidFill>
                <a:latin typeface="Trebuchet MS"/>
                <a:cs typeface="Trebuchet MS"/>
              </a:rPr>
              <a:t>A</a:t>
            </a:r>
            <a:r>
              <a:rPr sz="1450" spc="-100" dirty="0">
                <a:solidFill>
                  <a:srgbClr val="091F2C"/>
                </a:solidFill>
                <a:latin typeface="Trebuchet MS"/>
                <a:cs typeface="Trebuchet MS"/>
              </a:rPr>
              <a:t>I</a:t>
            </a:r>
            <a:r>
              <a:rPr sz="1450" spc="-125" dirty="0">
                <a:solidFill>
                  <a:srgbClr val="091F2C"/>
                </a:solidFill>
                <a:latin typeface="Trebuchet MS"/>
                <a:cs typeface="Trebuchet MS"/>
              </a:rPr>
              <a:t>.</a:t>
            </a:r>
            <a:r>
              <a:rPr sz="1450" spc="-3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60" dirty="0">
                <a:solidFill>
                  <a:srgbClr val="091F2C"/>
                </a:solidFill>
                <a:latin typeface="Trebuchet MS"/>
                <a:cs typeface="Trebuchet MS"/>
              </a:rPr>
              <a:t>F</a:t>
            </a:r>
            <a:r>
              <a:rPr sz="1450" spc="80" dirty="0">
                <a:solidFill>
                  <a:srgbClr val="091F2C"/>
                </a:solidFill>
                <a:latin typeface="Trebuchet MS"/>
                <a:cs typeface="Trebuchet MS"/>
              </a:rPr>
              <a:t>o</a:t>
            </a:r>
            <a:r>
              <a:rPr sz="1450" spc="-50" dirty="0">
                <a:solidFill>
                  <a:srgbClr val="091F2C"/>
                </a:solidFill>
                <a:latin typeface="Trebuchet MS"/>
                <a:cs typeface="Trebuchet MS"/>
              </a:rPr>
              <a:t>r</a:t>
            </a:r>
            <a:r>
              <a:rPr sz="1450" spc="-3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15" dirty="0">
                <a:solidFill>
                  <a:srgbClr val="091F2C"/>
                </a:solidFill>
                <a:latin typeface="Trebuchet MS"/>
                <a:cs typeface="Trebuchet MS"/>
              </a:rPr>
              <a:t>e</a:t>
            </a:r>
            <a:r>
              <a:rPr sz="1450" spc="-65" dirty="0">
                <a:solidFill>
                  <a:srgbClr val="091F2C"/>
                </a:solidFill>
                <a:latin typeface="Trebuchet MS"/>
                <a:cs typeface="Trebuchet MS"/>
              </a:rPr>
              <a:t>x</a:t>
            </a:r>
            <a:r>
              <a:rPr sz="1450" spc="-25" dirty="0">
                <a:solidFill>
                  <a:srgbClr val="091F2C"/>
                </a:solidFill>
                <a:latin typeface="Trebuchet MS"/>
                <a:cs typeface="Trebuchet MS"/>
              </a:rPr>
              <a:t>a</a:t>
            </a:r>
            <a:r>
              <a:rPr sz="1450" spc="55" dirty="0">
                <a:solidFill>
                  <a:srgbClr val="091F2C"/>
                </a:solidFill>
                <a:latin typeface="Trebuchet MS"/>
                <a:cs typeface="Trebuchet MS"/>
              </a:rPr>
              <a:t>m</a:t>
            </a:r>
            <a:r>
              <a:rPr sz="1450" spc="50" dirty="0">
                <a:solidFill>
                  <a:srgbClr val="091F2C"/>
                </a:solidFill>
                <a:latin typeface="Trebuchet MS"/>
                <a:cs typeface="Trebuchet MS"/>
              </a:rPr>
              <a:t>p</a:t>
            </a:r>
            <a:r>
              <a:rPr sz="1450" spc="-80" dirty="0">
                <a:solidFill>
                  <a:srgbClr val="091F2C"/>
                </a:solidFill>
                <a:latin typeface="Trebuchet MS"/>
                <a:cs typeface="Trebuchet MS"/>
              </a:rPr>
              <a:t>l</a:t>
            </a:r>
            <a:r>
              <a:rPr sz="1450" spc="-30" dirty="0">
                <a:solidFill>
                  <a:srgbClr val="091F2C"/>
                </a:solidFill>
                <a:latin typeface="Trebuchet MS"/>
                <a:cs typeface="Trebuchet MS"/>
              </a:rPr>
              <a:t>e</a:t>
            </a:r>
            <a:r>
              <a:rPr sz="1450" spc="-215" dirty="0">
                <a:solidFill>
                  <a:srgbClr val="091F2C"/>
                </a:solidFill>
                <a:latin typeface="Trebuchet MS"/>
                <a:cs typeface="Trebuchet MS"/>
              </a:rPr>
              <a:t>,</a:t>
            </a:r>
            <a:r>
              <a:rPr sz="1450" spc="-3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70" dirty="0">
                <a:solidFill>
                  <a:srgbClr val="091F2C"/>
                </a:solidFill>
                <a:latin typeface="Trebuchet MS"/>
                <a:cs typeface="Trebuchet MS"/>
              </a:rPr>
              <a:t>i</a:t>
            </a:r>
            <a:r>
              <a:rPr sz="1450" spc="-75" dirty="0">
                <a:solidFill>
                  <a:srgbClr val="091F2C"/>
                </a:solidFill>
                <a:latin typeface="Trebuchet MS"/>
                <a:cs typeface="Trebuchet MS"/>
              </a:rPr>
              <a:t>f</a:t>
            </a:r>
            <a:r>
              <a:rPr sz="1450" spc="-3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25" dirty="0">
                <a:solidFill>
                  <a:srgbClr val="091F2C"/>
                </a:solidFill>
                <a:latin typeface="Trebuchet MS"/>
                <a:cs typeface="Trebuchet MS"/>
              </a:rPr>
              <a:t>y</a:t>
            </a:r>
            <a:r>
              <a:rPr sz="1450" spc="80" dirty="0">
                <a:solidFill>
                  <a:srgbClr val="091F2C"/>
                </a:solidFill>
                <a:latin typeface="Trebuchet MS"/>
                <a:cs typeface="Trebuchet MS"/>
              </a:rPr>
              <a:t>o</a:t>
            </a:r>
            <a:r>
              <a:rPr sz="1450" spc="45" dirty="0">
                <a:solidFill>
                  <a:srgbClr val="091F2C"/>
                </a:solidFill>
                <a:latin typeface="Trebuchet MS"/>
                <a:cs typeface="Trebuchet MS"/>
              </a:rPr>
              <a:t>u</a:t>
            </a:r>
            <a:r>
              <a:rPr sz="1450" spc="-30" dirty="0">
                <a:solidFill>
                  <a:srgbClr val="091F2C"/>
                </a:solidFill>
                <a:latin typeface="Trebuchet MS"/>
                <a:cs typeface="Trebuchet MS"/>
              </a:rPr>
              <a:t> w</a:t>
            </a:r>
            <a:r>
              <a:rPr sz="1450" spc="-25" dirty="0">
                <a:solidFill>
                  <a:srgbClr val="091F2C"/>
                </a:solidFill>
                <a:latin typeface="Trebuchet MS"/>
                <a:cs typeface="Trebuchet MS"/>
              </a:rPr>
              <a:t>e</a:t>
            </a:r>
            <a:r>
              <a:rPr sz="1450" spc="-70" dirty="0">
                <a:solidFill>
                  <a:srgbClr val="091F2C"/>
                </a:solidFill>
                <a:latin typeface="Trebuchet MS"/>
                <a:cs typeface="Trebuchet MS"/>
              </a:rPr>
              <a:t>r</a:t>
            </a:r>
            <a:r>
              <a:rPr sz="1450" spc="-15" dirty="0">
                <a:solidFill>
                  <a:srgbClr val="091F2C"/>
                </a:solidFill>
                <a:latin typeface="Trebuchet MS"/>
                <a:cs typeface="Trebuchet MS"/>
              </a:rPr>
              <a:t>e</a:t>
            </a:r>
            <a:r>
              <a:rPr sz="1450" spc="-3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105" dirty="0">
                <a:solidFill>
                  <a:srgbClr val="091F2C"/>
                </a:solidFill>
                <a:latin typeface="Trebuchet MS"/>
                <a:cs typeface="Trebuchet MS"/>
              </a:rPr>
              <a:t>t</a:t>
            </a:r>
            <a:r>
              <a:rPr sz="1450" spc="90" dirty="0">
                <a:solidFill>
                  <a:srgbClr val="091F2C"/>
                </a:solidFill>
                <a:latin typeface="Trebuchet MS"/>
                <a:cs typeface="Trebuchet MS"/>
              </a:rPr>
              <a:t>o</a:t>
            </a:r>
            <a:r>
              <a:rPr sz="1450" spc="-3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125" dirty="0">
                <a:solidFill>
                  <a:srgbClr val="091F2C"/>
                </a:solidFill>
                <a:latin typeface="Trebuchet MS"/>
                <a:cs typeface="Trebuchet MS"/>
              </a:rPr>
              <a:t>g</a:t>
            </a:r>
            <a:r>
              <a:rPr sz="1450" spc="-55" dirty="0">
                <a:solidFill>
                  <a:srgbClr val="091F2C"/>
                </a:solidFill>
                <a:latin typeface="Trebuchet MS"/>
                <a:cs typeface="Trebuchet MS"/>
              </a:rPr>
              <a:t>i</a:t>
            </a:r>
            <a:r>
              <a:rPr sz="1450" spc="-25" dirty="0">
                <a:solidFill>
                  <a:srgbClr val="091F2C"/>
                </a:solidFill>
                <a:latin typeface="Trebuchet MS"/>
                <a:cs typeface="Trebuchet MS"/>
              </a:rPr>
              <a:t>v</a:t>
            </a:r>
            <a:r>
              <a:rPr sz="1450" spc="-15" dirty="0">
                <a:solidFill>
                  <a:srgbClr val="091F2C"/>
                </a:solidFill>
                <a:latin typeface="Trebuchet MS"/>
                <a:cs typeface="Trebuchet MS"/>
              </a:rPr>
              <a:t>e  </a:t>
            </a:r>
            <a:r>
              <a:rPr sz="1450" spc="-5" dirty="0">
                <a:solidFill>
                  <a:srgbClr val="091F2C"/>
                </a:solidFill>
                <a:latin typeface="Trebuchet MS"/>
                <a:cs typeface="Trebuchet MS"/>
              </a:rPr>
              <a:t>Copilot </a:t>
            </a:r>
            <a:r>
              <a:rPr sz="1450" spc="-20" dirty="0">
                <a:solidFill>
                  <a:srgbClr val="091F2C"/>
                </a:solidFill>
                <a:latin typeface="Trebuchet MS"/>
                <a:cs typeface="Trebuchet MS"/>
              </a:rPr>
              <a:t>access </a:t>
            </a:r>
            <a:r>
              <a:rPr sz="1450" spc="-10" dirty="0">
                <a:solidFill>
                  <a:srgbClr val="091F2C"/>
                </a:solidFill>
                <a:latin typeface="Trebuchet MS"/>
                <a:cs typeface="Trebuchet MS"/>
              </a:rPr>
              <a:t>to </a:t>
            </a:r>
            <a:r>
              <a:rPr sz="1450" spc="5" dirty="0">
                <a:solidFill>
                  <a:srgbClr val="091F2C"/>
                </a:solidFill>
                <a:latin typeface="Trebuchet MS"/>
                <a:cs typeface="Trebuchet MS"/>
              </a:rPr>
              <a:t>your </a:t>
            </a:r>
            <a:r>
              <a:rPr sz="1450" spc="-45" dirty="0">
                <a:solidFill>
                  <a:srgbClr val="091F2C"/>
                </a:solidFill>
                <a:latin typeface="Trebuchet MS"/>
                <a:cs typeface="Trebuchet MS"/>
              </a:rPr>
              <a:t>travel </a:t>
            </a:r>
            <a:r>
              <a:rPr sz="1450" spc="-5" dirty="0">
                <a:solidFill>
                  <a:srgbClr val="091F2C"/>
                </a:solidFill>
                <a:latin typeface="Trebuchet MS"/>
                <a:cs typeface="Trebuchet MS"/>
              </a:rPr>
              <a:t>policy </a:t>
            </a:r>
            <a:r>
              <a:rPr sz="1450" spc="-15" dirty="0">
                <a:solidFill>
                  <a:srgbClr val="091F2C"/>
                </a:solidFill>
                <a:latin typeface="Trebuchet MS"/>
                <a:cs typeface="Trebuchet MS"/>
              </a:rPr>
              <a:t>in </a:t>
            </a:r>
            <a:r>
              <a:rPr sz="1450" spc="-10" dirty="0">
                <a:solidFill>
                  <a:srgbClr val="091F2C"/>
                </a:solidFill>
                <a:latin typeface="Trebuchet MS"/>
                <a:cs typeface="Trebuchet MS"/>
              </a:rPr>
              <a:t>SharePoint </a:t>
            </a:r>
            <a:r>
              <a:rPr sz="1450" spc="-42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25" dirty="0">
                <a:solidFill>
                  <a:srgbClr val="091F2C"/>
                </a:solidFill>
                <a:latin typeface="Trebuchet MS"/>
                <a:cs typeface="Trebuchet MS"/>
              </a:rPr>
              <a:t>and </a:t>
            </a:r>
            <a:r>
              <a:rPr sz="1450" spc="5" dirty="0">
                <a:solidFill>
                  <a:srgbClr val="091F2C"/>
                </a:solidFill>
                <a:latin typeface="Trebuchet MS"/>
                <a:cs typeface="Trebuchet MS"/>
              </a:rPr>
              <a:t>your </a:t>
            </a:r>
            <a:r>
              <a:rPr sz="1450" spc="60" dirty="0">
                <a:solidFill>
                  <a:srgbClr val="091F2C"/>
                </a:solidFill>
                <a:latin typeface="Trebuchet MS"/>
                <a:cs typeface="Trebuchet MS"/>
              </a:rPr>
              <a:t>ongoing </a:t>
            </a:r>
            <a:r>
              <a:rPr sz="1450" dirty="0">
                <a:solidFill>
                  <a:srgbClr val="091F2C"/>
                </a:solidFill>
                <a:latin typeface="Trebuchet MS"/>
                <a:cs typeface="Trebuchet MS"/>
              </a:rPr>
              <a:t>expense </a:t>
            </a:r>
            <a:r>
              <a:rPr sz="1450" spc="35" dirty="0">
                <a:solidFill>
                  <a:srgbClr val="091F2C"/>
                </a:solidFill>
                <a:latin typeface="Trebuchet MS"/>
                <a:cs typeface="Trebuchet MS"/>
              </a:rPr>
              <a:t>budgets </a:t>
            </a:r>
            <a:r>
              <a:rPr sz="1450" spc="-15" dirty="0">
                <a:solidFill>
                  <a:srgbClr val="091F2C"/>
                </a:solidFill>
                <a:latin typeface="Trebuchet MS"/>
                <a:cs typeface="Trebuchet MS"/>
              </a:rPr>
              <a:t>in </a:t>
            </a:r>
            <a:r>
              <a:rPr sz="1450" spc="-50" dirty="0">
                <a:solidFill>
                  <a:srgbClr val="091F2C"/>
                </a:solidFill>
                <a:latin typeface="Trebuchet MS"/>
                <a:cs typeface="Trebuchet MS"/>
              </a:rPr>
              <a:t>SAP, </a:t>
            </a:r>
            <a:r>
              <a:rPr sz="1450" spc="-70" dirty="0">
                <a:solidFill>
                  <a:srgbClr val="091F2C"/>
                </a:solidFill>
                <a:latin typeface="Trebuchet MS"/>
                <a:cs typeface="Trebuchet MS"/>
              </a:rPr>
              <a:t>it </a:t>
            </a:r>
            <a:r>
              <a:rPr sz="1450" spc="-6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5" dirty="0">
                <a:solidFill>
                  <a:srgbClr val="091F2C"/>
                </a:solidFill>
                <a:latin typeface="Trebuchet MS"/>
                <a:cs typeface="Trebuchet MS"/>
              </a:rPr>
              <a:t>could</a:t>
            </a:r>
            <a:r>
              <a:rPr sz="1450" spc="-3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5" dirty="0">
                <a:solidFill>
                  <a:srgbClr val="091F2C"/>
                </a:solidFill>
                <a:latin typeface="Trebuchet MS"/>
                <a:cs typeface="Trebuchet MS"/>
              </a:rPr>
              <a:t>give</a:t>
            </a:r>
            <a:r>
              <a:rPr sz="1450" spc="-3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10" dirty="0">
                <a:solidFill>
                  <a:srgbClr val="091F2C"/>
                </a:solidFill>
                <a:latin typeface="Trebuchet MS"/>
                <a:cs typeface="Trebuchet MS"/>
              </a:rPr>
              <a:t>an</a:t>
            </a:r>
            <a:r>
              <a:rPr sz="1450" spc="-3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60" dirty="0">
                <a:solidFill>
                  <a:srgbClr val="091F2C"/>
                </a:solidFill>
                <a:latin typeface="Trebuchet MS"/>
                <a:cs typeface="Trebuchet MS"/>
              </a:rPr>
              <a:t>accurate,</a:t>
            </a:r>
            <a:r>
              <a:rPr sz="1450" spc="-3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25" dirty="0">
                <a:solidFill>
                  <a:srgbClr val="091F2C"/>
                </a:solidFill>
                <a:latin typeface="Trebuchet MS"/>
                <a:cs typeface="Trebuchet MS"/>
              </a:rPr>
              <a:t>self-service</a:t>
            </a:r>
            <a:r>
              <a:rPr sz="1450" spc="-4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5" dirty="0">
                <a:solidFill>
                  <a:srgbClr val="091F2C"/>
                </a:solidFill>
                <a:latin typeface="Trebuchet MS"/>
                <a:cs typeface="Trebuchet MS"/>
              </a:rPr>
              <a:t>answer</a:t>
            </a:r>
            <a:endParaRPr sz="1450">
              <a:latin typeface="Trebuchet MS"/>
              <a:cs typeface="Trebuchet MS"/>
            </a:endParaRPr>
          </a:p>
          <a:p>
            <a:pPr marL="12700" marR="140335">
              <a:lnSpc>
                <a:spcPct val="123200"/>
              </a:lnSpc>
            </a:pPr>
            <a:r>
              <a:rPr sz="1450" spc="-10" dirty="0">
                <a:solidFill>
                  <a:srgbClr val="091F2C"/>
                </a:solidFill>
                <a:latin typeface="Trebuchet MS"/>
                <a:cs typeface="Trebuchet MS"/>
              </a:rPr>
              <a:t>to </a:t>
            </a:r>
            <a:r>
              <a:rPr sz="1450" spc="10" dirty="0">
                <a:solidFill>
                  <a:srgbClr val="091F2C"/>
                </a:solidFill>
                <a:latin typeface="Trebuchet MS"/>
                <a:cs typeface="Trebuchet MS"/>
              </a:rPr>
              <a:t>an </a:t>
            </a:r>
            <a:r>
              <a:rPr sz="1450" dirty="0">
                <a:solidFill>
                  <a:srgbClr val="091F2C"/>
                </a:solidFill>
                <a:latin typeface="Trebuchet MS"/>
                <a:cs typeface="Trebuchet MS"/>
              </a:rPr>
              <a:t>employee </a:t>
            </a:r>
            <a:r>
              <a:rPr sz="1450" spc="10" dirty="0">
                <a:solidFill>
                  <a:srgbClr val="091F2C"/>
                </a:solidFill>
                <a:latin typeface="Trebuchet MS"/>
                <a:cs typeface="Trebuchet MS"/>
              </a:rPr>
              <a:t>question </a:t>
            </a:r>
            <a:r>
              <a:rPr sz="1450" spc="15" dirty="0">
                <a:solidFill>
                  <a:srgbClr val="091F2C"/>
                </a:solidFill>
                <a:latin typeface="Trebuchet MS"/>
                <a:cs typeface="Trebuchet MS"/>
              </a:rPr>
              <a:t>such </a:t>
            </a:r>
            <a:r>
              <a:rPr sz="1450" spc="-60" dirty="0">
                <a:solidFill>
                  <a:srgbClr val="091F2C"/>
                </a:solidFill>
                <a:latin typeface="Trebuchet MS"/>
                <a:cs typeface="Trebuchet MS"/>
              </a:rPr>
              <a:t>as, </a:t>
            </a:r>
            <a:r>
              <a:rPr sz="1450" spc="-15" dirty="0">
                <a:solidFill>
                  <a:srgbClr val="091F2C"/>
                </a:solidFill>
                <a:latin typeface="Trebuchet MS"/>
                <a:cs typeface="Trebuchet MS"/>
              </a:rPr>
              <a:t>“How </a:t>
            </a:r>
            <a:r>
              <a:rPr sz="1450" spc="25" dirty="0">
                <a:solidFill>
                  <a:srgbClr val="091F2C"/>
                </a:solidFill>
                <a:latin typeface="Trebuchet MS"/>
                <a:cs typeface="Trebuchet MS"/>
              </a:rPr>
              <a:t>much </a:t>
            </a:r>
            <a:r>
              <a:rPr sz="1450" spc="3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5" dirty="0">
                <a:solidFill>
                  <a:srgbClr val="091F2C"/>
                </a:solidFill>
                <a:latin typeface="Trebuchet MS"/>
                <a:cs typeface="Trebuchet MS"/>
              </a:rPr>
              <a:t>of</a:t>
            </a:r>
            <a:r>
              <a:rPr sz="1450" spc="-3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25" dirty="0">
                <a:solidFill>
                  <a:srgbClr val="091F2C"/>
                </a:solidFill>
                <a:latin typeface="Trebuchet MS"/>
                <a:cs typeface="Trebuchet MS"/>
              </a:rPr>
              <a:t>my</a:t>
            </a:r>
            <a:r>
              <a:rPr sz="1450" spc="-3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55" dirty="0">
                <a:solidFill>
                  <a:srgbClr val="091F2C"/>
                </a:solidFill>
                <a:latin typeface="Trebuchet MS"/>
                <a:cs typeface="Trebuchet MS"/>
              </a:rPr>
              <a:t>team’s</a:t>
            </a:r>
            <a:r>
              <a:rPr sz="1450" spc="-3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45" dirty="0">
                <a:solidFill>
                  <a:srgbClr val="091F2C"/>
                </a:solidFill>
                <a:latin typeface="Trebuchet MS"/>
                <a:cs typeface="Trebuchet MS"/>
              </a:rPr>
              <a:t>travel</a:t>
            </a:r>
            <a:r>
              <a:rPr sz="1450" spc="-3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30" dirty="0">
                <a:solidFill>
                  <a:srgbClr val="091F2C"/>
                </a:solidFill>
                <a:latin typeface="Trebuchet MS"/>
                <a:cs typeface="Trebuchet MS"/>
              </a:rPr>
              <a:t>budget</a:t>
            </a:r>
            <a:r>
              <a:rPr sz="1450" spc="-3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20" dirty="0">
                <a:solidFill>
                  <a:srgbClr val="091F2C"/>
                </a:solidFill>
                <a:latin typeface="Trebuchet MS"/>
                <a:cs typeface="Trebuchet MS"/>
              </a:rPr>
              <a:t>is</a:t>
            </a:r>
            <a:r>
              <a:rPr sz="1450" spc="-3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55" dirty="0">
                <a:solidFill>
                  <a:srgbClr val="091F2C"/>
                </a:solidFill>
                <a:latin typeface="Trebuchet MS"/>
                <a:cs typeface="Trebuchet MS"/>
              </a:rPr>
              <a:t>left</a:t>
            </a:r>
            <a:r>
              <a:rPr sz="1450" spc="-25" dirty="0">
                <a:solidFill>
                  <a:srgbClr val="091F2C"/>
                </a:solidFill>
                <a:latin typeface="Trebuchet MS"/>
                <a:cs typeface="Trebuchet MS"/>
              </a:rPr>
              <a:t> this</a:t>
            </a:r>
            <a:r>
              <a:rPr sz="1450" spc="-3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25" dirty="0">
                <a:solidFill>
                  <a:srgbClr val="091F2C"/>
                </a:solidFill>
                <a:latin typeface="Trebuchet MS"/>
                <a:cs typeface="Trebuchet MS"/>
              </a:rPr>
              <a:t>quarter?”</a:t>
            </a:r>
            <a:endParaRPr sz="145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683462" y="8420968"/>
            <a:ext cx="3663315" cy="165925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23200"/>
              </a:lnSpc>
              <a:spcBef>
                <a:spcPts val="90"/>
              </a:spcBef>
            </a:pPr>
            <a:r>
              <a:rPr sz="1450" spc="5" dirty="0">
                <a:solidFill>
                  <a:srgbClr val="091F2C"/>
                </a:solidFill>
                <a:latin typeface="Segoe UI Semibold"/>
                <a:cs typeface="Segoe UI Semibold"/>
              </a:rPr>
              <a:t>Control </a:t>
            </a:r>
            <a:r>
              <a:rPr sz="1450" spc="15" dirty="0">
                <a:solidFill>
                  <a:srgbClr val="091F2C"/>
                </a:solidFill>
                <a:latin typeface="Segoe UI Semibold"/>
                <a:cs typeface="Segoe UI Semibold"/>
              </a:rPr>
              <a:t>and manage </a:t>
            </a:r>
            <a:r>
              <a:rPr sz="1450" spc="10" dirty="0">
                <a:solidFill>
                  <a:srgbClr val="091F2C"/>
                </a:solidFill>
                <a:latin typeface="Segoe UI Semibold"/>
                <a:cs typeface="Segoe UI Semibold"/>
              </a:rPr>
              <a:t>customizations </a:t>
            </a:r>
            <a:r>
              <a:rPr sz="1450" dirty="0">
                <a:solidFill>
                  <a:srgbClr val="091F2C"/>
                </a:solidFill>
                <a:latin typeface="Segoe UI Semibold"/>
                <a:cs typeface="Segoe UI Semibold"/>
              </a:rPr>
              <a:t>easily. </a:t>
            </a:r>
            <a:r>
              <a:rPr sz="1450" spc="-385" dirty="0">
                <a:solidFill>
                  <a:srgbClr val="091F2C"/>
                </a:solidFill>
                <a:latin typeface="Segoe UI Semibold"/>
                <a:cs typeface="Segoe UI Semibold"/>
              </a:rPr>
              <a:t> </a:t>
            </a:r>
            <a:r>
              <a:rPr sz="1450" spc="-15" dirty="0">
                <a:solidFill>
                  <a:srgbClr val="091F2C"/>
                </a:solidFill>
                <a:latin typeface="Trebuchet MS"/>
                <a:cs typeface="Trebuchet MS"/>
              </a:rPr>
              <a:t>Your </a:t>
            </a:r>
            <a:r>
              <a:rPr sz="1450" dirty="0">
                <a:solidFill>
                  <a:srgbClr val="091F2C"/>
                </a:solidFill>
                <a:latin typeface="Trebuchet MS"/>
                <a:cs typeface="Trebuchet MS"/>
              </a:rPr>
              <a:t>organization </a:t>
            </a:r>
            <a:r>
              <a:rPr sz="1450" spc="10" dirty="0">
                <a:solidFill>
                  <a:srgbClr val="091F2C"/>
                </a:solidFill>
                <a:latin typeface="Trebuchet MS"/>
                <a:cs typeface="Trebuchet MS"/>
              </a:rPr>
              <a:t>only </a:t>
            </a:r>
            <a:r>
              <a:rPr sz="1450" spc="15" dirty="0">
                <a:solidFill>
                  <a:srgbClr val="091F2C"/>
                </a:solidFill>
                <a:latin typeface="Trebuchet MS"/>
                <a:cs typeface="Trebuchet MS"/>
              </a:rPr>
              <a:t>needs </a:t>
            </a:r>
            <a:r>
              <a:rPr sz="1450" spc="-10" dirty="0">
                <a:solidFill>
                  <a:srgbClr val="091F2C"/>
                </a:solidFill>
                <a:latin typeface="Trebuchet MS"/>
                <a:cs typeface="Trebuchet MS"/>
              </a:rPr>
              <a:t>to </a:t>
            </a:r>
            <a:r>
              <a:rPr sz="1450" spc="-5" dirty="0">
                <a:solidFill>
                  <a:srgbClr val="091F2C"/>
                </a:solidFill>
                <a:latin typeface="Trebuchet MS"/>
                <a:cs typeface="Trebuchet MS"/>
              </a:rPr>
              <a:t>build </a:t>
            </a:r>
            <a:r>
              <a:rPr sz="145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5" dirty="0">
                <a:solidFill>
                  <a:srgbClr val="091F2C"/>
                </a:solidFill>
                <a:latin typeface="Trebuchet MS"/>
                <a:cs typeface="Trebuchet MS"/>
              </a:rPr>
              <a:t>customizations </a:t>
            </a:r>
            <a:r>
              <a:rPr sz="1450" spc="-40" dirty="0">
                <a:solidFill>
                  <a:srgbClr val="091F2C"/>
                </a:solidFill>
                <a:latin typeface="Trebuchet MS"/>
                <a:cs typeface="Trebuchet MS"/>
              </a:rPr>
              <a:t>once. </a:t>
            </a:r>
            <a:r>
              <a:rPr sz="1450" spc="20" dirty="0">
                <a:solidFill>
                  <a:srgbClr val="091F2C"/>
                </a:solidFill>
                <a:latin typeface="Trebuchet MS"/>
                <a:cs typeface="Trebuchet MS"/>
              </a:rPr>
              <a:t>Once </a:t>
            </a:r>
            <a:r>
              <a:rPr sz="1450" spc="-60" dirty="0">
                <a:solidFill>
                  <a:srgbClr val="091F2C"/>
                </a:solidFill>
                <a:latin typeface="Trebuchet MS"/>
                <a:cs typeface="Trebuchet MS"/>
              </a:rPr>
              <a:t>built, </a:t>
            </a:r>
            <a:r>
              <a:rPr sz="1450" spc="-5" dirty="0">
                <a:solidFill>
                  <a:srgbClr val="091F2C"/>
                </a:solidFill>
                <a:latin typeface="Trebuchet MS"/>
                <a:cs typeface="Trebuchet MS"/>
              </a:rPr>
              <a:t>extensions </a:t>
            </a:r>
            <a:r>
              <a:rPr sz="145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5" dirty="0">
                <a:solidFill>
                  <a:srgbClr val="091F2C"/>
                </a:solidFill>
                <a:latin typeface="Trebuchet MS"/>
                <a:cs typeface="Trebuchet MS"/>
              </a:rPr>
              <a:t>can</a:t>
            </a:r>
            <a:r>
              <a:rPr sz="1450" spc="-4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20" dirty="0">
                <a:solidFill>
                  <a:srgbClr val="091F2C"/>
                </a:solidFill>
                <a:latin typeface="Trebuchet MS"/>
                <a:cs typeface="Trebuchet MS"/>
              </a:rPr>
              <a:t>be</a:t>
            </a:r>
            <a:r>
              <a:rPr sz="1450" spc="-40" dirty="0">
                <a:solidFill>
                  <a:srgbClr val="091F2C"/>
                </a:solidFill>
                <a:latin typeface="Trebuchet MS"/>
                <a:cs typeface="Trebuchet MS"/>
              </a:rPr>
              <a:t> centrally </a:t>
            </a:r>
            <a:r>
              <a:rPr sz="1450" spc="35" dirty="0">
                <a:solidFill>
                  <a:srgbClr val="091F2C"/>
                </a:solidFill>
                <a:latin typeface="Trebuchet MS"/>
                <a:cs typeface="Trebuchet MS"/>
              </a:rPr>
              <a:t>managed</a:t>
            </a:r>
            <a:r>
              <a:rPr sz="1450" spc="-3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20" dirty="0">
                <a:solidFill>
                  <a:srgbClr val="091F2C"/>
                </a:solidFill>
                <a:latin typeface="Trebuchet MS"/>
                <a:cs typeface="Trebuchet MS"/>
              </a:rPr>
              <a:t>by</a:t>
            </a:r>
            <a:r>
              <a:rPr sz="1450" spc="-3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50" dirty="0">
                <a:solidFill>
                  <a:srgbClr val="091F2C"/>
                </a:solidFill>
                <a:latin typeface="Trebuchet MS"/>
                <a:cs typeface="Trebuchet MS"/>
              </a:rPr>
              <a:t>IT</a:t>
            </a:r>
            <a:r>
              <a:rPr sz="1450" spc="-4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25" dirty="0">
                <a:solidFill>
                  <a:srgbClr val="091F2C"/>
                </a:solidFill>
                <a:latin typeface="Trebuchet MS"/>
                <a:cs typeface="Trebuchet MS"/>
              </a:rPr>
              <a:t>and</a:t>
            </a:r>
            <a:r>
              <a:rPr sz="1450" spc="-3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dirty="0">
                <a:solidFill>
                  <a:srgbClr val="091F2C"/>
                </a:solidFill>
                <a:latin typeface="Trebuchet MS"/>
                <a:cs typeface="Trebuchet MS"/>
              </a:rPr>
              <a:t>secured </a:t>
            </a:r>
            <a:r>
              <a:rPr sz="1450" spc="-42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30" dirty="0">
                <a:solidFill>
                  <a:srgbClr val="091F2C"/>
                </a:solidFill>
                <a:latin typeface="Trebuchet MS"/>
                <a:cs typeface="Trebuchet MS"/>
              </a:rPr>
              <a:t>with </a:t>
            </a:r>
            <a:r>
              <a:rPr sz="1450" spc="-20" dirty="0">
                <a:solidFill>
                  <a:srgbClr val="091F2C"/>
                </a:solidFill>
                <a:latin typeface="Trebuchet MS"/>
                <a:cs typeface="Trebuchet MS"/>
              </a:rPr>
              <a:t>the </a:t>
            </a:r>
            <a:r>
              <a:rPr sz="1450" spc="-10" dirty="0">
                <a:solidFill>
                  <a:srgbClr val="091F2C"/>
                </a:solidFill>
                <a:latin typeface="Trebuchet MS"/>
                <a:cs typeface="Trebuchet MS"/>
              </a:rPr>
              <a:t>right </a:t>
            </a:r>
            <a:r>
              <a:rPr sz="1450" spc="-20" dirty="0">
                <a:solidFill>
                  <a:srgbClr val="091F2C"/>
                </a:solidFill>
                <a:latin typeface="Trebuchet MS"/>
                <a:cs typeface="Trebuchet MS"/>
              </a:rPr>
              <a:t>access </a:t>
            </a:r>
            <a:r>
              <a:rPr sz="1450" spc="-35" dirty="0">
                <a:solidFill>
                  <a:srgbClr val="091F2C"/>
                </a:solidFill>
                <a:latin typeface="Trebuchet MS"/>
                <a:cs typeface="Trebuchet MS"/>
              </a:rPr>
              <a:t>controls, </a:t>
            </a:r>
            <a:r>
              <a:rPr sz="1450" spc="-5" dirty="0">
                <a:solidFill>
                  <a:srgbClr val="091F2C"/>
                </a:solidFill>
                <a:latin typeface="Trebuchet MS"/>
                <a:cs typeface="Trebuchet MS"/>
              </a:rPr>
              <a:t>user </a:t>
            </a:r>
            <a:r>
              <a:rPr sz="1450" spc="-35" dirty="0">
                <a:solidFill>
                  <a:srgbClr val="091F2C"/>
                </a:solidFill>
                <a:latin typeface="Trebuchet MS"/>
                <a:cs typeface="Trebuchet MS"/>
              </a:rPr>
              <a:t>controls, </a:t>
            </a:r>
            <a:r>
              <a:rPr sz="1450" spc="-3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25" dirty="0">
                <a:solidFill>
                  <a:srgbClr val="091F2C"/>
                </a:solidFill>
                <a:latin typeface="Trebuchet MS"/>
                <a:cs typeface="Trebuchet MS"/>
              </a:rPr>
              <a:t>and</a:t>
            </a:r>
            <a:r>
              <a:rPr sz="1450" spc="-3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40" dirty="0">
                <a:solidFill>
                  <a:srgbClr val="091F2C"/>
                </a:solidFill>
                <a:latin typeface="Trebuchet MS"/>
                <a:cs typeface="Trebuchet MS"/>
              </a:rPr>
              <a:t>analytics.</a:t>
            </a:r>
            <a:r>
              <a:rPr sz="1450" spc="-3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50" dirty="0">
                <a:solidFill>
                  <a:srgbClr val="091F2C"/>
                </a:solidFill>
                <a:latin typeface="Trebuchet MS"/>
                <a:cs typeface="Trebuchet MS"/>
              </a:rPr>
              <a:t>IT</a:t>
            </a:r>
            <a:r>
              <a:rPr sz="1450" spc="-3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10" dirty="0">
                <a:solidFill>
                  <a:srgbClr val="091F2C"/>
                </a:solidFill>
                <a:latin typeface="Trebuchet MS"/>
                <a:cs typeface="Trebuchet MS"/>
              </a:rPr>
              <a:t>remains</a:t>
            </a:r>
            <a:r>
              <a:rPr sz="1450" spc="-3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15" dirty="0">
                <a:solidFill>
                  <a:srgbClr val="091F2C"/>
                </a:solidFill>
                <a:latin typeface="Trebuchet MS"/>
                <a:cs typeface="Trebuchet MS"/>
              </a:rPr>
              <a:t>in</a:t>
            </a:r>
            <a:r>
              <a:rPr sz="1450" spc="-3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30" dirty="0">
                <a:solidFill>
                  <a:srgbClr val="091F2C"/>
                </a:solidFill>
                <a:latin typeface="Trebuchet MS"/>
                <a:cs typeface="Trebuchet MS"/>
              </a:rPr>
              <a:t>charge.</a:t>
            </a:r>
            <a:endParaRPr sz="145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374417" y="1966978"/>
            <a:ext cx="6186170" cy="972185"/>
          </a:xfrm>
          <a:prstGeom prst="rect">
            <a:avLst/>
          </a:prstGeom>
        </p:spPr>
        <p:txBody>
          <a:bodyPr vert="horz" wrap="square" lIns="0" tIns="806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35"/>
              </a:spcBef>
            </a:pPr>
            <a:r>
              <a:rPr sz="1950" spc="-5" dirty="0">
                <a:solidFill>
                  <a:srgbClr val="091F2C"/>
                </a:solidFill>
                <a:latin typeface="Segoe UI Semibold"/>
                <a:cs typeface="Segoe UI Semibold"/>
              </a:rPr>
              <a:t>Step</a:t>
            </a:r>
            <a:r>
              <a:rPr sz="1950" spc="-85" dirty="0">
                <a:solidFill>
                  <a:srgbClr val="091F2C"/>
                </a:solidFill>
                <a:latin typeface="Segoe UI Semibold"/>
                <a:cs typeface="Segoe UI Semibold"/>
              </a:rPr>
              <a:t> </a:t>
            </a:r>
            <a:r>
              <a:rPr sz="1950" spc="-60" dirty="0">
                <a:solidFill>
                  <a:srgbClr val="091F2C"/>
                </a:solidFill>
                <a:latin typeface="Segoe UI Semibold"/>
                <a:cs typeface="Segoe UI Semibold"/>
              </a:rPr>
              <a:t>12</a:t>
            </a:r>
            <a:endParaRPr sz="195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  <a:spcBef>
                <a:spcPts val="850"/>
              </a:spcBef>
            </a:pPr>
            <a:r>
              <a:rPr sz="3100" spc="-35" dirty="0">
                <a:solidFill>
                  <a:srgbClr val="702573"/>
                </a:solidFill>
                <a:latin typeface="Segoe UI Semilight"/>
                <a:cs typeface="Segoe UI Semilight"/>
              </a:rPr>
              <a:t>Optimize</a:t>
            </a:r>
            <a:r>
              <a:rPr sz="3100" spc="-5" dirty="0">
                <a:solidFill>
                  <a:srgbClr val="702573"/>
                </a:solidFill>
                <a:latin typeface="Segoe UI Semilight"/>
                <a:cs typeface="Segoe UI Semilight"/>
              </a:rPr>
              <a:t> </a:t>
            </a:r>
            <a:r>
              <a:rPr sz="3100" spc="-15" dirty="0">
                <a:solidFill>
                  <a:srgbClr val="702573"/>
                </a:solidFill>
                <a:latin typeface="Segoe UI Semilight"/>
                <a:cs typeface="Segoe UI Semilight"/>
              </a:rPr>
              <a:t>with</a:t>
            </a:r>
            <a:r>
              <a:rPr sz="3100" dirty="0">
                <a:solidFill>
                  <a:srgbClr val="702573"/>
                </a:solidFill>
                <a:latin typeface="Segoe UI Semilight"/>
                <a:cs typeface="Segoe UI Semilight"/>
              </a:rPr>
              <a:t> </a:t>
            </a:r>
            <a:r>
              <a:rPr sz="3100" spc="-25" dirty="0">
                <a:solidFill>
                  <a:srgbClr val="702573"/>
                </a:solidFill>
                <a:latin typeface="Segoe UI Semilight"/>
                <a:cs typeface="Segoe UI Semilight"/>
              </a:rPr>
              <a:t>role-based</a:t>
            </a:r>
            <a:r>
              <a:rPr sz="3100" dirty="0">
                <a:solidFill>
                  <a:srgbClr val="702573"/>
                </a:solidFill>
                <a:latin typeface="Segoe UI Semilight"/>
                <a:cs typeface="Segoe UI Semilight"/>
              </a:rPr>
              <a:t> </a:t>
            </a:r>
            <a:r>
              <a:rPr sz="3100" spc="-20" dirty="0">
                <a:solidFill>
                  <a:srgbClr val="702573"/>
                </a:solidFill>
                <a:latin typeface="Segoe UI Semilight"/>
                <a:cs typeface="Segoe UI Semilight"/>
              </a:rPr>
              <a:t>extensions.</a:t>
            </a:r>
            <a:endParaRPr sz="3100">
              <a:latin typeface="Segoe UI Semilight"/>
              <a:cs typeface="Segoe UI Semiligh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374418" y="3248350"/>
            <a:ext cx="3819525" cy="165925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23200"/>
              </a:lnSpc>
              <a:spcBef>
                <a:spcPts val="90"/>
              </a:spcBef>
            </a:pPr>
            <a:r>
              <a:rPr sz="1450" spc="40" dirty="0">
                <a:solidFill>
                  <a:srgbClr val="091F2C"/>
                </a:solidFill>
                <a:latin typeface="Trebuchet MS"/>
                <a:cs typeface="Trebuchet MS"/>
              </a:rPr>
              <a:t>We </a:t>
            </a:r>
            <a:r>
              <a:rPr sz="1450" spc="-35" dirty="0">
                <a:solidFill>
                  <a:srgbClr val="091F2C"/>
                </a:solidFill>
                <a:latin typeface="Trebuchet MS"/>
                <a:cs typeface="Trebuchet MS"/>
              </a:rPr>
              <a:t>are </a:t>
            </a:r>
            <a:r>
              <a:rPr sz="1450" spc="-20" dirty="0">
                <a:solidFill>
                  <a:srgbClr val="091F2C"/>
                </a:solidFill>
                <a:latin typeface="Trebuchet MS"/>
                <a:cs typeface="Trebuchet MS"/>
              </a:rPr>
              <a:t>continually </a:t>
            </a:r>
            <a:r>
              <a:rPr sz="1450" spc="-10" dirty="0">
                <a:solidFill>
                  <a:srgbClr val="091F2C"/>
                </a:solidFill>
                <a:latin typeface="Trebuchet MS"/>
                <a:cs typeface="Trebuchet MS"/>
              </a:rPr>
              <a:t>releasing </a:t>
            </a:r>
            <a:r>
              <a:rPr sz="1450" dirty="0">
                <a:solidFill>
                  <a:srgbClr val="091F2C"/>
                </a:solidFill>
                <a:latin typeface="Trebuchet MS"/>
                <a:cs typeface="Trebuchet MS"/>
              </a:rPr>
              <a:t>new </a:t>
            </a:r>
            <a:r>
              <a:rPr sz="1450" spc="-5" dirty="0">
                <a:solidFill>
                  <a:srgbClr val="091F2C"/>
                </a:solidFill>
                <a:latin typeface="Trebuchet MS"/>
                <a:cs typeface="Trebuchet MS"/>
              </a:rPr>
              <a:t>Copilot </a:t>
            </a:r>
            <a:r>
              <a:rPr sz="145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5" dirty="0">
                <a:solidFill>
                  <a:srgbClr val="091F2C"/>
                </a:solidFill>
                <a:latin typeface="Trebuchet MS"/>
                <a:cs typeface="Trebuchet MS"/>
              </a:rPr>
              <a:t>extensions </a:t>
            </a:r>
            <a:r>
              <a:rPr sz="1450" spc="-40" dirty="0">
                <a:solidFill>
                  <a:srgbClr val="091F2C"/>
                </a:solidFill>
                <a:latin typeface="Trebuchet MS"/>
                <a:cs typeface="Trebuchet MS"/>
              </a:rPr>
              <a:t>that </a:t>
            </a:r>
            <a:r>
              <a:rPr sz="1450" spc="-35" dirty="0">
                <a:solidFill>
                  <a:srgbClr val="091F2C"/>
                </a:solidFill>
                <a:latin typeface="Trebuchet MS"/>
                <a:cs typeface="Trebuchet MS"/>
              </a:rPr>
              <a:t>are </a:t>
            </a:r>
            <a:r>
              <a:rPr sz="1450" dirty="0">
                <a:solidFill>
                  <a:srgbClr val="091F2C"/>
                </a:solidFill>
                <a:latin typeface="Trebuchet MS"/>
                <a:cs typeface="Trebuchet MS"/>
              </a:rPr>
              <a:t>out-of-the-box </a:t>
            </a:r>
            <a:r>
              <a:rPr sz="1450" spc="-10" dirty="0">
                <a:solidFill>
                  <a:srgbClr val="091F2C"/>
                </a:solidFill>
                <a:latin typeface="Trebuchet MS"/>
                <a:cs typeface="Trebuchet MS"/>
              </a:rPr>
              <a:t>ready </a:t>
            </a:r>
            <a:r>
              <a:rPr sz="1450" spc="25" dirty="0">
                <a:solidFill>
                  <a:srgbClr val="091F2C"/>
                </a:solidFill>
                <a:latin typeface="Trebuchet MS"/>
                <a:cs typeface="Trebuchet MS"/>
              </a:rPr>
              <a:t>and </a:t>
            </a:r>
            <a:r>
              <a:rPr sz="1450" spc="3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25" dirty="0">
                <a:solidFill>
                  <a:srgbClr val="091F2C"/>
                </a:solidFill>
                <a:latin typeface="Trebuchet MS"/>
                <a:cs typeface="Trebuchet MS"/>
              </a:rPr>
              <a:t>tailored</a:t>
            </a:r>
            <a:r>
              <a:rPr sz="1450" spc="-3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10" dirty="0">
                <a:solidFill>
                  <a:srgbClr val="091F2C"/>
                </a:solidFill>
                <a:latin typeface="Trebuchet MS"/>
                <a:cs typeface="Trebuchet MS"/>
              </a:rPr>
              <a:t>to</a:t>
            </a:r>
            <a:r>
              <a:rPr sz="1450" spc="-30" dirty="0">
                <a:solidFill>
                  <a:srgbClr val="091F2C"/>
                </a:solidFill>
                <a:latin typeface="Trebuchet MS"/>
                <a:cs typeface="Trebuchet MS"/>
              </a:rPr>
              <a:t> specific </a:t>
            </a:r>
            <a:r>
              <a:rPr sz="1450" dirty="0">
                <a:solidFill>
                  <a:srgbClr val="091F2C"/>
                </a:solidFill>
                <a:latin typeface="Trebuchet MS"/>
                <a:cs typeface="Trebuchet MS"/>
              </a:rPr>
              <a:t>tasks</a:t>
            </a:r>
            <a:r>
              <a:rPr sz="1450" spc="-4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25" dirty="0">
                <a:solidFill>
                  <a:srgbClr val="091F2C"/>
                </a:solidFill>
                <a:latin typeface="Trebuchet MS"/>
                <a:cs typeface="Trebuchet MS"/>
              </a:rPr>
              <a:t>and</a:t>
            </a:r>
            <a:r>
              <a:rPr sz="1450" spc="-3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20" dirty="0">
                <a:solidFill>
                  <a:srgbClr val="091F2C"/>
                </a:solidFill>
                <a:latin typeface="Trebuchet MS"/>
                <a:cs typeface="Trebuchet MS"/>
              </a:rPr>
              <a:t>functions,</a:t>
            </a:r>
            <a:r>
              <a:rPr sz="1450" spc="-3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60" dirty="0">
                <a:solidFill>
                  <a:srgbClr val="091F2C"/>
                </a:solidFill>
                <a:latin typeface="Trebuchet MS"/>
                <a:cs typeface="Trebuchet MS"/>
              </a:rPr>
              <a:t>so</a:t>
            </a:r>
            <a:r>
              <a:rPr sz="1450" spc="-3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35" dirty="0">
                <a:solidFill>
                  <a:srgbClr val="091F2C"/>
                </a:solidFill>
                <a:latin typeface="Trebuchet MS"/>
                <a:cs typeface="Trebuchet MS"/>
              </a:rPr>
              <a:t>you </a:t>
            </a:r>
            <a:r>
              <a:rPr sz="1450" spc="-42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30" dirty="0">
                <a:solidFill>
                  <a:srgbClr val="091F2C"/>
                </a:solidFill>
                <a:latin typeface="Trebuchet MS"/>
                <a:cs typeface="Trebuchet MS"/>
              </a:rPr>
              <a:t>don’t </a:t>
            </a:r>
            <a:r>
              <a:rPr sz="1450" spc="-10" dirty="0">
                <a:solidFill>
                  <a:srgbClr val="091F2C"/>
                </a:solidFill>
                <a:latin typeface="Trebuchet MS"/>
                <a:cs typeface="Trebuchet MS"/>
              </a:rPr>
              <a:t>have to </a:t>
            </a:r>
            <a:r>
              <a:rPr sz="1450" spc="-25" dirty="0">
                <a:solidFill>
                  <a:srgbClr val="091F2C"/>
                </a:solidFill>
                <a:latin typeface="Trebuchet MS"/>
                <a:cs typeface="Trebuchet MS"/>
              </a:rPr>
              <a:t>start </a:t>
            </a:r>
            <a:r>
              <a:rPr sz="1450" dirty="0">
                <a:solidFill>
                  <a:srgbClr val="091F2C"/>
                </a:solidFill>
                <a:latin typeface="Trebuchet MS"/>
                <a:cs typeface="Trebuchet MS"/>
              </a:rPr>
              <a:t>from </a:t>
            </a:r>
            <a:r>
              <a:rPr sz="1450" spc="-50" dirty="0">
                <a:solidFill>
                  <a:srgbClr val="091F2C"/>
                </a:solidFill>
                <a:latin typeface="Trebuchet MS"/>
                <a:cs typeface="Trebuchet MS"/>
              </a:rPr>
              <a:t>scratch. </a:t>
            </a:r>
            <a:r>
              <a:rPr sz="1450" spc="-20" dirty="0">
                <a:solidFill>
                  <a:srgbClr val="091F2C"/>
                </a:solidFill>
                <a:latin typeface="Trebuchet MS"/>
                <a:cs typeface="Trebuchet MS"/>
              </a:rPr>
              <a:t>The </a:t>
            </a:r>
            <a:r>
              <a:rPr sz="1450" spc="-5" dirty="0">
                <a:solidFill>
                  <a:srgbClr val="091F2C"/>
                </a:solidFill>
                <a:latin typeface="Trebuchet MS"/>
                <a:cs typeface="Trebuchet MS"/>
              </a:rPr>
              <a:t>following </a:t>
            </a:r>
            <a:r>
              <a:rPr sz="1450" spc="-42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5" dirty="0">
                <a:solidFill>
                  <a:srgbClr val="091F2C"/>
                </a:solidFill>
                <a:latin typeface="Trebuchet MS"/>
                <a:cs typeface="Trebuchet MS"/>
              </a:rPr>
              <a:t>role-based </a:t>
            </a:r>
            <a:r>
              <a:rPr sz="1450" spc="-5" dirty="0">
                <a:solidFill>
                  <a:srgbClr val="091F2C"/>
                </a:solidFill>
                <a:latin typeface="Trebuchet MS"/>
                <a:cs typeface="Trebuchet MS"/>
              </a:rPr>
              <a:t>extensions </a:t>
            </a:r>
            <a:r>
              <a:rPr sz="1450" spc="-35" dirty="0">
                <a:solidFill>
                  <a:srgbClr val="091F2C"/>
                </a:solidFill>
                <a:latin typeface="Trebuchet MS"/>
                <a:cs typeface="Trebuchet MS"/>
              </a:rPr>
              <a:t>are </a:t>
            </a:r>
            <a:r>
              <a:rPr sz="1450" spc="-30" dirty="0">
                <a:solidFill>
                  <a:srgbClr val="091F2C"/>
                </a:solidFill>
                <a:latin typeface="Trebuchet MS"/>
                <a:cs typeface="Trebuchet MS"/>
              </a:rPr>
              <a:t>currently available </a:t>
            </a:r>
            <a:r>
              <a:rPr sz="1450" spc="-2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15" dirty="0">
                <a:solidFill>
                  <a:srgbClr val="091F2C"/>
                </a:solidFill>
                <a:latin typeface="Trebuchet MS"/>
                <a:cs typeface="Trebuchet MS"/>
              </a:rPr>
              <a:t>or</a:t>
            </a:r>
            <a:r>
              <a:rPr sz="1450" spc="-3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15" dirty="0">
                <a:solidFill>
                  <a:srgbClr val="091F2C"/>
                </a:solidFill>
                <a:latin typeface="Trebuchet MS"/>
                <a:cs typeface="Trebuchet MS"/>
              </a:rPr>
              <a:t>in</a:t>
            </a:r>
            <a:r>
              <a:rPr sz="1450" spc="-3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10" dirty="0">
                <a:solidFill>
                  <a:srgbClr val="091F2C"/>
                </a:solidFill>
                <a:latin typeface="Trebuchet MS"/>
                <a:cs typeface="Trebuchet MS"/>
              </a:rPr>
              <a:t>public</a:t>
            </a:r>
            <a:r>
              <a:rPr sz="1450" spc="-3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45" dirty="0">
                <a:solidFill>
                  <a:srgbClr val="091F2C"/>
                </a:solidFill>
                <a:latin typeface="Trebuchet MS"/>
                <a:cs typeface="Trebuchet MS"/>
              </a:rPr>
              <a:t>preview:</a:t>
            </a:r>
            <a:endParaRPr sz="1450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0374418" y="5154051"/>
            <a:ext cx="3588385" cy="11144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00660" marR="5080" indent="-188595">
              <a:lnSpc>
                <a:spcPct val="123200"/>
              </a:lnSpc>
              <a:spcBef>
                <a:spcPts val="90"/>
              </a:spcBef>
              <a:buClr>
                <a:srgbClr val="091F2C"/>
              </a:buClr>
              <a:buFont typeface="Trebuchet MS"/>
              <a:buChar char="•"/>
              <a:tabLst>
                <a:tab pos="201295" algn="l"/>
              </a:tabLst>
            </a:pPr>
            <a:r>
              <a:rPr sz="1450" spc="15" dirty="0">
                <a:solidFill>
                  <a:srgbClr val="091F2C"/>
                </a:solidFill>
                <a:latin typeface="Segoe UI Semibold"/>
                <a:cs typeface="Segoe UI Semibold"/>
              </a:rPr>
              <a:t>Microsoft </a:t>
            </a:r>
            <a:r>
              <a:rPr sz="1450" spc="5" dirty="0">
                <a:solidFill>
                  <a:srgbClr val="091F2C"/>
                </a:solidFill>
                <a:latin typeface="Segoe UI Semibold"/>
                <a:cs typeface="Segoe UI Semibold"/>
              </a:rPr>
              <a:t>Copilot </a:t>
            </a:r>
            <a:r>
              <a:rPr sz="1450" spc="10" dirty="0">
                <a:solidFill>
                  <a:srgbClr val="091F2C"/>
                </a:solidFill>
                <a:latin typeface="Segoe UI Semibold"/>
                <a:cs typeface="Segoe UI Semibold"/>
              </a:rPr>
              <a:t>for </a:t>
            </a:r>
            <a:r>
              <a:rPr sz="1450" spc="15" dirty="0">
                <a:solidFill>
                  <a:srgbClr val="091F2C"/>
                </a:solidFill>
                <a:latin typeface="Segoe UI Semibold"/>
                <a:cs typeface="Segoe UI Semibold"/>
              </a:rPr>
              <a:t>Service, </a:t>
            </a:r>
            <a:r>
              <a:rPr sz="1450" spc="-10" dirty="0">
                <a:solidFill>
                  <a:srgbClr val="091F2C"/>
                </a:solidFill>
                <a:latin typeface="Trebuchet MS"/>
                <a:cs typeface="Trebuchet MS"/>
              </a:rPr>
              <a:t>which </a:t>
            </a:r>
            <a:r>
              <a:rPr sz="1450" spc="-5" dirty="0">
                <a:solidFill>
                  <a:srgbClr val="091F2C"/>
                </a:solidFill>
                <a:latin typeface="Trebuchet MS"/>
                <a:cs typeface="Trebuchet MS"/>
              </a:rPr>
              <a:t> extends </a:t>
            </a:r>
            <a:r>
              <a:rPr sz="1450" spc="5" dirty="0">
                <a:solidFill>
                  <a:srgbClr val="091F2C"/>
                </a:solidFill>
                <a:latin typeface="Trebuchet MS"/>
                <a:cs typeface="Trebuchet MS"/>
              </a:rPr>
              <a:t>your </a:t>
            </a:r>
            <a:r>
              <a:rPr sz="1450" spc="-10" dirty="0">
                <a:solidFill>
                  <a:srgbClr val="091F2C"/>
                </a:solidFill>
                <a:latin typeface="Trebuchet MS"/>
                <a:cs typeface="Trebuchet MS"/>
              </a:rPr>
              <a:t>existing </a:t>
            </a:r>
            <a:r>
              <a:rPr sz="1450" spc="-20" dirty="0">
                <a:solidFill>
                  <a:srgbClr val="091F2C"/>
                </a:solidFill>
                <a:latin typeface="Trebuchet MS"/>
                <a:cs typeface="Trebuchet MS"/>
              </a:rPr>
              <a:t>contact </a:t>
            </a:r>
            <a:r>
              <a:rPr sz="1450" spc="-40" dirty="0">
                <a:solidFill>
                  <a:srgbClr val="091F2C"/>
                </a:solidFill>
                <a:latin typeface="Trebuchet MS"/>
                <a:cs typeface="Trebuchet MS"/>
              </a:rPr>
              <a:t>center </a:t>
            </a:r>
            <a:r>
              <a:rPr sz="1450" spc="-30" dirty="0">
                <a:solidFill>
                  <a:srgbClr val="091F2C"/>
                </a:solidFill>
                <a:latin typeface="Trebuchet MS"/>
                <a:cs typeface="Trebuchet MS"/>
              </a:rPr>
              <a:t>with </a:t>
            </a:r>
            <a:r>
              <a:rPr sz="1450" spc="-43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35" dirty="0">
                <a:solidFill>
                  <a:srgbClr val="091F2C"/>
                </a:solidFill>
                <a:latin typeface="Trebuchet MS"/>
                <a:cs typeface="Trebuchet MS"/>
              </a:rPr>
              <a:t>AI </a:t>
            </a:r>
            <a:r>
              <a:rPr sz="1450" spc="-10" dirty="0">
                <a:solidFill>
                  <a:srgbClr val="091F2C"/>
                </a:solidFill>
                <a:latin typeface="Trebuchet MS"/>
                <a:cs typeface="Trebuchet MS"/>
              </a:rPr>
              <a:t>to </a:t>
            </a:r>
            <a:r>
              <a:rPr sz="1450" spc="-5" dirty="0">
                <a:solidFill>
                  <a:srgbClr val="091F2C"/>
                </a:solidFill>
                <a:latin typeface="Trebuchet MS"/>
                <a:cs typeface="Trebuchet MS"/>
              </a:rPr>
              <a:t>enhance </a:t>
            </a:r>
            <a:r>
              <a:rPr sz="1450" spc="-20" dirty="0">
                <a:solidFill>
                  <a:srgbClr val="091F2C"/>
                </a:solidFill>
                <a:latin typeface="Trebuchet MS"/>
                <a:cs typeface="Trebuchet MS"/>
              </a:rPr>
              <a:t>service experiences </a:t>
            </a:r>
            <a:r>
              <a:rPr sz="1450" spc="25" dirty="0">
                <a:solidFill>
                  <a:srgbClr val="091F2C"/>
                </a:solidFill>
                <a:latin typeface="Trebuchet MS"/>
                <a:cs typeface="Trebuchet MS"/>
              </a:rPr>
              <a:t>and </a:t>
            </a:r>
            <a:r>
              <a:rPr sz="1450" spc="3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40" dirty="0">
                <a:solidFill>
                  <a:srgbClr val="091F2C"/>
                </a:solidFill>
                <a:latin typeface="Trebuchet MS"/>
                <a:cs typeface="Trebuchet MS"/>
              </a:rPr>
              <a:t>boost</a:t>
            </a:r>
            <a:r>
              <a:rPr sz="1450" spc="-4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5" dirty="0">
                <a:solidFill>
                  <a:srgbClr val="091F2C"/>
                </a:solidFill>
                <a:latin typeface="Trebuchet MS"/>
                <a:cs typeface="Trebuchet MS"/>
              </a:rPr>
              <a:t>agent</a:t>
            </a:r>
            <a:r>
              <a:rPr sz="1450" spc="-3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30" dirty="0">
                <a:solidFill>
                  <a:srgbClr val="091F2C"/>
                </a:solidFill>
                <a:latin typeface="Trebuchet MS"/>
                <a:cs typeface="Trebuchet MS"/>
              </a:rPr>
              <a:t>productivity.</a:t>
            </a:r>
            <a:endParaRPr sz="1450"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0374418" y="6515266"/>
            <a:ext cx="3954145" cy="11144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00660" marR="5080" indent="-188595">
              <a:lnSpc>
                <a:spcPct val="123200"/>
              </a:lnSpc>
              <a:spcBef>
                <a:spcPts val="90"/>
              </a:spcBef>
              <a:buClr>
                <a:srgbClr val="091F2C"/>
              </a:buClr>
              <a:buFont typeface="Trebuchet MS"/>
              <a:buChar char="•"/>
              <a:tabLst>
                <a:tab pos="201295" algn="l"/>
              </a:tabLst>
            </a:pPr>
            <a:r>
              <a:rPr sz="1450" spc="15" dirty="0">
                <a:solidFill>
                  <a:srgbClr val="091F2C"/>
                </a:solidFill>
                <a:latin typeface="Segoe UI Semibold"/>
                <a:cs typeface="Segoe UI Semibold"/>
              </a:rPr>
              <a:t>Microsoft </a:t>
            </a:r>
            <a:r>
              <a:rPr sz="1450" spc="5" dirty="0">
                <a:solidFill>
                  <a:srgbClr val="091F2C"/>
                </a:solidFill>
                <a:latin typeface="Segoe UI Semibold"/>
                <a:cs typeface="Segoe UI Semibold"/>
              </a:rPr>
              <a:t>Copilot </a:t>
            </a:r>
            <a:r>
              <a:rPr sz="1450" spc="10" dirty="0">
                <a:solidFill>
                  <a:srgbClr val="091F2C"/>
                </a:solidFill>
                <a:latin typeface="Segoe UI Semibold"/>
                <a:cs typeface="Segoe UI Semibold"/>
              </a:rPr>
              <a:t>for </a:t>
            </a:r>
            <a:r>
              <a:rPr sz="1450" spc="15" dirty="0">
                <a:solidFill>
                  <a:srgbClr val="091F2C"/>
                </a:solidFill>
                <a:latin typeface="Segoe UI Semibold"/>
                <a:cs typeface="Segoe UI Semibold"/>
              </a:rPr>
              <a:t>Sales, </a:t>
            </a:r>
            <a:r>
              <a:rPr sz="1450" spc="-10" dirty="0">
                <a:solidFill>
                  <a:srgbClr val="091F2C"/>
                </a:solidFill>
                <a:latin typeface="Trebuchet MS"/>
                <a:cs typeface="Trebuchet MS"/>
              </a:rPr>
              <a:t>which </a:t>
            </a:r>
            <a:r>
              <a:rPr sz="1450" spc="5" dirty="0">
                <a:solidFill>
                  <a:srgbClr val="091F2C"/>
                </a:solidFill>
                <a:latin typeface="Trebuchet MS"/>
                <a:cs typeface="Trebuchet MS"/>
              </a:rPr>
              <a:t>connects </a:t>
            </a:r>
            <a:r>
              <a:rPr sz="1450" spc="1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30" dirty="0">
                <a:solidFill>
                  <a:srgbClr val="091F2C"/>
                </a:solidFill>
                <a:latin typeface="Trebuchet MS"/>
                <a:cs typeface="Trebuchet MS"/>
              </a:rPr>
              <a:t>with </a:t>
            </a:r>
            <a:r>
              <a:rPr sz="1450" spc="5" dirty="0">
                <a:solidFill>
                  <a:srgbClr val="091F2C"/>
                </a:solidFill>
                <a:latin typeface="Trebuchet MS"/>
                <a:cs typeface="Trebuchet MS"/>
              </a:rPr>
              <a:t>your </a:t>
            </a:r>
            <a:r>
              <a:rPr sz="1450" dirty="0">
                <a:solidFill>
                  <a:srgbClr val="091F2C"/>
                </a:solidFill>
                <a:latin typeface="Trebuchet MS"/>
                <a:cs typeface="Trebuchet MS"/>
              </a:rPr>
              <a:t>customer </a:t>
            </a:r>
            <a:r>
              <a:rPr sz="1450" spc="-20" dirty="0">
                <a:solidFill>
                  <a:srgbClr val="091F2C"/>
                </a:solidFill>
                <a:latin typeface="Trebuchet MS"/>
                <a:cs typeface="Trebuchet MS"/>
              </a:rPr>
              <a:t>relationship </a:t>
            </a:r>
            <a:r>
              <a:rPr sz="1450" spc="15" dirty="0">
                <a:solidFill>
                  <a:srgbClr val="091F2C"/>
                </a:solidFill>
                <a:latin typeface="Trebuchet MS"/>
                <a:cs typeface="Trebuchet MS"/>
              </a:rPr>
              <a:t>management </a:t>
            </a:r>
            <a:r>
              <a:rPr sz="1450" spc="-42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25" dirty="0">
                <a:solidFill>
                  <a:srgbClr val="091F2C"/>
                </a:solidFill>
                <a:latin typeface="Trebuchet MS"/>
                <a:cs typeface="Trebuchet MS"/>
              </a:rPr>
              <a:t>(CRM) </a:t>
            </a:r>
            <a:r>
              <a:rPr sz="1450" spc="-10" dirty="0">
                <a:solidFill>
                  <a:srgbClr val="091F2C"/>
                </a:solidFill>
                <a:latin typeface="Trebuchet MS"/>
                <a:cs typeface="Trebuchet MS"/>
              </a:rPr>
              <a:t>platform to </a:t>
            </a:r>
            <a:r>
              <a:rPr sz="1450" spc="20" dirty="0">
                <a:solidFill>
                  <a:srgbClr val="091F2C"/>
                </a:solidFill>
                <a:latin typeface="Trebuchet MS"/>
                <a:cs typeface="Trebuchet MS"/>
              </a:rPr>
              <a:t>bring </a:t>
            </a:r>
            <a:r>
              <a:rPr sz="1450" spc="-10" dirty="0">
                <a:solidFill>
                  <a:srgbClr val="091F2C"/>
                </a:solidFill>
                <a:latin typeface="Trebuchet MS"/>
                <a:cs typeface="Trebuchet MS"/>
              </a:rPr>
              <a:t>sales </a:t>
            </a:r>
            <a:r>
              <a:rPr sz="1450" spc="5" dirty="0">
                <a:solidFill>
                  <a:srgbClr val="091F2C"/>
                </a:solidFill>
                <a:latin typeface="Trebuchet MS"/>
                <a:cs typeface="Trebuchet MS"/>
              </a:rPr>
              <a:t>insights </a:t>
            </a:r>
            <a:r>
              <a:rPr sz="1450" spc="25" dirty="0">
                <a:solidFill>
                  <a:srgbClr val="091F2C"/>
                </a:solidFill>
                <a:latin typeface="Trebuchet MS"/>
                <a:cs typeface="Trebuchet MS"/>
              </a:rPr>
              <a:t>and </a:t>
            </a:r>
            <a:r>
              <a:rPr sz="1450" spc="3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5" dirty="0">
                <a:solidFill>
                  <a:srgbClr val="091F2C"/>
                </a:solidFill>
                <a:latin typeface="Trebuchet MS"/>
                <a:cs typeface="Trebuchet MS"/>
              </a:rPr>
              <a:t>next-generation</a:t>
            </a:r>
            <a:r>
              <a:rPr sz="1450" spc="-3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35" dirty="0">
                <a:solidFill>
                  <a:srgbClr val="091F2C"/>
                </a:solidFill>
                <a:latin typeface="Trebuchet MS"/>
                <a:cs typeface="Trebuchet MS"/>
              </a:rPr>
              <a:t>AI</a:t>
            </a:r>
            <a:r>
              <a:rPr sz="1450" spc="-3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15" dirty="0">
                <a:solidFill>
                  <a:srgbClr val="091F2C"/>
                </a:solidFill>
                <a:latin typeface="Trebuchet MS"/>
                <a:cs typeface="Trebuchet MS"/>
              </a:rPr>
              <a:t>into</a:t>
            </a:r>
            <a:r>
              <a:rPr sz="1450" spc="-3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20" dirty="0">
                <a:solidFill>
                  <a:srgbClr val="091F2C"/>
                </a:solidFill>
                <a:latin typeface="Trebuchet MS"/>
                <a:cs typeface="Trebuchet MS"/>
              </a:rPr>
              <a:t>the</a:t>
            </a:r>
            <a:r>
              <a:rPr sz="1450" spc="-3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25" dirty="0">
                <a:solidFill>
                  <a:srgbClr val="091F2C"/>
                </a:solidFill>
                <a:latin typeface="Trebuchet MS"/>
                <a:cs typeface="Trebuchet MS"/>
              </a:rPr>
              <a:t>flow</a:t>
            </a:r>
            <a:r>
              <a:rPr sz="1450" spc="-3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5" dirty="0">
                <a:solidFill>
                  <a:srgbClr val="091F2C"/>
                </a:solidFill>
                <a:latin typeface="Trebuchet MS"/>
                <a:cs typeface="Trebuchet MS"/>
              </a:rPr>
              <a:t>of</a:t>
            </a:r>
            <a:r>
              <a:rPr sz="1450" spc="-3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40" dirty="0">
                <a:solidFill>
                  <a:srgbClr val="091F2C"/>
                </a:solidFill>
                <a:latin typeface="Trebuchet MS"/>
                <a:cs typeface="Trebuchet MS"/>
              </a:rPr>
              <a:t>work.</a:t>
            </a:r>
            <a:endParaRPr sz="1450">
              <a:latin typeface="Trebuchet MS"/>
              <a:cs typeface="Trebuchet M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5065375" y="3248350"/>
            <a:ext cx="3415665" cy="19316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00660" marR="5080" indent="-188595">
              <a:lnSpc>
                <a:spcPct val="123200"/>
              </a:lnSpc>
              <a:spcBef>
                <a:spcPts val="90"/>
              </a:spcBef>
              <a:buClr>
                <a:srgbClr val="091F2C"/>
              </a:buClr>
              <a:buFont typeface="Trebuchet MS"/>
              <a:buChar char="•"/>
              <a:tabLst>
                <a:tab pos="201295" algn="l"/>
              </a:tabLst>
            </a:pPr>
            <a:r>
              <a:rPr sz="1450" spc="15" dirty="0">
                <a:solidFill>
                  <a:srgbClr val="091F2C"/>
                </a:solidFill>
                <a:latin typeface="Segoe UI Semibold"/>
                <a:cs typeface="Segoe UI Semibold"/>
              </a:rPr>
              <a:t>Microsoft </a:t>
            </a:r>
            <a:r>
              <a:rPr sz="1450" spc="5" dirty="0">
                <a:solidFill>
                  <a:srgbClr val="091F2C"/>
                </a:solidFill>
                <a:latin typeface="Segoe UI Semibold"/>
                <a:cs typeface="Segoe UI Semibold"/>
              </a:rPr>
              <a:t>Copilot </a:t>
            </a:r>
            <a:r>
              <a:rPr sz="1450" spc="10" dirty="0">
                <a:solidFill>
                  <a:srgbClr val="091F2C"/>
                </a:solidFill>
                <a:latin typeface="Segoe UI Semibold"/>
                <a:cs typeface="Segoe UI Semibold"/>
              </a:rPr>
              <a:t>for </a:t>
            </a:r>
            <a:r>
              <a:rPr sz="1450" spc="5" dirty="0">
                <a:solidFill>
                  <a:srgbClr val="091F2C"/>
                </a:solidFill>
                <a:latin typeface="Segoe UI Semibold"/>
                <a:cs typeface="Segoe UI Semibold"/>
              </a:rPr>
              <a:t>Finance, </a:t>
            </a:r>
            <a:r>
              <a:rPr sz="1450" spc="-10" dirty="0">
                <a:solidFill>
                  <a:srgbClr val="091F2C"/>
                </a:solidFill>
                <a:latin typeface="Trebuchet MS"/>
                <a:cs typeface="Trebuchet MS"/>
              </a:rPr>
              <a:t>which </a:t>
            </a:r>
            <a:r>
              <a:rPr sz="1450" spc="-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5" dirty="0">
                <a:solidFill>
                  <a:srgbClr val="091F2C"/>
                </a:solidFill>
                <a:latin typeface="Trebuchet MS"/>
                <a:cs typeface="Trebuchet MS"/>
              </a:rPr>
              <a:t>connects </a:t>
            </a:r>
            <a:r>
              <a:rPr sz="1450" spc="-10" dirty="0">
                <a:solidFill>
                  <a:srgbClr val="091F2C"/>
                </a:solidFill>
                <a:latin typeface="Trebuchet MS"/>
                <a:cs typeface="Trebuchet MS"/>
              </a:rPr>
              <a:t>to </a:t>
            </a:r>
            <a:r>
              <a:rPr sz="1450" spc="-20" dirty="0">
                <a:solidFill>
                  <a:srgbClr val="091F2C"/>
                </a:solidFill>
                <a:latin typeface="Trebuchet MS"/>
                <a:cs typeface="Trebuchet MS"/>
              </a:rPr>
              <a:t>the organization’s </a:t>
            </a:r>
            <a:r>
              <a:rPr sz="1450" spc="-35" dirty="0">
                <a:solidFill>
                  <a:srgbClr val="091F2C"/>
                </a:solidFill>
                <a:latin typeface="Trebuchet MS"/>
                <a:cs typeface="Trebuchet MS"/>
              </a:rPr>
              <a:t>financial </a:t>
            </a:r>
            <a:r>
              <a:rPr sz="1450" spc="-43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10" dirty="0">
                <a:solidFill>
                  <a:srgbClr val="091F2C"/>
                </a:solidFill>
                <a:latin typeface="Trebuchet MS"/>
                <a:cs typeface="Trebuchet MS"/>
              </a:rPr>
              <a:t>systems </a:t>
            </a:r>
            <a:r>
              <a:rPr sz="1450" spc="-10" dirty="0">
                <a:solidFill>
                  <a:srgbClr val="091F2C"/>
                </a:solidFill>
                <a:latin typeface="Trebuchet MS"/>
                <a:cs typeface="Trebuchet MS"/>
              </a:rPr>
              <a:t>to </a:t>
            </a:r>
            <a:r>
              <a:rPr sz="1450" dirty="0">
                <a:solidFill>
                  <a:srgbClr val="091F2C"/>
                </a:solidFill>
                <a:latin typeface="Trebuchet MS"/>
                <a:cs typeface="Trebuchet MS"/>
              </a:rPr>
              <a:t>provide </a:t>
            </a:r>
            <a:r>
              <a:rPr sz="1450" spc="-25" dirty="0">
                <a:solidFill>
                  <a:srgbClr val="091F2C"/>
                </a:solidFill>
                <a:latin typeface="Trebuchet MS"/>
                <a:cs typeface="Trebuchet MS"/>
              </a:rPr>
              <a:t>role-specific </a:t>
            </a:r>
            <a:r>
              <a:rPr sz="1450" spc="-2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10" dirty="0">
                <a:solidFill>
                  <a:srgbClr val="091F2C"/>
                </a:solidFill>
                <a:latin typeface="Trebuchet MS"/>
                <a:cs typeface="Trebuchet MS"/>
              </a:rPr>
              <a:t>workflow </a:t>
            </a:r>
            <a:r>
              <a:rPr sz="1450" spc="-20" dirty="0">
                <a:solidFill>
                  <a:srgbClr val="091F2C"/>
                </a:solidFill>
                <a:latin typeface="Trebuchet MS"/>
                <a:cs typeface="Trebuchet MS"/>
              </a:rPr>
              <a:t>automation, </a:t>
            </a:r>
            <a:r>
              <a:rPr sz="1450" spc="30" dirty="0">
                <a:solidFill>
                  <a:srgbClr val="091F2C"/>
                </a:solidFill>
                <a:latin typeface="Trebuchet MS"/>
                <a:cs typeface="Trebuchet MS"/>
              </a:rPr>
              <a:t>guided </a:t>
            </a:r>
            <a:r>
              <a:rPr sz="1450" spc="-30" dirty="0">
                <a:solidFill>
                  <a:srgbClr val="091F2C"/>
                </a:solidFill>
                <a:latin typeface="Trebuchet MS"/>
                <a:cs typeface="Trebuchet MS"/>
              </a:rPr>
              <a:t>actions, </a:t>
            </a:r>
            <a:r>
              <a:rPr sz="1450" spc="-2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25" dirty="0">
                <a:solidFill>
                  <a:srgbClr val="091F2C"/>
                </a:solidFill>
                <a:latin typeface="Trebuchet MS"/>
                <a:cs typeface="Trebuchet MS"/>
              </a:rPr>
              <a:t>and </a:t>
            </a:r>
            <a:r>
              <a:rPr sz="1450" spc="5" dirty="0">
                <a:solidFill>
                  <a:srgbClr val="091F2C"/>
                </a:solidFill>
                <a:latin typeface="Trebuchet MS"/>
                <a:cs typeface="Trebuchet MS"/>
              </a:rPr>
              <a:t>recommendations </a:t>
            </a:r>
            <a:r>
              <a:rPr sz="1450" spc="-15" dirty="0">
                <a:solidFill>
                  <a:srgbClr val="091F2C"/>
                </a:solidFill>
                <a:latin typeface="Trebuchet MS"/>
                <a:cs typeface="Trebuchet MS"/>
              </a:rPr>
              <a:t>in </a:t>
            </a:r>
            <a:r>
              <a:rPr sz="1450" spc="20" dirty="0">
                <a:solidFill>
                  <a:srgbClr val="091F2C"/>
                </a:solidFill>
                <a:latin typeface="Trebuchet MS"/>
                <a:cs typeface="Trebuchet MS"/>
              </a:rPr>
              <a:t>Microsoft </a:t>
            </a:r>
            <a:r>
              <a:rPr sz="1450" spc="2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140" dirty="0">
                <a:solidFill>
                  <a:srgbClr val="091F2C"/>
                </a:solidFill>
                <a:latin typeface="Trebuchet MS"/>
                <a:cs typeface="Trebuchet MS"/>
              </a:rPr>
              <a:t>O</a:t>
            </a:r>
            <a:r>
              <a:rPr sz="1450" spc="35" dirty="0">
                <a:solidFill>
                  <a:srgbClr val="091F2C"/>
                </a:solidFill>
                <a:latin typeface="Trebuchet MS"/>
                <a:cs typeface="Trebuchet MS"/>
              </a:rPr>
              <a:t>u</a:t>
            </a:r>
            <a:r>
              <a:rPr sz="1450" spc="-85" dirty="0">
                <a:solidFill>
                  <a:srgbClr val="091F2C"/>
                </a:solidFill>
                <a:latin typeface="Trebuchet MS"/>
                <a:cs typeface="Trebuchet MS"/>
              </a:rPr>
              <a:t>t</a:t>
            </a:r>
            <a:r>
              <a:rPr sz="1450" spc="-10" dirty="0">
                <a:solidFill>
                  <a:srgbClr val="091F2C"/>
                </a:solidFill>
                <a:latin typeface="Trebuchet MS"/>
                <a:cs typeface="Trebuchet MS"/>
              </a:rPr>
              <a:t>l</a:t>
            </a:r>
            <a:r>
              <a:rPr sz="1450" spc="10" dirty="0">
                <a:solidFill>
                  <a:srgbClr val="091F2C"/>
                </a:solidFill>
                <a:latin typeface="Trebuchet MS"/>
                <a:cs typeface="Trebuchet MS"/>
              </a:rPr>
              <a:t>o</a:t>
            </a:r>
            <a:r>
              <a:rPr sz="1450" spc="35" dirty="0">
                <a:solidFill>
                  <a:srgbClr val="091F2C"/>
                </a:solidFill>
                <a:latin typeface="Trebuchet MS"/>
                <a:cs typeface="Trebuchet MS"/>
              </a:rPr>
              <a:t>o</a:t>
            </a:r>
            <a:r>
              <a:rPr sz="1450" spc="75" dirty="0">
                <a:solidFill>
                  <a:srgbClr val="091F2C"/>
                </a:solidFill>
                <a:latin typeface="Trebuchet MS"/>
                <a:cs typeface="Trebuchet MS"/>
              </a:rPr>
              <a:t>k</a:t>
            </a:r>
            <a:r>
              <a:rPr sz="1450" spc="-215" dirty="0">
                <a:solidFill>
                  <a:srgbClr val="091F2C"/>
                </a:solidFill>
                <a:latin typeface="Trebuchet MS"/>
                <a:cs typeface="Trebuchet MS"/>
              </a:rPr>
              <a:t>,</a:t>
            </a:r>
            <a:r>
              <a:rPr sz="1450" spc="-3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10" dirty="0">
                <a:solidFill>
                  <a:srgbClr val="091F2C"/>
                </a:solidFill>
                <a:latin typeface="Trebuchet MS"/>
                <a:cs typeface="Trebuchet MS"/>
              </a:rPr>
              <a:t>E</a:t>
            </a:r>
            <a:r>
              <a:rPr sz="1450" spc="-80" dirty="0">
                <a:solidFill>
                  <a:srgbClr val="091F2C"/>
                </a:solidFill>
                <a:latin typeface="Trebuchet MS"/>
                <a:cs typeface="Trebuchet MS"/>
              </a:rPr>
              <a:t>x</a:t>
            </a:r>
            <a:r>
              <a:rPr sz="1450" spc="-65" dirty="0">
                <a:solidFill>
                  <a:srgbClr val="091F2C"/>
                </a:solidFill>
                <a:latin typeface="Trebuchet MS"/>
                <a:cs typeface="Trebuchet MS"/>
              </a:rPr>
              <a:t>c</a:t>
            </a:r>
            <a:r>
              <a:rPr sz="1450" spc="-25" dirty="0">
                <a:solidFill>
                  <a:srgbClr val="091F2C"/>
                </a:solidFill>
                <a:latin typeface="Trebuchet MS"/>
                <a:cs typeface="Trebuchet MS"/>
              </a:rPr>
              <a:t>e</a:t>
            </a:r>
            <a:r>
              <a:rPr sz="1450" spc="-80" dirty="0">
                <a:solidFill>
                  <a:srgbClr val="091F2C"/>
                </a:solidFill>
                <a:latin typeface="Trebuchet MS"/>
                <a:cs typeface="Trebuchet MS"/>
              </a:rPr>
              <a:t>l</a:t>
            </a:r>
            <a:r>
              <a:rPr sz="1450" spc="-215" dirty="0">
                <a:solidFill>
                  <a:srgbClr val="091F2C"/>
                </a:solidFill>
                <a:latin typeface="Trebuchet MS"/>
                <a:cs typeface="Trebuchet MS"/>
              </a:rPr>
              <a:t>,</a:t>
            </a:r>
            <a:r>
              <a:rPr sz="1450" spc="-3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280" dirty="0">
                <a:solidFill>
                  <a:srgbClr val="091F2C"/>
                </a:solidFill>
                <a:latin typeface="Trebuchet MS"/>
                <a:cs typeface="Trebuchet MS"/>
              </a:rPr>
              <a:t>M</a:t>
            </a:r>
            <a:r>
              <a:rPr sz="1450" spc="-70" dirty="0">
                <a:solidFill>
                  <a:srgbClr val="091F2C"/>
                </a:solidFill>
                <a:latin typeface="Trebuchet MS"/>
                <a:cs typeface="Trebuchet MS"/>
              </a:rPr>
              <a:t>i</a:t>
            </a:r>
            <a:r>
              <a:rPr sz="1450" spc="-45" dirty="0">
                <a:solidFill>
                  <a:srgbClr val="091F2C"/>
                </a:solidFill>
                <a:latin typeface="Trebuchet MS"/>
                <a:cs typeface="Trebuchet MS"/>
              </a:rPr>
              <a:t>c</a:t>
            </a:r>
            <a:r>
              <a:rPr sz="1450" spc="-75" dirty="0">
                <a:solidFill>
                  <a:srgbClr val="091F2C"/>
                </a:solidFill>
                <a:latin typeface="Trebuchet MS"/>
                <a:cs typeface="Trebuchet MS"/>
              </a:rPr>
              <a:t>r</a:t>
            </a:r>
            <a:r>
              <a:rPr sz="1450" spc="60" dirty="0">
                <a:solidFill>
                  <a:srgbClr val="091F2C"/>
                </a:solidFill>
                <a:latin typeface="Trebuchet MS"/>
                <a:cs typeface="Trebuchet MS"/>
              </a:rPr>
              <a:t>o</a:t>
            </a:r>
            <a:r>
              <a:rPr sz="1450" spc="50" dirty="0">
                <a:solidFill>
                  <a:srgbClr val="091F2C"/>
                </a:solidFill>
                <a:latin typeface="Trebuchet MS"/>
                <a:cs typeface="Trebuchet MS"/>
              </a:rPr>
              <a:t>s</a:t>
            </a:r>
            <a:r>
              <a:rPr sz="1450" spc="65" dirty="0">
                <a:solidFill>
                  <a:srgbClr val="091F2C"/>
                </a:solidFill>
                <a:latin typeface="Trebuchet MS"/>
                <a:cs typeface="Trebuchet MS"/>
              </a:rPr>
              <a:t>o</a:t>
            </a:r>
            <a:r>
              <a:rPr sz="1450" spc="-30" dirty="0">
                <a:solidFill>
                  <a:srgbClr val="091F2C"/>
                </a:solidFill>
                <a:latin typeface="Trebuchet MS"/>
                <a:cs typeface="Trebuchet MS"/>
              </a:rPr>
              <a:t>f</a:t>
            </a:r>
            <a:r>
              <a:rPr sz="1450" spc="-75" dirty="0">
                <a:solidFill>
                  <a:srgbClr val="091F2C"/>
                </a:solidFill>
                <a:latin typeface="Trebuchet MS"/>
                <a:cs typeface="Trebuchet MS"/>
              </a:rPr>
              <a:t>t</a:t>
            </a:r>
            <a:r>
              <a:rPr sz="1450" spc="-3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180" dirty="0">
                <a:solidFill>
                  <a:srgbClr val="091F2C"/>
                </a:solidFill>
                <a:latin typeface="Trebuchet MS"/>
                <a:cs typeface="Trebuchet MS"/>
              </a:rPr>
              <a:t>T</a:t>
            </a:r>
            <a:r>
              <a:rPr sz="1450" spc="-30" dirty="0">
                <a:solidFill>
                  <a:srgbClr val="091F2C"/>
                </a:solidFill>
                <a:latin typeface="Trebuchet MS"/>
                <a:cs typeface="Trebuchet MS"/>
              </a:rPr>
              <a:t>e</a:t>
            </a:r>
            <a:r>
              <a:rPr sz="1450" spc="-25" dirty="0">
                <a:solidFill>
                  <a:srgbClr val="091F2C"/>
                </a:solidFill>
                <a:latin typeface="Trebuchet MS"/>
                <a:cs typeface="Trebuchet MS"/>
              </a:rPr>
              <a:t>a</a:t>
            </a:r>
            <a:r>
              <a:rPr sz="1450" spc="55" dirty="0">
                <a:solidFill>
                  <a:srgbClr val="091F2C"/>
                </a:solidFill>
                <a:latin typeface="Trebuchet MS"/>
                <a:cs typeface="Trebuchet MS"/>
              </a:rPr>
              <a:t>m</a:t>
            </a:r>
            <a:r>
              <a:rPr sz="1450" spc="50" dirty="0">
                <a:solidFill>
                  <a:srgbClr val="091F2C"/>
                </a:solidFill>
                <a:latin typeface="Trebuchet MS"/>
                <a:cs typeface="Trebuchet MS"/>
              </a:rPr>
              <a:t>s</a:t>
            </a:r>
            <a:r>
              <a:rPr sz="1450" spc="-215" dirty="0">
                <a:solidFill>
                  <a:srgbClr val="091F2C"/>
                </a:solidFill>
                <a:latin typeface="Trebuchet MS"/>
                <a:cs typeface="Trebuchet MS"/>
              </a:rPr>
              <a:t>,</a:t>
            </a:r>
            <a:endParaRPr sz="1450">
              <a:latin typeface="Trebuchet MS"/>
              <a:cs typeface="Trebuchet MS"/>
            </a:endParaRPr>
          </a:p>
          <a:p>
            <a:pPr marL="200660">
              <a:lnSpc>
                <a:spcPct val="100000"/>
              </a:lnSpc>
              <a:spcBef>
                <a:spcPts val="405"/>
              </a:spcBef>
            </a:pPr>
            <a:r>
              <a:rPr sz="1450" spc="25" dirty="0">
                <a:solidFill>
                  <a:srgbClr val="091F2C"/>
                </a:solidFill>
                <a:latin typeface="Trebuchet MS"/>
                <a:cs typeface="Trebuchet MS"/>
              </a:rPr>
              <a:t>and</a:t>
            </a:r>
            <a:r>
              <a:rPr sz="1450" spc="-3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10" dirty="0">
                <a:solidFill>
                  <a:srgbClr val="091F2C"/>
                </a:solidFill>
                <a:latin typeface="Trebuchet MS"/>
                <a:cs typeface="Trebuchet MS"/>
              </a:rPr>
              <a:t>other</a:t>
            </a:r>
            <a:r>
              <a:rPr sz="1450" spc="-3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20" dirty="0">
                <a:solidFill>
                  <a:srgbClr val="091F2C"/>
                </a:solidFill>
                <a:latin typeface="Trebuchet MS"/>
                <a:cs typeface="Trebuchet MS"/>
              </a:rPr>
              <a:t>Microsoft</a:t>
            </a:r>
            <a:r>
              <a:rPr sz="1450" spc="-3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20" dirty="0">
                <a:solidFill>
                  <a:srgbClr val="091F2C"/>
                </a:solidFill>
                <a:latin typeface="Trebuchet MS"/>
                <a:cs typeface="Trebuchet MS"/>
              </a:rPr>
              <a:t>365</a:t>
            </a:r>
            <a:r>
              <a:rPr sz="1450" spc="-3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30" dirty="0">
                <a:solidFill>
                  <a:srgbClr val="091F2C"/>
                </a:solidFill>
                <a:latin typeface="Trebuchet MS"/>
                <a:cs typeface="Trebuchet MS"/>
              </a:rPr>
              <a:t>applications.</a:t>
            </a:r>
            <a:endParaRPr sz="1450">
              <a:latin typeface="Trebuchet MS"/>
              <a:cs typeface="Trebuchet M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5065375" y="5426294"/>
            <a:ext cx="3765550" cy="138684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63500">
              <a:lnSpc>
                <a:spcPct val="123200"/>
              </a:lnSpc>
              <a:spcBef>
                <a:spcPts val="90"/>
              </a:spcBef>
            </a:pPr>
            <a:r>
              <a:rPr sz="1450" spc="-10" dirty="0">
                <a:solidFill>
                  <a:srgbClr val="091F2C"/>
                </a:solidFill>
                <a:latin typeface="Trebuchet MS"/>
                <a:cs typeface="Trebuchet MS"/>
              </a:rPr>
              <a:t>These </a:t>
            </a:r>
            <a:r>
              <a:rPr sz="1450" spc="-35" dirty="0">
                <a:solidFill>
                  <a:srgbClr val="091F2C"/>
                </a:solidFill>
                <a:latin typeface="Trebuchet MS"/>
                <a:cs typeface="Trebuchet MS"/>
              </a:rPr>
              <a:t>are </a:t>
            </a:r>
            <a:r>
              <a:rPr sz="1450" spc="-50" dirty="0">
                <a:solidFill>
                  <a:srgbClr val="091F2C"/>
                </a:solidFill>
                <a:latin typeface="Trebuchet MS"/>
                <a:cs typeface="Trebuchet MS"/>
              </a:rPr>
              <a:t>just </a:t>
            </a:r>
            <a:r>
              <a:rPr sz="1450" spc="-10" dirty="0">
                <a:solidFill>
                  <a:srgbClr val="091F2C"/>
                </a:solidFill>
                <a:latin typeface="Trebuchet MS"/>
                <a:cs typeface="Trebuchet MS"/>
              </a:rPr>
              <a:t>a </a:t>
            </a:r>
            <a:r>
              <a:rPr sz="1450" spc="-40" dirty="0">
                <a:solidFill>
                  <a:srgbClr val="091F2C"/>
                </a:solidFill>
                <a:latin typeface="Trebuchet MS"/>
                <a:cs typeface="Trebuchet MS"/>
              </a:rPr>
              <a:t>few </a:t>
            </a:r>
            <a:r>
              <a:rPr sz="1450" spc="-25" dirty="0">
                <a:solidFill>
                  <a:srgbClr val="091F2C"/>
                </a:solidFill>
                <a:latin typeface="Trebuchet MS"/>
                <a:cs typeface="Trebuchet MS"/>
              </a:rPr>
              <a:t>areas </a:t>
            </a:r>
            <a:r>
              <a:rPr sz="1450" spc="-20" dirty="0">
                <a:solidFill>
                  <a:srgbClr val="091F2C"/>
                </a:solidFill>
                <a:latin typeface="Trebuchet MS"/>
                <a:cs typeface="Trebuchet MS"/>
              </a:rPr>
              <a:t>where </a:t>
            </a:r>
            <a:r>
              <a:rPr sz="1450" spc="35" dirty="0">
                <a:solidFill>
                  <a:srgbClr val="091F2C"/>
                </a:solidFill>
                <a:latin typeface="Trebuchet MS"/>
                <a:cs typeface="Trebuchet MS"/>
              </a:rPr>
              <a:t>you </a:t>
            </a:r>
            <a:r>
              <a:rPr sz="1450" spc="5" dirty="0">
                <a:solidFill>
                  <a:srgbClr val="091F2C"/>
                </a:solidFill>
                <a:latin typeface="Trebuchet MS"/>
                <a:cs typeface="Trebuchet MS"/>
              </a:rPr>
              <a:t>could </a:t>
            </a:r>
            <a:r>
              <a:rPr sz="1450" spc="1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5" dirty="0">
                <a:solidFill>
                  <a:srgbClr val="091F2C"/>
                </a:solidFill>
                <a:latin typeface="Trebuchet MS"/>
                <a:cs typeface="Trebuchet MS"/>
              </a:rPr>
              <a:t>consider</a:t>
            </a:r>
            <a:r>
              <a:rPr sz="1450" spc="-3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15" dirty="0">
                <a:solidFill>
                  <a:srgbClr val="091F2C"/>
                </a:solidFill>
                <a:latin typeface="Trebuchet MS"/>
                <a:cs typeface="Trebuchet MS"/>
              </a:rPr>
              <a:t>expanding</a:t>
            </a:r>
            <a:r>
              <a:rPr sz="1450" spc="-2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5" dirty="0">
                <a:solidFill>
                  <a:srgbClr val="091F2C"/>
                </a:solidFill>
                <a:latin typeface="Trebuchet MS"/>
                <a:cs typeface="Trebuchet MS"/>
              </a:rPr>
              <a:t>Copilot</a:t>
            </a:r>
            <a:r>
              <a:rPr sz="1450" spc="-2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20" dirty="0">
                <a:solidFill>
                  <a:srgbClr val="091F2C"/>
                </a:solidFill>
                <a:latin typeface="Trebuchet MS"/>
                <a:cs typeface="Trebuchet MS"/>
              </a:rPr>
              <a:t>for</a:t>
            </a:r>
            <a:r>
              <a:rPr sz="1450" spc="-2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30" dirty="0">
                <a:solidFill>
                  <a:srgbClr val="091F2C"/>
                </a:solidFill>
                <a:latin typeface="Trebuchet MS"/>
                <a:cs typeface="Trebuchet MS"/>
              </a:rPr>
              <a:t>specific</a:t>
            </a:r>
            <a:r>
              <a:rPr sz="1450" spc="-2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45" dirty="0">
                <a:solidFill>
                  <a:srgbClr val="091F2C"/>
                </a:solidFill>
                <a:latin typeface="Trebuchet MS"/>
                <a:cs typeface="Trebuchet MS"/>
              </a:rPr>
              <a:t>roles.</a:t>
            </a:r>
            <a:endParaRPr sz="145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405"/>
              </a:spcBef>
            </a:pPr>
            <a:r>
              <a:rPr sz="1450" spc="80" dirty="0">
                <a:solidFill>
                  <a:srgbClr val="091F2C"/>
                </a:solidFill>
                <a:latin typeface="Trebuchet MS"/>
                <a:cs typeface="Trebuchet MS"/>
              </a:rPr>
              <a:t>As</a:t>
            </a:r>
            <a:r>
              <a:rPr sz="1450" spc="-3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20" dirty="0">
                <a:solidFill>
                  <a:srgbClr val="091F2C"/>
                </a:solidFill>
                <a:latin typeface="Trebuchet MS"/>
                <a:cs typeface="Trebuchet MS"/>
              </a:rPr>
              <a:t>the</a:t>
            </a:r>
            <a:r>
              <a:rPr sz="1450" spc="-3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10" dirty="0">
                <a:solidFill>
                  <a:srgbClr val="091F2C"/>
                </a:solidFill>
                <a:latin typeface="Trebuchet MS"/>
                <a:cs typeface="Trebuchet MS"/>
              </a:rPr>
              <a:t>people</a:t>
            </a:r>
            <a:r>
              <a:rPr sz="1450" spc="-3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15" dirty="0">
                <a:solidFill>
                  <a:srgbClr val="091F2C"/>
                </a:solidFill>
                <a:latin typeface="Trebuchet MS"/>
                <a:cs typeface="Trebuchet MS"/>
              </a:rPr>
              <a:t>in</a:t>
            </a:r>
            <a:r>
              <a:rPr sz="1450" spc="-3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5" dirty="0">
                <a:solidFill>
                  <a:srgbClr val="091F2C"/>
                </a:solidFill>
                <a:latin typeface="Trebuchet MS"/>
                <a:cs typeface="Trebuchet MS"/>
              </a:rPr>
              <a:t>your</a:t>
            </a:r>
            <a:r>
              <a:rPr sz="1450" spc="-3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dirty="0">
                <a:solidFill>
                  <a:srgbClr val="091F2C"/>
                </a:solidFill>
                <a:latin typeface="Trebuchet MS"/>
                <a:cs typeface="Trebuchet MS"/>
              </a:rPr>
              <a:t>organization</a:t>
            </a:r>
            <a:r>
              <a:rPr sz="1450" spc="-30" dirty="0">
                <a:solidFill>
                  <a:srgbClr val="091F2C"/>
                </a:solidFill>
                <a:latin typeface="Trebuchet MS"/>
                <a:cs typeface="Trebuchet MS"/>
              </a:rPr>
              <a:t> learn</a:t>
            </a:r>
            <a:endParaRPr sz="1450">
              <a:latin typeface="Trebuchet MS"/>
              <a:cs typeface="Trebuchet MS"/>
            </a:endParaRPr>
          </a:p>
          <a:p>
            <a:pPr marL="12700" marR="5080">
              <a:lnSpc>
                <a:spcPct val="123200"/>
              </a:lnSpc>
            </a:pPr>
            <a:r>
              <a:rPr sz="1450" dirty="0">
                <a:solidFill>
                  <a:srgbClr val="091F2C"/>
                </a:solidFill>
                <a:latin typeface="Trebuchet MS"/>
                <a:cs typeface="Trebuchet MS"/>
              </a:rPr>
              <a:t>new</a:t>
            </a:r>
            <a:r>
              <a:rPr sz="1450" spc="-3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35" dirty="0">
                <a:solidFill>
                  <a:srgbClr val="091F2C"/>
                </a:solidFill>
                <a:latin typeface="Trebuchet MS"/>
                <a:cs typeface="Trebuchet MS"/>
              </a:rPr>
              <a:t>AI</a:t>
            </a:r>
            <a:r>
              <a:rPr sz="1450" spc="-3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30" dirty="0">
                <a:solidFill>
                  <a:srgbClr val="091F2C"/>
                </a:solidFill>
                <a:latin typeface="Trebuchet MS"/>
                <a:cs typeface="Trebuchet MS"/>
              </a:rPr>
              <a:t>skills</a:t>
            </a:r>
            <a:r>
              <a:rPr sz="1450" spc="-3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25" dirty="0">
                <a:solidFill>
                  <a:srgbClr val="091F2C"/>
                </a:solidFill>
                <a:latin typeface="Trebuchet MS"/>
                <a:cs typeface="Trebuchet MS"/>
              </a:rPr>
              <a:t>and</a:t>
            </a:r>
            <a:r>
              <a:rPr sz="1450" spc="-3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35" dirty="0">
                <a:solidFill>
                  <a:srgbClr val="091F2C"/>
                </a:solidFill>
                <a:latin typeface="Trebuchet MS"/>
                <a:cs typeface="Trebuchet MS"/>
              </a:rPr>
              <a:t>you</a:t>
            </a:r>
            <a:r>
              <a:rPr sz="1450" spc="-3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25" dirty="0">
                <a:solidFill>
                  <a:srgbClr val="091F2C"/>
                </a:solidFill>
                <a:latin typeface="Trebuchet MS"/>
                <a:cs typeface="Trebuchet MS"/>
              </a:rPr>
              <a:t>chart</a:t>
            </a:r>
            <a:r>
              <a:rPr sz="1450" spc="-3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10" dirty="0">
                <a:solidFill>
                  <a:srgbClr val="091F2C"/>
                </a:solidFill>
                <a:latin typeface="Trebuchet MS"/>
                <a:cs typeface="Trebuchet MS"/>
              </a:rPr>
              <a:t>a</a:t>
            </a:r>
            <a:r>
              <a:rPr sz="1450" spc="-3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5" dirty="0">
                <a:solidFill>
                  <a:srgbClr val="091F2C"/>
                </a:solidFill>
                <a:latin typeface="Trebuchet MS"/>
                <a:cs typeface="Trebuchet MS"/>
              </a:rPr>
              <a:t>path</a:t>
            </a:r>
            <a:r>
              <a:rPr sz="1450" spc="-3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5" dirty="0">
                <a:solidFill>
                  <a:srgbClr val="091F2C"/>
                </a:solidFill>
                <a:latin typeface="Trebuchet MS"/>
                <a:cs typeface="Trebuchet MS"/>
              </a:rPr>
              <a:t>forward</a:t>
            </a:r>
            <a:r>
              <a:rPr sz="1450" spc="-3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20" dirty="0">
                <a:solidFill>
                  <a:srgbClr val="091F2C"/>
                </a:solidFill>
                <a:latin typeface="Trebuchet MS"/>
                <a:cs typeface="Trebuchet MS"/>
              </a:rPr>
              <a:t>for </a:t>
            </a:r>
            <a:r>
              <a:rPr sz="1450" spc="-42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25" dirty="0">
                <a:solidFill>
                  <a:srgbClr val="091F2C"/>
                </a:solidFill>
                <a:latin typeface="Trebuchet MS"/>
                <a:cs typeface="Trebuchet MS"/>
              </a:rPr>
              <a:t>y</a:t>
            </a:r>
            <a:r>
              <a:rPr sz="1450" spc="80" dirty="0">
                <a:solidFill>
                  <a:srgbClr val="091F2C"/>
                </a:solidFill>
                <a:latin typeface="Trebuchet MS"/>
                <a:cs typeface="Trebuchet MS"/>
              </a:rPr>
              <a:t>o</a:t>
            </a:r>
            <a:r>
              <a:rPr sz="1450" spc="25" dirty="0">
                <a:solidFill>
                  <a:srgbClr val="091F2C"/>
                </a:solidFill>
                <a:latin typeface="Trebuchet MS"/>
                <a:cs typeface="Trebuchet MS"/>
              </a:rPr>
              <a:t>u</a:t>
            </a:r>
            <a:r>
              <a:rPr sz="1450" spc="-50" dirty="0">
                <a:solidFill>
                  <a:srgbClr val="091F2C"/>
                </a:solidFill>
                <a:latin typeface="Trebuchet MS"/>
                <a:cs typeface="Trebuchet MS"/>
              </a:rPr>
              <a:t>r</a:t>
            </a:r>
            <a:r>
              <a:rPr sz="1450" spc="-3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50" dirty="0">
                <a:solidFill>
                  <a:srgbClr val="091F2C"/>
                </a:solidFill>
                <a:latin typeface="Trebuchet MS"/>
                <a:cs typeface="Trebuchet MS"/>
              </a:rPr>
              <a:t>b</a:t>
            </a:r>
            <a:r>
              <a:rPr sz="1450" spc="25" dirty="0">
                <a:solidFill>
                  <a:srgbClr val="091F2C"/>
                </a:solidFill>
                <a:latin typeface="Trebuchet MS"/>
                <a:cs typeface="Trebuchet MS"/>
              </a:rPr>
              <a:t>u</a:t>
            </a:r>
            <a:r>
              <a:rPr sz="1450" spc="20" dirty="0">
                <a:solidFill>
                  <a:srgbClr val="091F2C"/>
                </a:solidFill>
                <a:latin typeface="Trebuchet MS"/>
                <a:cs typeface="Trebuchet MS"/>
              </a:rPr>
              <a:t>s</a:t>
            </a:r>
            <a:r>
              <a:rPr sz="1450" spc="-75" dirty="0">
                <a:solidFill>
                  <a:srgbClr val="091F2C"/>
                </a:solidFill>
                <a:latin typeface="Trebuchet MS"/>
                <a:cs typeface="Trebuchet MS"/>
              </a:rPr>
              <a:t>i</a:t>
            </a:r>
            <a:r>
              <a:rPr sz="1450" spc="5" dirty="0">
                <a:solidFill>
                  <a:srgbClr val="091F2C"/>
                </a:solidFill>
                <a:latin typeface="Trebuchet MS"/>
                <a:cs typeface="Trebuchet MS"/>
              </a:rPr>
              <a:t>n</a:t>
            </a:r>
            <a:r>
              <a:rPr sz="1450" spc="10" dirty="0">
                <a:solidFill>
                  <a:srgbClr val="091F2C"/>
                </a:solidFill>
                <a:latin typeface="Trebuchet MS"/>
                <a:cs typeface="Trebuchet MS"/>
              </a:rPr>
              <a:t>e</a:t>
            </a:r>
            <a:r>
              <a:rPr sz="1450" spc="30" dirty="0">
                <a:solidFill>
                  <a:srgbClr val="091F2C"/>
                </a:solidFill>
                <a:latin typeface="Trebuchet MS"/>
                <a:cs typeface="Trebuchet MS"/>
              </a:rPr>
              <a:t>s</a:t>
            </a:r>
            <a:r>
              <a:rPr sz="1450" spc="50" dirty="0">
                <a:solidFill>
                  <a:srgbClr val="091F2C"/>
                </a:solidFill>
                <a:latin typeface="Trebuchet MS"/>
                <a:cs typeface="Trebuchet MS"/>
              </a:rPr>
              <a:t>s</a:t>
            </a:r>
            <a:r>
              <a:rPr sz="1450" spc="-215" dirty="0">
                <a:solidFill>
                  <a:srgbClr val="091F2C"/>
                </a:solidFill>
                <a:latin typeface="Trebuchet MS"/>
                <a:cs typeface="Trebuchet MS"/>
              </a:rPr>
              <a:t>,</a:t>
            </a:r>
            <a:r>
              <a:rPr sz="1450" spc="-3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30" dirty="0">
                <a:solidFill>
                  <a:srgbClr val="091F2C"/>
                </a:solidFill>
                <a:latin typeface="Trebuchet MS"/>
                <a:cs typeface="Trebuchet MS"/>
              </a:rPr>
              <a:t>w</a:t>
            </a:r>
            <a:r>
              <a:rPr sz="1450" spc="-35" dirty="0">
                <a:solidFill>
                  <a:srgbClr val="091F2C"/>
                </a:solidFill>
                <a:latin typeface="Trebuchet MS"/>
                <a:cs typeface="Trebuchet MS"/>
              </a:rPr>
              <a:t>e</a:t>
            </a:r>
            <a:r>
              <a:rPr sz="1450" spc="-270" dirty="0">
                <a:solidFill>
                  <a:srgbClr val="091F2C"/>
                </a:solidFill>
                <a:latin typeface="Trebuchet MS"/>
                <a:cs typeface="Trebuchet MS"/>
              </a:rPr>
              <a:t>’</a:t>
            </a:r>
            <a:r>
              <a:rPr sz="1450" spc="-70" dirty="0">
                <a:solidFill>
                  <a:srgbClr val="091F2C"/>
                </a:solidFill>
                <a:latin typeface="Trebuchet MS"/>
                <a:cs typeface="Trebuchet MS"/>
              </a:rPr>
              <a:t>r</a:t>
            </a:r>
            <a:r>
              <a:rPr sz="1450" spc="-15" dirty="0">
                <a:solidFill>
                  <a:srgbClr val="091F2C"/>
                </a:solidFill>
                <a:latin typeface="Trebuchet MS"/>
                <a:cs typeface="Trebuchet MS"/>
              </a:rPr>
              <a:t>e</a:t>
            </a:r>
            <a:r>
              <a:rPr sz="1450" spc="-3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5" dirty="0">
                <a:solidFill>
                  <a:srgbClr val="091F2C"/>
                </a:solidFill>
                <a:latin typeface="Trebuchet MS"/>
                <a:cs typeface="Trebuchet MS"/>
              </a:rPr>
              <a:t>he</a:t>
            </a:r>
            <a:r>
              <a:rPr sz="1450" spc="-70" dirty="0">
                <a:solidFill>
                  <a:srgbClr val="091F2C"/>
                </a:solidFill>
                <a:latin typeface="Trebuchet MS"/>
                <a:cs typeface="Trebuchet MS"/>
              </a:rPr>
              <a:t>r</a:t>
            </a:r>
            <a:r>
              <a:rPr sz="1450" spc="-15" dirty="0">
                <a:solidFill>
                  <a:srgbClr val="091F2C"/>
                </a:solidFill>
                <a:latin typeface="Trebuchet MS"/>
                <a:cs typeface="Trebuchet MS"/>
              </a:rPr>
              <a:t>e</a:t>
            </a:r>
            <a:r>
              <a:rPr sz="1450" spc="-3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105" dirty="0">
                <a:solidFill>
                  <a:srgbClr val="091F2C"/>
                </a:solidFill>
                <a:latin typeface="Trebuchet MS"/>
                <a:cs typeface="Trebuchet MS"/>
              </a:rPr>
              <a:t>t</a:t>
            </a:r>
            <a:r>
              <a:rPr sz="1450" spc="90" dirty="0">
                <a:solidFill>
                  <a:srgbClr val="091F2C"/>
                </a:solidFill>
                <a:latin typeface="Trebuchet MS"/>
                <a:cs typeface="Trebuchet MS"/>
              </a:rPr>
              <a:t>o</a:t>
            </a:r>
            <a:r>
              <a:rPr sz="1450" spc="-3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25" dirty="0">
                <a:solidFill>
                  <a:srgbClr val="091F2C"/>
                </a:solidFill>
                <a:latin typeface="Trebuchet MS"/>
                <a:cs typeface="Trebuchet MS"/>
              </a:rPr>
              <a:t>su</a:t>
            </a:r>
            <a:r>
              <a:rPr sz="1450" spc="50" dirty="0">
                <a:solidFill>
                  <a:srgbClr val="091F2C"/>
                </a:solidFill>
                <a:latin typeface="Trebuchet MS"/>
                <a:cs typeface="Trebuchet MS"/>
              </a:rPr>
              <a:t>p</a:t>
            </a:r>
            <a:r>
              <a:rPr sz="1450" spc="55" dirty="0">
                <a:solidFill>
                  <a:srgbClr val="091F2C"/>
                </a:solidFill>
                <a:latin typeface="Trebuchet MS"/>
                <a:cs typeface="Trebuchet MS"/>
              </a:rPr>
              <a:t>p</a:t>
            </a:r>
            <a:r>
              <a:rPr sz="1450" spc="80" dirty="0">
                <a:solidFill>
                  <a:srgbClr val="091F2C"/>
                </a:solidFill>
                <a:latin typeface="Trebuchet MS"/>
                <a:cs typeface="Trebuchet MS"/>
              </a:rPr>
              <a:t>o</a:t>
            </a:r>
            <a:r>
              <a:rPr sz="1450" spc="-5" dirty="0">
                <a:solidFill>
                  <a:srgbClr val="091F2C"/>
                </a:solidFill>
                <a:latin typeface="Trebuchet MS"/>
                <a:cs typeface="Trebuchet MS"/>
              </a:rPr>
              <a:t>r</a:t>
            </a:r>
            <a:r>
              <a:rPr sz="1450" spc="-75" dirty="0">
                <a:solidFill>
                  <a:srgbClr val="091F2C"/>
                </a:solidFill>
                <a:latin typeface="Trebuchet MS"/>
                <a:cs typeface="Trebuchet MS"/>
              </a:rPr>
              <a:t>t</a:t>
            </a:r>
            <a:r>
              <a:rPr sz="1450" spc="-3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25" dirty="0">
                <a:solidFill>
                  <a:srgbClr val="091F2C"/>
                </a:solidFill>
                <a:latin typeface="Trebuchet MS"/>
                <a:cs typeface="Trebuchet MS"/>
              </a:rPr>
              <a:t>y</a:t>
            </a:r>
            <a:r>
              <a:rPr sz="1450" spc="55" dirty="0">
                <a:solidFill>
                  <a:srgbClr val="091F2C"/>
                </a:solidFill>
                <a:latin typeface="Trebuchet MS"/>
                <a:cs typeface="Trebuchet MS"/>
              </a:rPr>
              <a:t>ou</a:t>
            </a:r>
            <a:r>
              <a:rPr sz="1450" spc="-215" dirty="0">
                <a:solidFill>
                  <a:srgbClr val="091F2C"/>
                </a:solidFill>
                <a:latin typeface="Trebuchet MS"/>
                <a:cs typeface="Trebuchet MS"/>
              </a:rPr>
              <a:t>.</a:t>
            </a:r>
            <a:endParaRPr sz="1450">
              <a:latin typeface="Trebuchet MS"/>
              <a:cs typeface="Trebuchet M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7228794" y="870658"/>
            <a:ext cx="1340485" cy="0"/>
          </a:xfrm>
          <a:custGeom>
            <a:avLst/>
            <a:gdLst/>
            <a:ahLst/>
            <a:cxnLst/>
            <a:rect l="l" t="t" r="r" b="b"/>
            <a:pathLst>
              <a:path w="1340484">
                <a:moveTo>
                  <a:pt x="0" y="0"/>
                </a:moveTo>
                <a:lnTo>
                  <a:pt x="1340273" y="0"/>
                </a:lnTo>
              </a:path>
            </a:pathLst>
          </a:custGeom>
          <a:ln w="5235">
            <a:solidFill>
              <a:srgbClr val="091F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0052050" y="873276"/>
            <a:ext cx="1340485" cy="0"/>
          </a:xfrm>
          <a:custGeom>
            <a:avLst/>
            <a:gdLst/>
            <a:ahLst/>
            <a:cxnLst/>
            <a:rect l="l" t="t" r="r" b="b"/>
            <a:pathLst>
              <a:path w="1340484">
                <a:moveTo>
                  <a:pt x="0" y="0"/>
                </a:moveTo>
                <a:lnTo>
                  <a:pt x="1340273" y="0"/>
                </a:lnTo>
              </a:path>
            </a:pathLst>
          </a:custGeom>
          <a:ln w="523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1476090" y="873276"/>
            <a:ext cx="1340485" cy="0"/>
          </a:xfrm>
          <a:custGeom>
            <a:avLst/>
            <a:gdLst/>
            <a:ahLst/>
            <a:cxnLst/>
            <a:rect l="l" t="t" r="r" b="b"/>
            <a:pathLst>
              <a:path w="1340484">
                <a:moveTo>
                  <a:pt x="0" y="0"/>
                </a:moveTo>
                <a:lnTo>
                  <a:pt x="1340273" y="0"/>
                </a:lnTo>
              </a:path>
            </a:pathLst>
          </a:custGeom>
          <a:ln w="523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2900131" y="873276"/>
            <a:ext cx="1393190" cy="0"/>
          </a:xfrm>
          <a:custGeom>
            <a:avLst/>
            <a:gdLst/>
            <a:ahLst/>
            <a:cxnLst/>
            <a:rect l="l" t="t" r="r" b="b"/>
            <a:pathLst>
              <a:path w="1393190">
                <a:moveTo>
                  <a:pt x="0" y="0"/>
                </a:moveTo>
                <a:lnTo>
                  <a:pt x="1392627" y="0"/>
                </a:lnTo>
              </a:path>
            </a:pathLst>
          </a:custGeom>
          <a:ln w="523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4377572" y="873276"/>
            <a:ext cx="1340485" cy="0"/>
          </a:xfrm>
          <a:custGeom>
            <a:avLst/>
            <a:gdLst/>
            <a:ahLst/>
            <a:cxnLst/>
            <a:rect l="l" t="t" r="r" b="b"/>
            <a:pathLst>
              <a:path w="1340484">
                <a:moveTo>
                  <a:pt x="0" y="0"/>
                </a:moveTo>
                <a:lnTo>
                  <a:pt x="1340273" y="0"/>
                </a:lnTo>
              </a:path>
            </a:pathLst>
          </a:custGeom>
          <a:ln w="523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5802660" y="873276"/>
            <a:ext cx="1340485" cy="0"/>
          </a:xfrm>
          <a:custGeom>
            <a:avLst/>
            <a:gdLst/>
            <a:ahLst/>
            <a:cxnLst/>
            <a:rect l="l" t="t" r="r" b="b"/>
            <a:pathLst>
              <a:path w="1340484">
                <a:moveTo>
                  <a:pt x="0" y="0"/>
                </a:moveTo>
                <a:lnTo>
                  <a:pt x="1340273" y="0"/>
                </a:lnTo>
              </a:path>
            </a:pathLst>
          </a:custGeom>
          <a:ln w="523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10309721" y="982544"/>
            <a:ext cx="824865" cy="2019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50" spc="-10" dirty="0">
                <a:solidFill>
                  <a:srgbClr val="091F2C"/>
                </a:solidFill>
                <a:latin typeface="Trebuchet MS"/>
                <a:cs typeface="Trebuchet MS"/>
              </a:rPr>
              <a:t>Introduction</a:t>
            </a:r>
            <a:endParaRPr sz="1150">
              <a:latin typeface="Trebuchet MS"/>
              <a:cs typeface="Trebuchet MS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1820264" y="982544"/>
            <a:ext cx="652780" cy="2019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50" spc="-35" dirty="0">
                <a:solidFill>
                  <a:srgbClr val="091F2C"/>
                </a:solidFill>
                <a:latin typeface="Trebuchet MS"/>
                <a:cs typeface="Trebuchet MS"/>
              </a:rPr>
              <a:t>Ge</a:t>
            </a:r>
            <a:r>
              <a:rPr sz="1150" spc="-20" dirty="0">
                <a:solidFill>
                  <a:srgbClr val="091F2C"/>
                </a:solidFill>
                <a:latin typeface="Trebuchet MS"/>
                <a:cs typeface="Trebuchet MS"/>
              </a:rPr>
              <a:t>t</a:t>
            </a:r>
            <a:r>
              <a:rPr sz="1150" spc="-3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150" spc="-15" dirty="0">
                <a:solidFill>
                  <a:srgbClr val="091F2C"/>
                </a:solidFill>
                <a:latin typeface="Trebuchet MS"/>
                <a:cs typeface="Trebuchet MS"/>
              </a:rPr>
              <a:t>ready</a:t>
            </a:r>
            <a:endParaRPr sz="1150">
              <a:latin typeface="Trebuchet MS"/>
              <a:cs typeface="Trebuchet MS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2891189" y="982544"/>
            <a:ext cx="1410970" cy="2019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50" spc="25" dirty="0">
                <a:solidFill>
                  <a:srgbClr val="091F2C"/>
                </a:solidFill>
                <a:latin typeface="Trebuchet MS"/>
                <a:cs typeface="Trebuchet MS"/>
              </a:rPr>
              <a:t>Onboard</a:t>
            </a:r>
            <a:r>
              <a:rPr sz="1150" spc="-6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150" spc="15" dirty="0">
                <a:solidFill>
                  <a:srgbClr val="091F2C"/>
                </a:solidFill>
                <a:latin typeface="Trebuchet MS"/>
                <a:cs typeface="Trebuchet MS"/>
              </a:rPr>
              <a:t>and</a:t>
            </a:r>
            <a:r>
              <a:rPr sz="1150" spc="-5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150" spc="25" dirty="0">
                <a:solidFill>
                  <a:srgbClr val="091F2C"/>
                </a:solidFill>
                <a:latin typeface="Trebuchet MS"/>
                <a:cs typeface="Trebuchet MS"/>
              </a:rPr>
              <a:t>engage</a:t>
            </a:r>
            <a:endParaRPr sz="1150">
              <a:latin typeface="Trebuchet MS"/>
              <a:cs typeface="Trebuchet MS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4569775" y="982544"/>
            <a:ext cx="953769" cy="2019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50" spc="-25" dirty="0">
                <a:solidFill>
                  <a:srgbClr val="091F2C"/>
                </a:solidFill>
                <a:latin typeface="Trebuchet MS"/>
                <a:cs typeface="Trebuchet MS"/>
              </a:rPr>
              <a:t>Delive</a:t>
            </a:r>
            <a:r>
              <a:rPr sz="1150" spc="-15" dirty="0">
                <a:solidFill>
                  <a:srgbClr val="091F2C"/>
                </a:solidFill>
                <a:latin typeface="Trebuchet MS"/>
                <a:cs typeface="Trebuchet MS"/>
              </a:rPr>
              <a:t>r</a:t>
            </a:r>
            <a:r>
              <a:rPr sz="1150" spc="-3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150" spc="-20" dirty="0">
                <a:solidFill>
                  <a:srgbClr val="091F2C"/>
                </a:solidFill>
                <a:latin typeface="Trebuchet MS"/>
                <a:cs typeface="Trebuchet MS"/>
              </a:rPr>
              <a:t>impact</a:t>
            </a:r>
            <a:endParaRPr sz="1150">
              <a:latin typeface="Trebuchet MS"/>
              <a:cs typeface="Trebuchet MS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5798499" y="982544"/>
            <a:ext cx="1349375" cy="2019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50" spc="-20" dirty="0">
                <a:solidFill>
                  <a:srgbClr val="091F2C"/>
                </a:solidFill>
                <a:latin typeface="Trebuchet MS"/>
                <a:cs typeface="Trebuchet MS"/>
              </a:rPr>
              <a:t>Extend</a:t>
            </a:r>
            <a:r>
              <a:rPr sz="1150" spc="-6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150" spc="15" dirty="0">
                <a:solidFill>
                  <a:srgbClr val="091F2C"/>
                </a:solidFill>
                <a:latin typeface="Trebuchet MS"/>
                <a:cs typeface="Trebuchet MS"/>
              </a:rPr>
              <a:t>and</a:t>
            </a:r>
            <a:r>
              <a:rPr sz="1150" spc="-6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150" spc="-10" dirty="0">
                <a:solidFill>
                  <a:srgbClr val="091F2C"/>
                </a:solidFill>
                <a:latin typeface="Trebuchet MS"/>
                <a:cs typeface="Trebuchet MS"/>
              </a:rPr>
              <a:t>optimize</a:t>
            </a:r>
            <a:endParaRPr sz="1150">
              <a:latin typeface="Trebuchet MS"/>
              <a:cs typeface="Trebuchet MS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7546056" y="982544"/>
            <a:ext cx="705485" cy="2019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50" spc="-10" dirty="0">
                <a:solidFill>
                  <a:srgbClr val="091F2C"/>
                </a:solidFill>
                <a:latin typeface="Trebuchet MS"/>
                <a:cs typeface="Trebuchet MS"/>
              </a:rPr>
              <a:t>Nex</a:t>
            </a:r>
            <a:r>
              <a:rPr sz="1150" spc="-5" dirty="0">
                <a:solidFill>
                  <a:srgbClr val="091F2C"/>
                </a:solidFill>
                <a:latin typeface="Trebuchet MS"/>
                <a:cs typeface="Trebuchet MS"/>
              </a:rPr>
              <a:t>t</a:t>
            </a:r>
            <a:r>
              <a:rPr sz="1150" spc="-3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150" spc="-10" dirty="0">
                <a:solidFill>
                  <a:srgbClr val="091F2C"/>
                </a:solidFill>
                <a:latin typeface="Trebuchet MS"/>
                <a:cs typeface="Trebuchet MS"/>
              </a:rPr>
              <a:t>steps</a:t>
            </a:r>
            <a:endParaRPr sz="1150">
              <a:latin typeface="Trebuchet MS"/>
              <a:cs typeface="Trebuchet MS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8928999" y="983057"/>
            <a:ext cx="182245" cy="2019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50" spc="5" dirty="0">
                <a:solidFill>
                  <a:srgbClr val="091F2C"/>
                </a:solidFill>
                <a:latin typeface="Trebuchet MS"/>
                <a:cs typeface="Trebuchet MS"/>
              </a:rPr>
              <a:t>22</a:t>
            </a:r>
            <a:endParaRPr sz="11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0104099" cy="11308556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92505" y="2596853"/>
            <a:ext cx="1056005" cy="2520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50" spc="70" dirty="0">
                <a:solidFill>
                  <a:srgbClr val="091F2C"/>
                </a:solidFill>
                <a:latin typeface="Trebuchet MS"/>
                <a:cs typeface="Trebuchet MS"/>
              </a:rPr>
              <a:t>NEXT</a:t>
            </a:r>
            <a:r>
              <a:rPr sz="1450" spc="-5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30" dirty="0">
                <a:solidFill>
                  <a:srgbClr val="091F2C"/>
                </a:solidFill>
                <a:latin typeface="Trebuchet MS"/>
                <a:cs typeface="Trebuchet MS"/>
              </a:rPr>
              <a:t>STEPS</a:t>
            </a:r>
            <a:endParaRPr sz="145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92505" y="3049862"/>
            <a:ext cx="7014209" cy="2283460"/>
          </a:xfrm>
          <a:prstGeom prst="rect">
            <a:avLst/>
          </a:prstGeom>
        </p:spPr>
        <p:txBody>
          <a:bodyPr vert="horz" wrap="square" lIns="0" tIns="217804" rIns="0" bIns="0" rtlCol="0">
            <a:spAutoFit/>
          </a:bodyPr>
          <a:lstStyle/>
          <a:p>
            <a:pPr marL="12700" marR="5080">
              <a:lnSpc>
                <a:spcPts val="8080"/>
              </a:lnSpc>
              <a:spcBef>
                <a:spcPts val="1714"/>
              </a:spcBef>
            </a:pPr>
            <a:r>
              <a:rPr sz="8050" spc="-145" dirty="0">
                <a:solidFill>
                  <a:srgbClr val="73262F"/>
                </a:solidFill>
                <a:latin typeface="Segoe UI Semibold"/>
                <a:cs typeface="Segoe UI Semibold"/>
              </a:rPr>
              <a:t>T</a:t>
            </a:r>
            <a:r>
              <a:rPr sz="8050" spc="-120" dirty="0">
                <a:solidFill>
                  <a:srgbClr val="73262F"/>
                </a:solidFill>
                <a:latin typeface="Segoe UI Semibold"/>
                <a:cs typeface="Segoe UI Semibold"/>
              </a:rPr>
              <a:t>h</a:t>
            </a:r>
            <a:r>
              <a:rPr sz="8050" spc="20" dirty="0">
                <a:solidFill>
                  <a:srgbClr val="73262F"/>
                </a:solidFill>
                <a:latin typeface="Segoe UI Semibold"/>
                <a:cs typeface="Segoe UI Semibold"/>
              </a:rPr>
              <a:t>e</a:t>
            </a:r>
            <a:r>
              <a:rPr sz="8050" spc="-800" dirty="0">
                <a:solidFill>
                  <a:srgbClr val="73262F"/>
                </a:solidFill>
                <a:latin typeface="Segoe UI Semibold"/>
                <a:cs typeface="Segoe UI Semibold"/>
              </a:rPr>
              <a:t> </a:t>
            </a:r>
            <a:r>
              <a:rPr sz="8050" spc="-155" dirty="0">
                <a:solidFill>
                  <a:srgbClr val="73262F"/>
                </a:solidFill>
                <a:latin typeface="Segoe UI Semibold"/>
                <a:cs typeface="Segoe UI Semibold"/>
              </a:rPr>
              <a:t>r</a:t>
            </a:r>
            <a:r>
              <a:rPr sz="8050" spc="-135" dirty="0">
                <a:solidFill>
                  <a:srgbClr val="73262F"/>
                </a:solidFill>
                <a:latin typeface="Segoe UI Semibold"/>
                <a:cs typeface="Segoe UI Semibold"/>
              </a:rPr>
              <a:t>o</a:t>
            </a:r>
            <a:r>
              <a:rPr sz="8050" spc="-130" dirty="0">
                <a:solidFill>
                  <a:srgbClr val="73262F"/>
                </a:solidFill>
                <a:latin typeface="Segoe UI Semibold"/>
                <a:cs typeface="Segoe UI Semibold"/>
              </a:rPr>
              <a:t>a</a:t>
            </a:r>
            <a:r>
              <a:rPr sz="8050" spc="25" dirty="0">
                <a:solidFill>
                  <a:srgbClr val="73262F"/>
                </a:solidFill>
                <a:latin typeface="Segoe UI Semibold"/>
                <a:cs typeface="Segoe UI Semibold"/>
              </a:rPr>
              <a:t>d</a:t>
            </a:r>
            <a:r>
              <a:rPr sz="8050" spc="5" dirty="0">
                <a:solidFill>
                  <a:srgbClr val="73262F"/>
                </a:solidFill>
                <a:latin typeface="Segoe UI Semibold"/>
                <a:cs typeface="Segoe UI Semibold"/>
              </a:rPr>
              <a:t> </a:t>
            </a:r>
            <a:r>
              <a:rPr sz="8050" spc="-165" dirty="0">
                <a:solidFill>
                  <a:srgbClr val="73262F"/>
                </a:solidFill>
                <a:latin typeface="Segoe UI Semibold"/>
                <a:cs typeface="Segoe UI Semibold"/>
              </a:rPr>
              <a:t>a</a:t>
            </a:r>
            <a:r>
              <a:rPr sz="8050" spc="-114" dirty="0">
                <a:solidFill>
                  <a:srgbClr val="73262F"/>
                </a:solidFill>
                <a:latin typeface="Segoe UI Semibold"/>
                <a:cs typeface="Segoe UI Semibold"/>
              </a:rPr>
              <a:t>he</a:t>
            </a:r>
            <a:r>
              <a:rPr sz="8050" spc="-130" dirty="0">
                <a:solidFill>
                  <a:srgbClr val="73262F"/>
                </a:solidFill>
                <a:latin typeface="Segoe UI Semibold"/>
                <a:cs typeface="Segoe UI Semibold"/>
              </a:rPr>
              <a:t>a</a:t>
            </a:r>
            <a:r>
              <a:rPr sz="8050" spc="20" dirty="0">
                <a:solidFill>
                  <a:srgbClr val="73262F"/>
                </a:solidFill>
                <a:latin typeface="Segoe UI Semibold"/>
                <a:cs typeface="Segoe UI Semibold"/>
              </a:rPr>
              <a:t>d </a:t>
            </a:r>
            <a:r>
              <a:rPr sz="8050" spc="10" dirty="0">
                <a:solidFill>
                  <a:srgbClr val="73262F"/>
                </a:solidFill>
                <a:latin typeface="Segoe UI Semibold"/>
                <a:cs typeface="Segoe UI Semibold"/>
              </a:rPr>
              <a:t> </a:t>
            </a:r>
            <a:r>
              <a:rPr sz="8050" spc="-100" dirty="0">
                <a:solidFill>
                  <a:srgbClr val="73262F"/>
                </a:solidFill>
                <a:latin typeface="Segoe UI Semibold"/>
                <a:cs typeface="Segoe UI Semibold"/>
              </a:rPr>
              <a:t>with</a:t>
            </a:r>
            <a:r>
              <a:rPr sz="8050" spc="-5" dirty="0">
                <a:solidFill>
                  <a:srgbClr val="73262F"/>
                </a:solidFill>
                <a:latin typeface="Segoe UI Semibold"/>
                <a:cs typeface="Segoe UI Semibold"/>
              </a:rPr>
              <a:t> </a:t>
            </a:r>
            <a:r>
              <a:rPr sz="8050" spc="-155" dirty="0">
                <a:solidFill>
                  <a:srgbClr val="73262F"/>
                </a:solidFill>
                <a:latin typeface="Segoe UI Semibold"/>
                <a:cs typeface="Segoe UI Semibold"/>
              </a:rPr>
              <a:t>Copilot</a:t>
            </a:r>
            <a:endParaRPr sz="8050">
              <a:latin typeface="Segoe UI Semibold"/>
              <a:cs typeface="Segoe UI Semibold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374418" y="3248350"/>
            <a:ext cx="3866515" cy="165925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23200"/>
              </a:lnSpc>
              <a:spcBef>
                <a:spcPts val="90"/>
              </a:spcBef>
            </a:pPr>
            <a:r>
              <a:rPr sz="1450" spc="10" dirty="0">
                <a:solidFill>
                  <a:srgbClr val="091F2C"/>
                </a:solidFill>
                <a:latin typeface="Trebuchet MS"/>
                <a:cs typeface="Trebuchet MS"/>
              </a:rPr>
              <a:t>By embracing </a:t>
            </a:r>
            <a:r>
              <a:rPr sz="1450" spc="-25" dirty="0">
                <a:solidFill>
                  <a:srgbClr val="091F2C"/>
                </a:solidFill>
                <a:latin typeface="Trebuchet MS"/>
                <a:cs typeface="Trebuchet MS"/>
              </a:rPr>
              <a:t>this </a:t>
            </a:r>
            <a:r>
              <a:rPr sz="1450" spc="25" dirty="0">
                <a:solidFill>
                  <a:srgbClr val="091F2C"/>
                </a:solidFill>
                <a:latin typeface="Trebuchet MS"/>
                <a:cs typeface="Trebuchet MS"/>
              </a:rPr>
              <a:t>momentous </a:t>
            </a:r>
            <a:r>
              <a:rPr sz="1450" spc="-25" dirty="0">
                <a:solidFill>
                  <a:srgbClr val="091F2C"/>
                </a:solidFill>
                <a:latin typeface="Trebuchet MS"/>
                <a:cs typeface="Trebuchet MS"/>
              </a:rPr>
              <a:t>shift </a:t>
            </a:r>
            <a:r>
              <a:rPr sz="1450" spc="-10" dirty="0">
                <a:solidFill>
                  <a:srgbClr val="091F2C"/>
                </a:solidFill>
                <a:latin typeface="Trebuchet MS"/>
                <a:cs typeface="Trebuchet MS"/>
              </a:rPr>
              <a:t>to </a:t>
            </a:r>
            <a:r>
              <a:rPr sz="1450" spc="-45" dirty="0">
                <a:solidFill>
                  <a:srgbClr val="091F2C"/>
                </a:solidFill>
                <a:latin typeface="Trebuchet MS"/>
                <a:cs typeface="Trebuchet MS"/>
              </a:rPr>
              <a:t>AI, </a:t>
            </a:r>
            <a:r>
              <a:rPr sz="1450" spc="-4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50" dirty="0">
                <a:solidFill>
                  <a:srgbClr val="091F2C"/>
                </a:solidFill>
                <a:latin typeface="Trebuchet MS"/>
                <a:cs typeface="Trebuchet MS"/>
              </a:rPr>
              <a:t>you’re </a:t>
            </a:r>
            <a:r>
              <a:rPr sz="1450" spc="35" dirty="0">
                <a:solidFill>
                  <a:srgbClr val="091F2C"/>
                </a:solidFill>
                <a:latin typeface="Trebuchet MS"/>
                <a:cs typeface="Trebuchet MS"/>
              </a:rPr>
              <a:t>boosting </a:t>
            </a:r>
            <a:r>
              <a:rPr sz="1450" spc="15" dirty="0">
                <a:solidFill>
                  <a:srgbClr val="091F2C"/>
                </a:solidFill>
                <a:latin typeface="Trebuchet MS"/>
                <a:cs typeface="Trebuchet MS"/>
              </a:rPr>
              <a:t>more </a:t>
            </a:r>
            <a:r>
              <a:rPr sz="1450" spc="-5" dirty="0">
                <a:solidFill>
                  <a:srgbClr val="091F2C"/>
                </a:solidFill>
                <a:latin typeface="Trebuchet MS"/>
                <a:cs typeface="Trebuchet MS"/>
              </a:rPr>
              <a:t>than </a:t>
            </a:r>
            <a:r>
              <a:rPr sz="1450" spc="-50" dirty="0">
                <a:solidFill>
                  <a:srgbClr val="091F2C"/>
                </a:solidFill>
                <a:latin typeface="Trebuchet MS"/>
                <a:cs typeface="Trebuchet MS"/>
              </a:rPr>
              <a:t>just </a:t>
            </a:r>
            <a:r>
              <a:rPr sz="1450" spc="-15" dirty="0">
                <a:solidFill>
                  <a:srgbClr val="091F2C"/>
                </a:solidFill>
                <a:latin typeface="Trebuchet MS"/>
                <a:cs typeface="Trebuchet MS"/>
              </a:rPr>
              <a:t>individual </a:t>
            </a:r>
            <a:r>
              <a:rPr sz="1450" spc="25" dirty="0">
                <a:solidFill>
                  <a:srgbClr val="091F2C"/>
                </a:solidFill>
                <a:latin typeface="Trebuchet MS"/>
                <a:cs typeface="Trebuchet MS"/>
              </a:rPr>
              <a:t>and </a:t>
            </a:r>
            <a:r>
              <a:rPr sz="1450" spc="3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20" dirty="0">
                <a:solidFill>
                  <a:srgbClr val="091F2C"/>
                </a:solidFill>
                <a:latin typeface="Trebuchet MS"/>
                <a:cs typeface="Trebuchet MS"/>
              </a:rPr>
              <a:t>team </a:t>
            </a:r>
            <a:r>
              <a:rPr sz="1450" spc="-30" dirty="0">
                <a:solidFill>
                  <a:srgbClr val="091F2C"/>
                </a:solidFill>
                <a:latin typeface="Trebuchet MS"/>
                <a:cs typeface="Trebuchet MS"/>
              </a:rPr>
              <a:t>productivity. </a:t>
            </a:r>
            <a:r>
              <a:rPr sz="1450" spc="-45" dirty="0">
                <a:solidFill>
                  <a:srgbClr val="091F2C"/>
                </a:solidFill>
                <a:latin typeface="Trebuchet MS"/>
                <a:cs typeface="Trebuchet MS"/>
              </a:rPr>
              <a:t>You’ve </a:t>
            </a:r>
            <a:r>
              <a:rPr sz="1450" spc="30" dirty="0">
                <a:solidFill>
                  <a:srgbClr val="091F2C"/>
                </a:solidFill>
                <a:latin typeface="Trebuchet MS"/>
                <a:cs typeface="Trebuchet MS"/>
              </a:rPr>
              <a:t>opened </a:t>
            </a:r>
            <a:r>
              <a:rPr sz="1450" spc="-20" dirty="0">
                <a:solidFill>
                  <a:srgbClr val="091F2C"/>
                </a:solidFill>
                <a:latin typeface="Trebuchet MS"/>
                <a:cs typeface="Trebuchet MS"/>
              </a:rPr>
              <a:t>the </a:t>
            </a:r>
            <a:r>
              <a:rPr sz="1450" spc="40" dirty="0">
                <a:solidFill>
                  <a:srgbClr val="091F2C"/>
                </a:solidFill>
                <a:latin typeface="Trebuchet MS"/>
                <a:cs typeface="Trebuchet MS"/>
              </a:rPr>
              <a:t>door </a:t>
            </a:r>
            <a:r>
              <a:rPr sz="1450" spc="-10" dirty="0">
                <a:solidFill>
                  <a:srgbClr val="091F2C"/>
                </a:solidFill>
                <a:latin typeface="Trebuchet MS"/>
                <a:cs typeface="Trebuchet MS"/>
              </a:rPr>
              <a:t>to </a:t>
            </a:r>
            <a:r>
              <a:rPr sz="1450" spc="-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10" dirty="0">
                <a:solidFill>
                  <a:srgbClr val="091F2C"/>
                </a:solidFill>
                <a:latin typeface="Trebuchet MS"/>
                <a:cs typeface="Trebuchet MS"/>
              </a:rPr>
              <a:t>tremendous</a:t>
            </a:r>
            <a:r>
              <a:rPr sz="1450" spc="-5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15" dirty="0">
                <a:solidFill>
                  <a:srgbClr val="091F2C"/>
                </a:solidFill>
                <a:latin typeface="Trebuchet MS"/>
                <a:cs typeface="Trebuchet MS"/>
              </a:rPr>
              <a:t>business</a:t>
            </a:r>
            <a:r>
              <a:rPr sz="1450" spc="-5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25" dirty="0">
                <a:solidFill>
                  <a:srgbClr val="091F2C"/>
                </a:solidFill>
                <a:latin typeface="Trebuchet MS"/>
                <a:cs typeface="Trebuchet MS"/>
              </a:rPr>
              <a:t>transformation—and</a:t>
            </a:r>
            <a:r>
              <a:rPr sz="1450" spc="-5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25" dirty="0">
                <a:solidFill>
                  <a:srgbClr val="091F2C"/>
                </a:solidFill>
                <a:latin typeface="Trebuchet MS"/>
                <a:cs typeface="Trebuchet MS"/>
              </a:rPr>
              <a:t>the </a:t>
            </a:r>
            <a:r>
              <a:rPr sz="1450" spc="-42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10" dirty="0">
                <a:solidFill>
                  <a:srgbClr val="091F2C"/>
                </a:solidFill>
                <a:latin typeface="Trebuchet MS"/>
                <a:cs typeface="Trebuchet MS"/>
              </a:rPr>
              <a:t>pace </a:t>
            </a:r>
            <a:r>
              <a:rPr sz="1450" spc="-5" dirty="0">
                <a:solidFill>
                  <a:srgbClr val="091F2C"/>
                </a:solidFill>
                <a:latin typeface="Trebuchet MS"/>
                <a:cs typeface="Trebuchet MS"/>
              </a:rPr>
              <a:t>of </a:t>
            </a:r>
            <a:r>
              <a:rPr sz="1450" dirty="0">
                <a:solidFill>
                  <a:srgbClr val="091F2C"/>
                </a:solidFill>
                <a:latin typeface="Trebuchet MS"/>
                <a:cs typeface="Trebuchet MS"/>
              </a:rPr>
              <a:t>innovation </a:t>
            </a:r>
            <a:r>
              <a:rPr sz="1450" spc="-30" dirty="0">
                <a:solidFill>
                  <a:srgbClr val="091F2C"/>
                </a:solidFill>
                <a:latin typeface="Trebuchet MS"/>
                <a:cs typeface="Trebuchet MS"/>
              </a:rPr>
              <a:t>with </a:t>
            </a:r>
            <a:r>
              <a:rPr sz="1450" spc="-5" dirty="0">
                <a:solidFill>
                  <a:srgbClr val="091F2C"/>
                </a:solidFill>
                <a:latin typeface="Trebuchet MS"/>
                <a:cs typeface="Trebuchet MS"/>
              </a:rPr>
              <a:t>Copilot </a:t>
            </a:r>
            <a:r>
              <a:rPr sz="1450" spc="-20" dirty="0">
                <a:solidFill>
                  <a:srgbClr val="091F2C"/>
                </a:solidFill>
                <a:latin typeface="Trebuchet MS"/>
                <a:cs typeface="Trebuchet MS"/>
              </a:rPr>
              <a:t>is </a:t>
            </a:r>
            <a:r>
              <a:rPr sz="1450" spc="10" dirty="0">
                <a:solidFill>
                  <a:srgbClr val="091F2C"/>
                </a:solidFill>
                <a:latin typeface="Trebuchet MS"/>
                <a:cs typeface="Trebuchet MS"/>
              </a:rPr>
              <a:t>only </a:t>
            </a:r>
            <a:r>
              <a:rPr sz="1450" spc="60" dirty="0">
                <a:solidFill>
                  <a:srgbClr val="091F2C"/>
                </a:solidFill>
                <a:latin typeface="Trebuchet MS"/>
                <a:cs typeface="Trebuchet MS"/>
              </a:rPr>
              <a:t>going </a:t>
            </a:r>
            <a:r>
              <a:rPr sz="1450" spc="6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10" dirty="0">
                <a:solidFill>
                  <a:srgbClr val="091F2C"/>
                </a:solidFill>
                <a:latin typeface="Trebuchet MS"/>
                <a:cs typeface="Trebuchet MS"/>
              </a:rPr>
              <a:t>to</a:t>
            </a:r>
            <a:r>
              <a:rPr sz="1450" spc="-4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65" dirty="0">
                <a:solidFill>
                  <a:srgbClr val="091F2C"/>
                </a:solidFill>
                <a:latin typeface="Trebuchet MS"/>
                <a:cs typeface="Trebuchet MS"/>
              </a:rPr>
              <a:t>accelerate.</a:t>
            </a:r>
            <a:endParaRPr sz="145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374418" y="5154051"/>
            <a:ext cx="3768090" cy="842644"/>
          </a:xfrm>
          <a:prstGeom prst="rect">
            <a:avLst/>
          </a:prstGeom>
        </p:spPr>
        <p:txBody>
          <a:bodyPr vert="horz" wrap="square" lIns="0" tIns="628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95"/>
              </a:spcBef>
            </a:pPr>
            <a:r>
              <a:rPr sz="1450" spc="-55" dirty="0">
                <a:solidFill>
                  <a:srgbClr val="091F2C"/>
                </a:solidFill>
                <a:latin typeface="Trebuchet MS"/>
                <a:cs typeface="Trebuchet MS"/>
              </a:rPr>
              <a:t>If</a:t>
            </a:r>
            <a:r>
              <a:rPr sz="1450" spc="-4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35" dirty="0">
                <a:solidFill>
                  <a:srgbClr val="091F2C"/>
                </a:solidFill>
                <a:latin typeface="Trebuchet MS"/>
                <a:cs typeface="Trebuchet MS"/>
              </a:rPr>
              <a:t>you</a:t>
            </a:r>
            <a:r>
              <a:rPr sz="1450" spc="-3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20" dirty="0">
                <a:solidFill>
                  <a:srgbClr val="091F2C"/>
                </a:solidFill>
                <a:latin typeface="Trebuchet MS"/>
                <a:cs typeface="Trebuchet MS"/>
              </a:rPr>
              <a:t>follow</a:t>
            </a:r>
            <a:r>
              <a:rPr sz="1450" spc="-3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20" dirty="0">
                <a:solidFill>
                  <a:srgbClr val="091F2C"/>
                </a:solidFill>
                <a:latin typeface="Trebuchet MS"/>
                <a:cs typeface="Trebuchet MS"/>
              </a:rPr>
              <a:t>the</a:t>
            </a:r>
            <a:r>
              <a:rPr sz="1450" spc="-3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dirty="0">
                <a:solidFill>
                  <a:srgbClr val="091F2C"/>
                </a:solidFill>
                <a:latin typeface="Trebuchet MS"/>
                <a:cs typeface="Trebuchet MS"/>
              </a:rPr>
              <a:t>steps</a:t>
            </a:r>
            <a:r>
              <a:rPr sz="1450" spc="-3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15" dirty="0">
                <a:solidFill>
                  <a:srgbClr val="091F2C"/>
                </a:solidFill>
                <a:latin typeface="Trebuchet MS"/>
                <a:cs typeface="Trebuchet MS"/>
              </a:rPr>
              <a:t>in</a:t>
            </a:r>
            <a:r>
              <a:rPr sz="1450" spc="-3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25" dirty="0">
                <a:solidFill>
                  <a:srgbClr val="091F2C"/>
                </a:solidFill>
                <a:latin typeface="Trebuchet MS"/>
                <a:cs typeface="Trebuchet MS"/>
              </a:rPr>
              <a:t>this</a:t>
            </a:r>
            <a:r>
              <a:rPr sz="1450" spc="-3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5" dirty="0">
                <a:solidFill>
                  <a:srgbClr val="091F2C"/>
                </a:solidFill>
                <a:latin typeface="Trebuchet MS"/>
                <a:cs typeface="Trebuchet MS"/>
              </a:rPr>
              <a:t>playbook,</a:t>
            </a:r>
            <a:endParaRPr sz="1450">
              <a:latin typeface="Trebuchet MS"/>
              <a:cs typeface="Trebuchet MS"/>
            </a:endParaRPr>
          </a:p>
          <a:p>
            <a:pPr marL="12700" marR="5080">
              <a:lnSpc>
                <a:spcPct val="123200"/>
              </a:lnSpc>
            </a:pPr>
            <a:r>
              <a:rPr sz="1450" spc="35" dirty="0">
                <a:solidFill>
                  <a:srgbClr val="091F2C"/>
                </a:solidFill>
                <a:latin typeface="Trebuchet MS"/>
                <a:cs typeface="Trebuchet MS"/>
              </a:rPr>
              <a:t>you</a:t>
            </a:r>
            <a:r>
              <a:rPr sz="1450" spc="-3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5" dirty="0">
                <a:solidFill>
                  <a:srgbClr val="091F2C"/>
                </a:solidFill>
                <a:latin typeface="Trebuchet MS"/>
                <a:cs typeface="Trebuchet MS"/>
              </a:rPr>
              <a:t>can</a:t>
            </a:r>
            <a:r>
              <a:rPr sz="1450" spc="-3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20" dirty="0">
                <a:solidFill>
                  <a:srgbClr val="091F2C"/>
                </a:solidFill>
                <a:latin typeface="Trebuchet MS"/>
                <a:cs typeface="Trebuchet MS"/>
              </a:rPr>
              <a:t>be</a:t>
            </a:r>
            <a:r>
              <a:rPr sz="1450" spc="-3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15" dirty="0">
                <a:solidFill>
                  <a:srgbClr val="091F2C"/>
                </a:solidFill>
                <a:latin typeface="Trebuchet MS"/>
                <a:cs typeface="Trebuchet MS"/>
              </a:rPr>
              <a:t>confident</a:t>
            </a:r>
            <a:r>
              <a:rPr sz="1450" spc="-3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40" dirty="0">
                <a:solidFill>
                  <a:srgbClr val="091F2C"/>
                </a:solidFill>
                <a:latin typeface="Trebuchet MS"/>
                <a:cs typeface="Trebuchet MS"/>
              </a:rPr>
              <a:t>that</a:t>
            </a:r>
            <a:r>
              <a:rPr sz="1450" spc="-3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50" dirty="0">
                <a:solidFill>
                  <a:srgbClr val="091F2C"/>
                </a:solidFill>
                <a:latin typeface="Trebuchet MS"/>
                <a:cs typeface="Trebuchet MS"/>
              </a:rPr>
              <a:t>you’re</a:t>
            </a:r>
            <a:r>
              <a:rPr sz="1450" spc="-3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15" dirty="0">
                <a:solidFill>
                  <a:srgbClr val="091F2C"/>
                </a:solidFill>
                <a:latin typeface="Trebuchet MS"/>
                <a:cs typeface="Trebuchet MS"/>
              </a:rPr>
              <a:t>approaching </a:t>
            </a:r>
            <a:r>
              <a:rPr sz="1450" spc="-42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35" dirty="0">
                <a:solidFill>
                  <a:srgbClr val="091F2C"/>
                </a:solidFill>
                <a:latin typeface="Trebuchet MS"/>
                <a:cs typeface="Trebuchet MS"/>
              </a:rPr>
              <a:t>AI</a:t>
            </a:r>
            <a:r>
              <a:rPr sz="1450" spc="-3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10" dirty="0">
                <a:solidFill>
                  <a:srgbClr val="091F2C"/>
                </a:solidFill>
                <a:latin typeface="Trebuchet MS"/>
                <a:cs typeface="Trebuchet MS"/>
              </a:rPr>
              <a:t>transformation</a:t>
            </a:r>
            <a:r>
              <a:rPr sz="1450" spc="-2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50" dirty="0">
                <a:solidFill>
                  <a:srgbClr val="091F2C"/>
                </a:solidFill>
                <a:latin typeface="Trebuchet MS"/>
                <a:cs typeface="Trebuchet MS"/>
              </a:rPr>
              <a:t>intentionally.</a:t>
            </a:r>
            <a:r>
              <a:rPr sz="1450" spc="-2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70" dirty="0">
                <a:solidFill>
                  <a:srgbClr val="091F2C"/>
                </a:solidFill>
                <a:latin typeface="Trebuchet MS"/>
                <a:cs typeface="Trebuchet MS"/>
              </a:rPr>
              <a:t>You’ll</a:t>
            </a:r>
            <a:r>
              <a:rPr sz="1450" spc="-3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10" dirty="0">
                <a:solidFill>
                  <a:srgbClr val="091F2C"/>
                </a:solidFill>
                <a:latin typeface="Trebuchet MS"/>
                <a:cs typeface="Trebuchet MS"/>
              </a:rPr>
              <a:t>have</a:t>
            </a:r>
            <a:r>
              <a:rPr sz="1450" spc="-3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10" dirty="0">
                <a:solidFill>
                  <a:srgbClr val="091F2C"/>
                </a:solidFill>
                <a:latin typeface="Trebuchet MS"/>
                <a:cs typeface="Trebuchet MS"/>
              </a:rPr>
              <a:t>a</a:t>
            </a:r>
            <a:endParaRPr sz="145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065375" y="3248350"/>
            <a:ext cx="3969385" cy="22034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99695">
              <a:lnSpc>
                <a:spcPct val="123200"/>
              </a:lnSpc>
              <a:spcBef>
                <a:spcPts val="90"/>
              </a:spcBef>
            </a:pPr>
            <a:r>
              <a:rPr sz="1450" spc="-10" dirty="0">
                <a:solidFill>
                  <a:srgbClr val="091F2C"/>
                </a:solidFill>
                <a:latin typeface="Trebuchet MS"/>
                <a:cs typeface="Trebuchet MS"/>
              </a:rPr>
              <a:t>framework</a:t>
            </a:r>
            <a:r>
              <a:rPr sz="1450" spc="-4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10" dirty="0">
                <a:solidFill>
                  <a:srgbClr val="091F2C"/>
                </a:solidFill>
                <a:latin typeface="Trebuchet MS"/>
                <a:cs typeface="Trebuchet MS"/>
              </a:rPr>
              <a:t>to</a:t>
            </a:r>
            <a:r>
              <a:rPr sz="1450" spc="-3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5" dirty="0">
                <a:solidFill>
                  <a:srgbClr val="091F2C"/>
                </a:solidFill>
                <a:latin typeface="Trebuchet MS"/>
                <a:cs typeface="Trebuchet MS"/>
              </a:rPr>
              <a:t>help</a:t>
            </a:r>
            <a:r>
              <a:rPr sz="1450" spc="-4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35" dirty="0">
                <a:solidFill>
                  <a:srgbClr val="091F2C"/>
                </a:solidFill>
                <a:latin typeface="Trebuchet MS"/>
                <a:cs typeface="Trebuchet MS"/>
              </a:rPr>
              <a:t>you</a:t>
            </a:r>
            <a:r>
              <a:rPr sz="1450" spc="-4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30" dirty="0">
                <a:solidFill>
                  <a:srgbClr val="091F2C"/>
                </a:solidFill>
                <a:latin typeface="Trebuchet MS"/>
                <a:cs typeface="Trebuchet MS"/>
              </a:rPr>
              <a:t>prioritize</a:t>
            </a:r>
            <a:r>
              <a:rPr sz="1450" spc="-4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20" dirty="0">
                <a:solidFill>
                  <a:srgbClr val="091F2C"/>
                </a:solidFill>
                <a:latin typeface="Trebuchet MS"/>
                <a:cs typeface="Trebuchet MS"/>
              </a:rPr>
              <a:t>the</a:t>
            </a:r>
            <a:r>
              <a:rPr sz="1450" spc="-4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20" dirty="0">
                <a:solidFill>
                  <a:srgbClr val="091F2C"/>
                </a:solidFill>
                <a:latin typeface="Trebuchet MS"/>
                <a:cs typeface="Trebuchet MS"/>
              </a:rPr>
              <a:t>areas</a:t>
            </a:r>
            <a:r>
              <a:rPr sz="1450" spc="-4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30" dirty="0">
                <a:solidFill>
                  <a:srgbClr val="091F2C"/>
                </a:solidFill>
                <a:latin typeface="Trebuchet MS"/>
                <a:cs typeface="Trebuchet MS"/>
              </a:rPr>
              <a:t>with </a:t>
            </a:r>
            <a:r>
              <a:rPr sz="1450" spc="-42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20" dirty="0">
                <a:solidFill>
                  <a:srgbClr val="091F2C"/>
                </a:solidFill>
                <a:latin typeface="Trebuchet MS"/>
                <a:cs typeface="Trebuchet MS"/>
              </a:rPr>
              <a:t>the</a:t>
            </a:r>
            <a:r>
              <a:rPr sz="1450" spc="-1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10" dirty="0">
                <a:solidFill>
                  <a:srgbClr val="091F2C"/>
                </a:solidFill>
                <a:latin typeface="Trebuchet MS"/>
                <a:cs typeface="Trebuchet MS"/>
              </a:rPr>
              <a:t>highest</a:t>
            </a:r>
            <a:r>
              <a:rPr sz="1450" spc="-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25" dirty="0">
                <a:solidFill>
                  <a:srgbClr val="091F2C"/>
                </a:solidFill>
                <a:latin typeface="Trebuchet MS"/>
                <a:cs typeface="Trebuchet MS"/>
              </a:rPr>
              <a:t>potential</a:t>
            </a:r>
            <a:r>
              <a:rPr sz="1450" spc="-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10" dirty="0">
                <a:solidFill>
                  <a:srgbClr val="091F2C"/>
                </a:solidFill>
                <a:latin typeface="Trebuchet MS"/>
                <a:cs typeface="Trebuchet MS"/>
              </a:rPr>
              <a:t>impact</a:t>
            </a:r>
            <a:r>
              <a:rPr sz="1450" spc="-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70" dirty="0">
                <a:solidFill>
                  <a:srgbClr val="091F2C"/>
                </a:solidFill>
                <a:latin typeface="Trebuchet MS"/>
                <a:cs typeface="Trebuchet MS"/>
              </a:rPr>
              <a:t>first,</a:t>
            </a:r>
            <a:r>
              <a:rPr sz="145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15" dirty="0">
                <a:solidFill>
                  <a:srgbClr val="091F2C"/>
                </a:solidFill>
                <a:latin typeface="Trebuchet MS"/>
                <a:cs typeface="Trebuchet MS"/>
              </a:rPr>
              <a:t>optimize </a:t>
            </a:r>
            <a:r>
              <a:rPr sz="1450" spc="-1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5" dirty="0">
                <a:solidFill>
                  <a:srgbClr val="091F2C"/>
                </a:solidFill>
                <a:latin typeface="Trebuchet MS"/>
                <a:cs typeface="Trebuchet MS"/>
              </a:rPr>
              <a:t>your </a:t>
            </a:r>
            <a:r>
              <a:rPr sz="1450" spc="-30" dirty="0">
                <a:solidFill>
                  <a:srgbClr val="091F2C"/>
                </a:solidFill>
                <a:latin typeface="Trebuchet MS"/>
                <a:cs typeface="Trebuchet MS"/>
              </a:rPr>
              <a:t>time </a:t>
            </a:r>
            <a:r>
              <a:rPr sz="1450" spc="-10" dirty="0">
                <a:solidFill>
                  <a:srgbClr val="091F2C"/>
                </a:solidFill>
                <a:latin typeface="Trebuchet MS"/>
                <a:cs typeface="Trebuchet MS"/>
              </a:rPr>
              <a:t>to </a:t>
            </a:r>
            <a:r>
              <a:rPr sz="1450" spc="-55" dirty="0">
                <a:solidFill>
                  <a:srgbClr val="091F2C"/>
                </a:solidFill>
                <a:latin typeface="Trebuchet MS"/>
                <a:cs typeface="Trebuchet MS"/>
              </a:rPr>
              <a:t>value, </a:t>
            </a:r>
            <a:r>
              <a:rPr sz="1450" spc="30" dirty="0">
                <a:solidFill>
                  <a:srgbClr val="091F2C"/>
                </a:solidFill>
                <a:latin typeface="Trebuchet MS"/>
                <a:cs typeface="Trebuchet MS"/>
              </a:rPr>
              <a:t>manage </a:t>
            </a:r>
            <a:r>
              <a:rPr sz="1450" spc="-15" dirty="0">
                <a:solidFill>
                  <a:srgbClr val="091F2C"/>
                </a:solidFill>
                <a:latin typeface="Trebuchet MS"/>
                <a:cs typeface="Trebuchet MS"/>
              </a:rPr>
              <a:t>change, </a:t>
            </a:r>
            <a:r>
              <a:rPr sz="1450" spc="25" dirty="0">
                <a:solidFill>
                  <a:srgbClr val="091F2C"/>
                </a:solidFill>
                <a:latin typeface="Trebuchet MS"/>
                <a:cs typeface="Trebuchet MS"/>
              </a:rPr>
              <a:t>and </a:t>
            </a:r>
            <a:r>
              <a:rPr sz="1450" spc="-25" dirty="0">
                <a:solidFill>
                  <a:srgbClr val="091F2C"/>
                </a:solidFill>
                <a:latin typeface="Trebuchet MS"/>
                <a:cs typeface="Trebuchet MS"/>
              </a:rPr>
              <a:t>scale </a:t>
            </a:r>
            <a:r>
              <a:rPr sz="1450" spc="-2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10" dirty="0">
                <a:solidFill>
                  <a:srgbClr val="091F2C"/>
                </a:solidFill>
                <a:latin typeface="Trebuchet MS"/>
                <a:cs typeface="Trebuchet MS"/>
              </a:rPr>
              <a:t>when </a:t>
            </a:r>
            <a:r>
              <a:rPr sz="1450" spc="-20" dirty="0">
                <a:solidFill>
                  <a:srgbClr val="091F2C"/>
                </a:solidFill>
                <a:latin typeface="Trebuchet MS"/>
                <a:cs typeface="Trebuchet MS"/>
              </a:rPr>
              <a:t>the </a:t>
            </a:r>
            <a:r>
              <a:rPr sz="1450" spc="-30" dirty="0">
                <a:solidFill>
                  <a:srgbClr val="091F2C"/>
                </a:solidFill>
                <a:latin typeface="Trebuchet MS"/>
                <a:cs typeface="Trebuchet MS"/>
              </a:rPr>
              <a:t>time </a:t>
            </a:r>
            <a:r>
              <a:rPr sz="1450" spc="-20" dirty="0">
                <a:solidFill>
                  <a:srgbClr val="091F2C"/>
                </a:solidFill>
                <a:latin typeface="Trebuchet MS"/>
                <a:cs typeface="Trebuchet MS"/>
              </a:rPr>
              <a:t>is </a:t>
            </a:r>
            <a:r>
              <a:rPr sz="1450" spc="-45" dirty="0">
                <a:solidFill>
                  <a:srgbClr val="091F2C"/>
                </a:solidFill>
                <a:latin typeface="Trebuchet MS"/>
                <a:cs typeface="Trebuchet MS"/>
              </a:rPr>
              <a:t>right. </a:t>
            </a:r>
            <a:r>
              <a:rPr sz="1450" spc="-20" dirty="0">
                <a:solidFill>
                  <a:srgbClr val="091F2C"/>
                </a:solidFill>
                <a:latin typeface="Trebuchet MS"/>
                <a:cs typeface="Trebuchet MS"/>
              </a:rPr>
              <a:t>The </a:t>
            </a:r>
            <a:r>
              <a:rPr sz="1450" dirty="0">
                <a:solidFill>
                  <a:srgbClr val="091F2C"/>
                </a:solidFill>
                <a:latin typeface="Trebuchet MS"/>
                <a:cs typeface="Trebuchet MS"/>
              </a:rPr>
              <a:t>steps </a:t>
            </a:r>
            <a:r>
              <a:rPr sz="1450" spc="-15" dirty="0">
                <a:solidFill>
                  <a:srgbClr val="091F2C"/>
                </a:solidFill>
                <a:latin typeface="Trebuchet MS"/>
                <a:cs typeface="Trebuchet MS"/>
              </a:rPr>
              <a:t>in </a:t>
            </a:r>
            <a:r>
              <a:rPr sz="1450" spc="-25" dirty="0">
                <a:solidFill>
                  <a:srgbClr val="091F2C"/>
                </a:solidFill>
                <a:latin typeface="Trebuchet MS"/>
                <a:cs typeface="Trebuchet MS"/>
              </a:rPr>
              <a:t>this </a:t>
            </a:r>
            <a:r>
              <a:rPr sz="1450" spc="25" dirty="0">
                <a:solidFill>
                  <a:srgbClr val="091F2C"/>
                </a:solidFill>
                <a:latin typeface="Trebuchet MS"/>
                <a:cs typeface="Trebuchet MS"/>
              </a:rPr>
              <a:t>guide </a:t>
            </a:r>
            <a:r>
              <a:rPr sz="1450" spc="3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65" dirty="0">
                <a:solidFill>
                  <a:srgbClr val="091F2C"/>
                </a:solidFill>
                <a:latin typeface="Trebuchet MS"/>
                <a:cs typeface="Trebuchet MS"/>
              </a:rPr>
              <a:t>will</a:t>
            </a:r>
            <a:r>
              <a:rPr sz="1450" spc="-4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5" dirty="0">
                <a:solidFill>
                  <a:srgbClr val="091F2C"/>
                </a:solidFill>
                <a:latin typeface="Trebuchet MS"/>
                <a:cs typeface="Trebuchet MS"/>
              </a:rPr>
              <a:t>also</a:t>
            </a:r>
            <a:r>
              <a:rPr sz="1450" spc="-3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5" dirty="0">
                <a:solidFill>
                  <a:srgbClr val="091F2C"/>
                </a:solidFill>
                <a:latin typeface="Trebuchet MS"/>
                <a:cs typeface="Trebuchet MS"/>
              </a:rPr>
              <a:t>help</a:t>
            </a:r>
            <a:r>
              <a:rPr sz="1450" spc="-3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35" dirty="0">
                <a:solidFill>
                  <a:srgbClr val="091F2C"/>
                </a:solidFill>
                <a:latin typeface="Trebuchet MS"/>
                <a:cs typeface="Trebuchet MS"/>
              </a:rPr>
              <a:t>you</a:t>
            </a:r>
            <a:r>
              <a:rPr sz="1450" spc="-3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15" dirty="0">
                <a:solidFill>
                  <a:srgbClr val="091F2C"/>
                </a:solidFill>
                <a:latin typeface="Trebuchet MS"/>
                <a:cs typeface="Trebuchet MS"/>
              </a:rPr>
              <a:t>gain</a:t>
            </a:r>
            <a:r>
              <a:rPr sz="1450" spc="-3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15" dirty="0">
                <a:solidFill>
                  <a:srgbClr val="091F2C"/>
                </a:solidFill>
                <a:latin typeface="Trebuchet MS"/>
                <a:cs typeface="Trebuchet MS"/>
              </a:rPr>
              <a:t>buy-in</a:t>
            </a:r>
            <a:r>
              <a:rPr sz="1450" spc="-3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50" dirty="0">
                <a:solidFill>
                  <a:srgbClr val="091F2C"/>
                </a:solidFill>
                <a:latin typeface="Trebuchet MS"/>
                <a:cs typeface="Trebuchet MS"/>
              </a:rPr>
              <a:t>at</a:t>
            </a:r>
            <a:r>
              <a:rPr sz="1450" spc="-3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15" dirty="0">
                <a:solidFill>
                  <a:srgbClr val="091F2C"/>
                </a:solidFill>
                <a:latin typeface="Trebuchet MS"/>
                <a:cs typeface="Trebuchet MS"/>
              </a:rPr>
              <a:t>every</a:t>
            </a:r>
            <a:r>
              <a:rPr sz="1450" spc="-3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45" dirty="0">
                <a:solidFill>
                  <a:srgbClr val="091F2C"/>
                </a:solidFill>
                <a:latin typeface="Trebuchet MS"/>
                <a:cs typeface="Trebuchet MS"/>
              </a:rPr>
              <a:t>level</a:t>
            </a:r>
            <a:r>
              <a:rPr sz="1450" spc="-3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5" dirty="0">
                <a:solidFill>
                  <a:srgbClr val="091F2C"/>
                </a:solidFill>
                <a:latin typeface="Trebuchet MS"/>
                <a:cs typeface="Trebuchet MS"/>
              </a:rPr>
              <a:t>of</a:t>
            </a:r>
            <a:endParaRPr sz="1450">
              <a:latin typeface="Trebuchet MS"/>
              <a:cs typeface="Trebuchet MS"/>
            </a:endParaRPr>
          </a:p>
          <a:p>
            <a:pPr marL="12700" marR="5080">
              <a:lnSpc>
                <a:spcPct val="123200"/>
              </a:lnSpc>
            </a:pPr>
            <a:r>
              <a:rPr sz="1450" spc="5" dirty="0">
                <a:solidFill>
                  <a:srgbClr val="091F2C"/>
                </a:solidFill>
                <a:latin typeface="Trebuchet MS"/>
                <a:cs typeface="Trebuchet MS"/>
              </a:rPr>
              <a:t>your</a:t>
            </a:r>
            <a:r>
              <a:rPr sz="1450" spc="-3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dirty="0">
                <a:solidFill>
                  <a:srgbClr val="091F2C"/>
                </a:solidFill>
                <a:latin typeface="Trebuchet MS"/>
                <a:cs typeface="Trebuchet MS"/>
              </a:rPr>
              <a:t>organization</a:t>
            </a:r>
            <a:r>
              <a:rPr sz="1450" spc="-2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60" dirty="0">
                <a:solidFill>
                  <a:srgbClr val="091F2C"/>
                </a:solidFill>
                <a:latin typeface="Trebuchet MS"/>
                <a:cs typeface="Trebuchet MS"/>
              </a:rPr>
              <a:t>so</a:t>
            </a:r>
            <a:r>
              <a:rPr sz="1450" spc="-2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35" dirty="0">
                <a:solidFill>
                  <a:srgbClr val="091F2C"/>
                </a:solidFill>
                <a:latin typeface="Trebuchet MS"/>
                <a:cs typeface="Trebuchet MS"/>
              </a:rPr>
              <a:t>you</a:t>
            </a:r>
            <a:r>
              <a:rPr sz="1450" spc="-2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5" dirty="0">
                <a:solidFill>
                  <a:srgbClr val="091F2C"/>
                </a:solidFill>
                <a:latin typeface="Trebuchet MS"/>
                <a:cs typeface="Trebuchet MS"/>
              </a:rPr>
              <a:t>can</a:t>
            </a:r>
            <a:r>
              <a:rPr sz="1450" spc="-2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5" dirty="0">
                <a:solidFill>
                  <a:srgbClr val="091F2C"/>
                </a:solidFill>
                <a:latin typeface="Trebuchet MS"/>
                <a:cs typeface="Trebuchet MS"/>
              </a:rPr>
              <a:t>build</a:t>
            </a:r>
            <a:r>
              <a:rPr sz="1450" spc="-2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10" dirty="0">
                <a:solidFill>
                  <a:srgbClr val="091F2C"/>
                </a:solidFill>
                <a:latin typeface="Trebuchet MS"/>
                <a:cs typeface="Trebuchet MS"/>
              </a:rPr>
              <a:t>an</a:t>
            </a:r>
            <a:r>
              <a:rPr sz="1450" spc="-3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20" dirty="0">
                <a:solidFill>
                  <a:srgbClr val="091F2C"/>
                </a:solidFill>
                <a:latin typeface="Trebuchet MS"/>
                <a:cs typeface="Trebuchet MS"/>
              </a:rPr>
              <a:t>AI-centric </a:t>
            </a:r>
            <a:r>
              <a:rPr sz="1450" spc="-42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60" dirty="0">
                <a:solidFill>
                  <a:srgbClr val="091F2C"/>
                </a:solidFill>
                <a:latin typeface="Trebuchet MS"/>
                <a:cs typeface="Trebuchet MS"/>
              </a:rPr>
              <a:t>culture, </a:t>
            </a:r>
            <a:r>
              <a:rPr sz="1450" spc="-10" dirty="0">
                <a:solidFill>
                  <a:srgbClr val="091F2C"/>
                </a:solidFill>
                <a:latin typeface="Trebuchet MS"/>
                <a:cs typeface="Trebuchet MS"/>
              </a:rPr>
              <a:t>which </a:t>
            </a:r>
            <a:r>
              <a:rPr sz="1450" spc="-20" dirty="0">
                <a:solidFill>
                  <a:srgbClr val="091F2C"/>
                </a:solidFill>
                <a:latin typeface="Trebuchet MS"/>
                <a:cs typeface="Trebuchet MS"/>
              </a:rPr>
              <a:t>is the </a:t>
            </a:r>
            <a:r>
              <a:rPr sz="1450" spc="-30" dirty="0">
                <a:solidFill>
                  <a:srgbClr val="091F2C"/>
                </a:solidFill>
                <a:latin typeface="Trebuchet MS"/>
                <a:cs typeface="Trebuchet MS"/>
              </a:rPr>
              <a:t>true secret </a:t>
            </a:r>
            <a:r>
              <a:rPr sz="1450" spc="-10" dirty="0">
                <a:solidFill>
                  <a:srgbClr val="091F2C"/>
                </a:solidFill>
                <a:latin typeface="Trebuchet MS"/>
                <a:cs typeface="Trebuchet MS"/>
              </a:rPr>
              <a:t>to </a:t>
            </a:r>
            <a:r>
              <a:rPr sz="1450" spc="20" dirty="0">
                <a:solidFill>
                  <a:srgbClr val="091F2C"/>
                </a:solidFill>
                <a:latin typeface="Trebuchet MS"/>
                <a:cs typeface="Trebuchet MS"/>
              </a:rPr>
              <a:t>gaining </a:t>
            </a:r>
            <a:r>
              <a:rPr sz="1450" spc="-10" dirty="0">
                <a:solidFill>
                  <a:srgbClr val="091F2C"/>
                </a:solidFill>
                <a:latin typeface="Trebuchet MS"/>
                <a:cs typeface="Trebuchet MS"/>
              </a:rPr>
              <a:t>a </a:t>
            </a:r>
            <a:r>
              <a:rPr sz="1450" spc="-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20" dirty="0">
                <a:solidFill>
                  <a:srgbClr val="091F2C"/>
                </a:solidFill>
                <a:latin typeface="Trebuchet MS"/>
                <a:cs typeface="Trebuchet MS"/>
              </a:rPr>
              <a:t>competitive</a:t>
            </a:r>
            <a:r>
              <a:rPr sz="1450" spc="-4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40" dirty="0">
                <a:solidFill>
                  <a:srgbClr val="091F2C"/>
                </a:solidFill>
                <a:latin typeface="Trebuchet MS"/>
                <a:cs typeface="Trebuchet MS"/>
              </a:rPr>
              <a:t>edge</a:t>
            </a:r>
            <a:r>
              <a:rPr sz="1450" spc="-3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30" dirty="0">
                <a:solidFill>
                  <a:srgbClr val="091F2C"/>
                </a:solidFill>
                <a:latin typeface="Trebuchet MS"/>
                <a:cs typeface="Trebuchet MS"/>
              </a:rPr>
              <a:t>with</a:t>
            </a:r>
            <a:r>
              <a:rPr sz="1450" spc="-4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25" dirty="0">
                <a:solidFill>
                  <a:srgbClr val="091F2C"/>
                </a:solidFill>
                <a:latin typeface="Trebuchet MS"/>
                <a:cs typeface="Trebuchet MS"/>
              </a:rPr>
              <a:t>this</a:t>
            </a:r>
            <a:r>
              <a:rPr sz="1450" spc="-3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15" dirty="0">
                <a:solidFill>
                  <a:srgbClr val="091F2C"/>
                </a:solidFill>
                <a:latin typeface="Trebuchet MS"/>
                <a:cs typeface="Trebuchet MS"/>
              </a:rPr>
              <a:t>technology.</a:t>
            </a:r>
            <a:endParaRPr sz="1450">
              <a:latin typeface="Trebuchet MS"/>
              <a:cs typeface="Trebuchet MS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0052050" y="847098"/>
            <a:ext cx="8517255" cy="6993255"/>
            <a:chOff x="10052050" y="847098"/>
            <a:chExt cx="8517255" cy="6993255"/>
          </a:xfrm>
        </p:grpSpPr>
        <p:sp>
          <p:nvSpPr>
            <p:cNvPr id="9" name="object 9"/>
            <p:cNvSpPr/>
            <p:nvPr/>
          </p:nvSpPr>
          <p:spPr>
            <a:xfrm>
              <a:off x="10360927" y="6966337"/>
              <a:ext cx="873760" cy="873760"/>
            </a:xfrm>
            <a:custGeom>
              <a:avLst/>
              <a:gdLst/>
              <a:ahLst/>
              <a:cxnLst/>
              <a:rect l="l" t="t" r="r" b="b"/>
              <a:pathLst>
                <a:path w="873759" h="873759">
                  <a:moveTo>
                    <a:pt x="631875" y="424180"/>
                  </a:moveTo>
                  <a:lnTo>
                    <a:pt x="628345" y="416191"/>
                  </a:lnTo>
                  <a:lnTo>
                    <a:pt x="622134" y="410565"/>
                  </a:lnTo>
                  <a:lnTo>
                    <a:pt x="439775" y="245186"/>
                  </a:lnTo>
                  <a:lnTo>
                    <a:pt x="429653" y="239141"/>
                  </a:lnTo>
                  <a:lnTo>
                    <a:pt x="418388" y="237515"/>
                  </a:lnTo>
                  <a:lnTo>
                    <a:pt x="407339" y="240233"/>
                  </a:lnTo>
                  <a:lnTo>
                    <a:pt x="397852" y="247218"/>
                  </a:lnTo>
                  <a:lnTo>
                    <a:pt x="391807" y="257352"/>
                  </a:lnTo>
                  <a:lnTo>
                    <a:pt x="390182" y="268617"/>
                  </a:lnTo>
                  <a:lnTo>
                    <a:pt x="392899" y="279666"/>
                  </a:lnTo>
                  <a:lnTo>
                    <a:pt x="399884" y="289153"/>
                  </a:lnTo>
                  <a:lnTo>
                    <a:pt x="525272" y="402869"/>
                  </a:lnTo>
                  <a:lnTo>
                    <a:pt x="233248" y="402869"/>
                  </a:lnTo>
                  <a:lnTo>
                    <a:pt x="221691" y="405206"/>
                  </a:lnTo>
                  <a:lnTo>
                    <a:pt x="212255" y="411568"/>
                  </a:lnTo>
                  <a:lnTo>
                    <a:pt x="205892" y="421005"/>
                  </a:lnTo>
                  <a:lnTo>
                    <a:pt x="203555" y="432562"/>
                  </a:lnTo>
                  <a:lnTo>
                    <a:pt x="205892" y="444119"/>
                  </a:lnTo>
                  <a:lnTo>
                    <a:pt x="212255" y="453542"/>
                  </a:lnTo>
                  <a:lnTo>
                    <a:pt x="221691" y="459905"/>
                  </a:lnTo>
                  <a:lnTo>
                    <a:pt x="233248" y="462241"/>
                  </a:lnTo>
                  <a:lnTo>
                    <a:pt x="525272" y="462241"/>
                  </a:lnTo>
                  <a:lnTo>
                    <a:pt x="399884" y="575957"/>
                  </a:lnTo>
                  <a:lnTo>
                    <a:pt x="392899" y="585444"/>
                  </a:lnTo>
                  <a:lnTo>
                    <a:pt x="390182" y="596493"/>
                  </a:lnTo>
                  <a:lnTo>
                    <a:pt x="391807" y="607758"/>
                  </a:lnTo>
                  <a:lnTo>
                    <a:pt x="397852" y="617893"/>
                  </a:lnTo>
                  <a:lnTo>
                    <a:pt x="403707" y="624357"/>
                  </a:lnTo>
                  <a:lnTo>
                    <a:pt x="411759" y="627634"/>
                  </a:lnTo>
                  <a:lnTo>
                    <a:pt x="426961" y="627634"/>
                  </a:lnTo>
                  <a:lnTo>
                    <a:pt x="434098" y="625081"/>
                  </a:lnTo>
                  <a:lnTo>
                    <a:pt x="628345" y="448906"/>
                  </a:lnTo>
                  <a:lnTo>
                    <a:pt x="631875" y="440931"/>
                  </a:lnTo>
                  <a:lnTo>
                    <a:pt x="631875" y="424180"/>
                  </a:lnTo>
                  <a:close/>
                </a:path>
                <a:path w="873759" h="873759">
                  <a:moveTo>
                    <a:pt x="873594" y="436803"/>
                  </a:moveTo>
                  <a:lnTo>
                    <a:pt x="871029" y="389267"/>
                  </a:lnTo>
                  <a:lnTo>
                    <a:pt x="863498" y="343217"/>
                  </a:lnTo>
                  <a:lnTo>
                    <a:pt x="851281" y="298894"/>
                  </a:lnTo>
                  <a:lnTo>
                    <a:pt x="834656" y="256565"/>
                  </a:lnTo>
                  <a:lnTo>
                    <a:pt x="814222" y="217195"/>
                  </a:lnTo>
                  <a:lnTo>
                    <a:pt x="814222" y="436803"/>
                  </a:lnTo>
                  <a:lnTo>
                    <a:pt x="811276" y="484073"/>
                  </a:lnTo>
                  <a:lnTo>
                    <a:pt x="802678" y="529615"/>
                  </a:lnTo>
                  <a:lnTo>
                    <a:pt x="788771" y="573074"/>
                  </a:lnTo>
                  <a:lnTo>
                    <a:pt x="769937" y="614083"/>
                  </a:lnTo>
                  <a:lnTo>
                    <a:pt x="746506" y="652284"/>
                  </a:lnTo>
                  <a:lnTo>
                    <a:pt x="718858" y="687324"/>
                  </a:lnTo>
                  <a:lnTo>
                    <a:pt x="687324" y="718858"/>
                  </a:lnTo>
                  <a:lnTo>
                    <a:pt x="652284" y="746506"/>
                  </a:lnTo>
                  <a:lnTo>
                    <a:pt x="614083" y="769937"/>
                  </a:lnTo>
                  <a:lnTo>
                    <a:pt x="573074" y="788771"/>
                  </a:lnTo>
                  <a:lnTo>
                    <a:pt x="529615" y="802678"/>
                  </a:lnTo>
                  <a:lnTo>
                    <a:pt x="484073" y="811276"/>
                  </a:lnTo>
                  <a:lnTo>
                    <a:pt x="436803" y="814222"/>
                  </a:lnTo>
                  <a:lnTo>
                    <a:pt x="389521" y="811276"/>
                  </a:lnTo>
                  <a:lnTo>
                    <a:pt x="343979" y="802678"/>
                  </a:lnTo>
                  <a:lnTo>
                    <a:pt x="300520" y="788771"/>
                  </a:lnTo>
                  <a:lnTo>
                    <a:pt x="259511" y="769937"/>
                  </a:lnTo>
                  <a:lnTo>
                    <a:pt x="221310" y="746506"/>
                  </a:lnTo>
                  <a:lnTo>
                    <a:pt x="186270" y="718858"/>
                  </a:lnTo>
                  <a:lnTo>
                    <a:pt x="154736" y="687324"/>
                  </a:lnTo>
                  <a:lnTo>
                    <a:pt x="127088" y="652284"/>
                  </a:lnTo>
                  <a:lnTo>
                    <a:pt x="103657" y="614083"/>
                  </a:lnTo>
                  <a:lnTo>
                    <a:pt x="84823" y="573074"/>
                  </a:lnTo>
                  <a:lnTo>
                    <a:pt x="70916" y="529615"/>
                  </a:lnTo>
                  <a:lnTo>
                    <a:pt x="62318" y="484073"/>
                  </a:lnTo>
                  <a:lnTo>
                    <a:pt x="59372" y="436803"/>
                  </a:lnTo>
                  <a:lnTo>
                    <a:pt x="62318" y="389521"/>
                  </a:lnTo>
                  <a:lnTo>
                    <a:pt x="70916" y="343979"/>
                  </a:lnTo>
                  <a:lnTo>
                    <a:pt x="84823" y="300520"/>
                  </a:lnTo>
                  <a:lnTo>
                    <a:pt x="103657" y="259524"/>
                  </a:lnTo>
                  <a:lnTo>
                    <a:pt x="127088" y="221310"/>
                  </a:lnTo>
                  <a:lnTo>
                    <a:pt x="154736" y="186270"/>
                  </a:lnTo>
                  <a:lnTo>
                    <a:pt x="186270" y="154749"/>
                  </a:lnTo>
                  <a:lnTo>
                    <a:pt x="221310" y="127088"/>
                  </a:lnTo>
                  <a:lnTo>
                    <a:pt x="259511" y="103657"/>
                  </a:lnTo>
                  <a:lnTo>
                    <a:pt x="300520" y="84823"/>
                  </a:lnTo>
                  <a:lnTo>
                    <a:pt x="343979" y="70916"/>
                  </a:lnTo>
                  <a:lnTo>
                    <a:pt x="389521" y="62318"/>
                  </a:lnTo>
                  <a:lnTo>
                    <a:pt x="436803" y="59372"/>
                  </a:lnTo>
                  <a:lnTo>
                    <a:pt x="484073" y="62318"/>
                  </a:lnTo>
                  <a:lnTo>
                    <a:pt x="529615" y="70916"/>
                  </a:lnTo>
                  <a:lnTo>
                    <a:pt x="573074" y="84823"/>
                  </a:lnTo>
                  <a:lnTo>
                    <a:pt x="614083" y="103657"/>
                  </a:lnTo>
                  <a:lnTo>
                    <a:pt x="652284" y="127088"/>
                  </a:lnTo>
                  <a:lnTo>
                    <a:pt x="687324" y="154749"/>
                  </a:lnTo>
                  <a:lnTo>
                    <a:pt x="718858" y="186270"/>
                  </a:lnTo>
                  <a:lnTo>
                    <a:pt x="746506" y="221310"/>
                  </a:lnTo>
                  <a:lnTo>
                    <a:pt x="769937" y="259524"/>
                  </a:lnTo>
                  <a:lnTo>
                    <a:pt x="788771" y="300520"/>
                  </a:lnTo>
                  <a:lnTo>
                    <a:pt x="802678" y="343979"/>
                  </a:lnTo>
                  <a:lnTo>
                    <a:pt x="811276" y="389521"/>
                  </a:lnTo>
                  <a:lnTo>
                    <a:pt x="814222" y="436803"/>
                  </a:lnTo>
                  <a:lnTo>
                    <a:pt x="814222" y="217195"/>
                  </a:lnTo>
                  <a:lnTo>
                    <a:pt x="789203" y="179006"/>
                  </a:lnTo>
                  <a:lnTo>
                    <a:pt x="760920" y="144297"/>
                  </a:lnTo>
                  <a:lnTo>
                    <a:pt x="729297" y="112674"/>
                  </a:lnTo>
                  <a:lnTo>
                    <a:pt x="694601" y="84391"/>
                  </a:lnTo>
                  <a:lnTo>
                    <a:pt x="657085" y="59728"/>
                  </a:lnTo>
                  <a:lnTo>
                    <a:pt x="617029" y="38938"/>
                  </a:lnTo>
                  <a:lnTo>
                    <a:pt x="574713" y="22313"/>
                  </a:lnTo>
                  <a:lnTo>
                    <a:pt x="530390" y="10096"/>
                  </a:lnTo>
                  <a:lnTo>
                    <a:pt x="484327" y="2578"/>
                  </a:lnTo>
                  <a:lnTo>
                    <a:pt x="436803" y="0"/>
                  </a:lnTo>
                  <a:lnTo>
                    <a:pt x="389267" y="2578"/>
                  </a:lnTo>
                  <a:lnTo>
                    <a:pt x="343217" y="10096"/>
                  </a:lnTo>
                  <a:lnTo>
                    <a:pt x="298881" y="22313"/>
                  </a:lnTo>
                  <a:lnTo>
                    <a:pt x="256565" y="38938"/>
                  </a:lnTo>
                  <a:lnTo>
                    <a:pt x="216509" y="59728"/>
                  </a:lnTo>
                  <a:lnTo>
                    <a:pt x="178993" y="84391"/>
                  </a:lnTo>
                  <a:lnTo>
                    <a:pt x="144297" y="112674"/>
                  </a:lnTo>
                  <a:lnTo>
                    <a:pt x="112674" y="144297"/>
                  </a:lnTo>
                  <a:lnTo>
                    <a:pt x="84391" y="179006"/>
                  </a:lnTo>
                  <a:lnTo>
                    <a:pt x="59728" y="216509"/>
                  </a:lnTo>
                  <a:lnTo>
                    <a:pt x="38938" y="256565"/>
                  </a:lnTo>
                  <a:lnTo>
                    <a:pt x="22313" y="298894"/>
                  </a:lnTo>
                  <a:lnTo>
                    <a:pt x="10096" y="343217"/>
                  </a:lnTo>
                  <a:lnTo>
                    <a:pt x="2578" y="389267"/>
                  </a:lnTo>
                  <a:lnTo>
                    <a:pt x="0" y="436803"/>
                  </a:lnTo>
                  <a:lnTo>
                    <a:pt x="2578" y="484327"/>
                  </a:lnTo>
                  <a:lnTo>
                    <a:pt x="10096" y="530390"/>
                  </a:lnTo>
                  <a:lnTo>
                    <a:pt x="22313" y="574713"/>
                  </a:lnTo>
                  <a:lnTo>
                    <a:pt x="38938" y="617029"/>
                  </a:lnTo>
                  <a:lnTo>
                    <a:pt x="59728" y="657085"/>
                  </a:lnTo>
                  <a:lnTo>
                    <a:pt x="84391" y="694601"/>
                  </a:lnTo>
                  <a:lnTo>
                    <a:pt x="112674" y="729297"/>
                  </a:lnTo>
                  <a:lnTo>
                    <a:pt x="144297" y="760920"/>
                  </a:lnTo>
                  <a:lnTo>
                    <a:pt x="178993" y="789203"/>
                  </a:lnTo>
                  <a:lnTo>
                    <a:pt x="216509" y="813866"/>
                  </a:lnTo>
                  <a:lnTo>
                    <a:pt x="256565" y="834656"/>
                  </a:lnTo>
                  <a:lnTo>
                    <a:pt x="298881" y="851281"/>
                  </a:lnTo>
                  <a:lnTo>
                    <a:pt x="343217" y="863498"/>
                  </a:lnTo>
                  <a:lnTo>
                    <a:pt x="389267" y="871029"/>
                  </a:lnTo>
                  <a:lnTo>
                    <a:pt x="436803" y="873594"/>
                  </a:lnTo>
                  <a:lnTo>
                    <a:pt x="484327" y="871029"/>
                  </a:lnTo>
                  <a:lnTo>
                    <a:pt x="530390" y="863498"/>
                  </a:lnTo>
                  <a:lnTo>
                    <a:pt x="574713" y="851281"/>
                  </a:lnTo>
                  <a:lnTo>
                    <a:pt x="617029" y="834656"/>
                  </a:lnTo>
                  <a:lnTo>
                    <a:pt x="656412" y="814222"/>
                  </a:lnTo>
                  <a:lnTo>
                    <a:pt x="694601" y="789203"/>
                  </a:lnTo>
                  <a:lnTo>
                    <a:pt x="729297" y="760920"/>
                  </a:lnTo>
                  <a:lnTo>
                    <a:pt x="760920" y="729297"/>
                  </a:lnTo>
                  <a:lnTo>
                    <a:pt x="789203" y="694601"/>
                  </a:lnTo>
                  <a:lnTo>
                    <a:pt x="813866" y="657085"/>
                  </a:lnTo>
                  <a:lnTo>
                    <a:pt x="834656" y="617029"/>
                  </a:lnTo>
                  <a:lnTo>
                    <a:pt x="851281" y="574713"/>
                  </a:lnTo>
                  <a:lnTo>
                    <a:pt x="863498" y="530390"/>
                  </a:lnTo>
                  <a:lnTo>
                    <a:pt x="871029" y="484327"/>
                  </a:lnTo>
                  <a:lnTo>
                    <a:pt x="873594" y="436803"/>
                  </a:lnTo>
                  <a:close/>
                </a:path>
              </a:pathLst>
            </a:custGeom>
            <a:solidFill>
              <a:srgbClr val="7326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052050" y="873275"/>
              <a:ext cx="1340485" cy="0"/>
            </a:xfrm>
            <a:custGeom>
              <a:avLst/>
              <a:gdLst/>
              <a:ahLst/>
              <a:cxnLst/>
              <a:rect l="l" t="t" r="r" b="b"/>
              <a:pathLst>
                <a:path w="1340484">
                  <a:moveTo>
                    <a:pt x="0" y="0"/>
                  </a:moveTo>
                  <a:lnTo>
                    <a:pt x="1340273" y="0"/>
                  </a:lnTo>
                </a:path>
              </a:pathLst>
            </a:custGeom>
            <a:ln w="523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1476090" y="873275"/>
              <a:ext cx="1340485" cy="0"/>
            </a:xfrm>
            <a:custGeom>
              <a:avLst/>
              <a:gdLst/>
              <a:ahLst/>
              <a:cxnLst/>
              <a:rect l="l" t="t" r="r" b="b"/>
              <a:pathLst>
                <a:path w="1340484">
                  <a:moveTo>
                    <a:pt x="0" y="0"/>
                  </a:moveTo>
                  <a:lnTo>
                    <a:pt x="1340273" y="0"/>
                  </a:lnTo>
                </a:path>
              </a:pathLst>
            </a:custGeom>
            <a:ln w="523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2900130" y="873275"/>
              <a:ext cx="1393190" cy="0"/>
            </a:xfrm>
            <a:custGeom>
              <a:avLst/>
              <a:gdLst/>
              <a:ahLst/>
              <a:cxnLst/>
              <a:rect l="l" t="t" r="r" b="b"/>
              <a:pathLst>
                <a:path w="1393190">
                  <a:moveTo>
                    <a:pt x="0" y="0"/>
                  </a:moveTo>
                  <a:lnTo>
                    <a:pt x="1392627" y="0"/>
                  </a:lnTo>
                </a:path>
              </a:pathLst>
            </a:custGeom>
            <a:ln w="523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4377572" y="873275"/>
              <a:ext cx="1340485" cy="0"/>
            </a:xfrm>
            <a:custGeom>
              <a:avLst/>
              <a:gdLst/>
              <a:ahLst/>
              <a:cxnLst/>
              <a:rect l="l" t="t" r="r" b="b"/>
              <a:pathLst>
                <a:path w="1340484">
                  <a:moveTo>
                    <a:pt x="0" y="0"/>
                  </a:moveTo>
                  <a:lnTo>
                    <a:pt x="1340273" y="0"/>
                  </a:lnTo>
                </a:path>
              </a:pathLst>
            </a:custGeom>
            <a:ln w="523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5802660" y="873275"/>
              <a:ext cx="1340485" cy="0"/>
            </a:xfrm>
            <a:custGeom>
              <a:avLst/>
              <a:gdLst/>
              <a:ahLst/>
              <a:cxnLst/>
              <a:rect l="l" t="t" r="r" b="b"/>
              <a:pathLst>
                <a:path w="1340484">
                  <a:moveTo>
                    <a:pt x="0" y="0"/>
                  </a:moveTo>
                  <a:lnTo>
                    <a:pt x="1340273" y="0"/>
                  </a:lnTo>
                </a:path>
              </a:pathLst>
            </a:custGeom>
            <a:ln w="523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7228794" y="873275"/>
              <a:ext cx="1340485" cy="0"/>
            </a:xfrm>
            <a:custGeom>
              <a:avLst/>
              <a:gdLst/>
              <a:ahLst/>
              <a:cxnLst/>
              <a:rect l="l" t="t" r="r" b="b"/>
              <a:pathLst>
                <a:path w="1340484">
                  <a:moveTo>
                    <a:pt x="0" y="0"/>
                  </a:moveTo>
                  <a:lnTo>
                    <a:pt x="1340273" y="0"/>
                  </a:lnTo>
                </a:path>
              </a:pathLst>
            </a:custGeom>
            <a:ln w="523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10309721" y="982544"/>
            <a:ext cx="824865" cy="2019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50" spc="-10" dirty="0">
                <a:solidFill>
                  <a:srgbClr val="091F2C"/>
                </a:solidFill>
                <a:latin typeface="Trebuchet MS"/>
                <a:cs typeface="Trebuchet MS"/>
              </a:rPr>
              <a:t>Introduction</a:t>
            </a:r>
            <a:endParaRPr sz="1150">
              <a:latin typeface="Trebuchet MS"/>
              <a:cs typeface="Trebuchet M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1820264" y="982544"/>
            <a:ext cx="652780" cy="2019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50" spc="-35" dirty="0">
                <a:solidFill>
                  <a:srgbClr val="091F2C"/>
                </a:solidFill>
                <a:latin typeface="Trebuchet MS"/>
                <a:cs typeface="Trebuchet MS"/>
              </a:rPr>
              <a:t>Ge</a:t>
            </a:r>
            <a:r>
              <a:rPr sz="1150" spc="-20" dirty="0">
                <a:solidFill>
                  <a:srgbClr val="091F2C"/>
                </a:solidFill>
                <a:latin typeface="Trebuchet MS"/>
                <a:cs typeface="Trebuchet MS"/>
              </a:rPr>
              <a:t>t</a:t>
            </a:r>
            <a:r>
              <a:rPr sz="1150" spc="-3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150" spc="-15" dirty="0">
                <a:solidFill>
                  <a:srgbClr val="091F2C"/>
                </a:solidFill>
                <a:latin typeface="Trebuchet MS"/>
                <a:cs typeface="Trebuchet MS"/>
              </a:rPr>
              <a:t>ready</a:t>
            </a:r>
            <a:endParaRPr sz="1150">
              <a:latin typeface="Trebuchet MS"/>
              <a:cs typeface="Trebuchet M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2891189" y="982544"/>
            <a:ext cx="1410970" cy="2019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50" spc="25" dirty="0">
                <a:solidFill>
                  <a:srgbClr val="091F2C"/>
                </a:solidFill>
                <a:latin typeface="Trebuchet MS"/>
                <a:cs typeface="Trebuchet MS"/>
              </a:rPr>
              <a:t>Onboard</a:t>
            </a:r>
            <a:r>
              <a:rPr sz="1150" spc="-6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150" spc="15" dirty="0">
                <a:solidFill>
                  <a:srgbClr val="091F2C"/>
                </a:solidFill>
                <a:latin typeface="Trebuchet MS"/>
                <a:cs typeface="Trebuchet MS"/>
              </a:rPr>
              <a:t>and</a:t>
            </a:r>
            <a:r>
              <a:rPr sz="1150" spc="-5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150" spc="25" dirty="0">
                <a:solidFill>
                  <a:srgbClr val="091F2C"/>
                </a:solidFill>
                <a:latin typeface="Trebuchet MS"/>
                <a:cs typeface="Trebuchet MS"/>
              </a:rPr>
              <a:t>engage</a:t>
            </a:r>
            <a:endParaRPr sz="1150">
              <a:latin typeface="Trebuchet MS"/>
              <a:cs typeface="Trebuchet M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4569775" y="982544"/>
            <a:ext cx="953769" cy="2019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50" spc="-25" dirty="0">
                <a:solidFill>
                  <a:srgbClr val="091F2C"/>
                </a:solidFill>
                <a:latin typeface="Trebuchet MS"/>
                <a:cs typeface="Trebuchet MS"/>
              </a:rPr>
              <a:t>Delive</a:t>
            </a:r>
            <a:r>
              <a:rPr sz="1150" spc="-15" dirty="0">
                <a:solidFill>
                  <a:srgbClr val="091F2C"/>
                </a:solidFill>
                <a:latin typeface="Trebuchet MS"/>
                <a:cs typeface="Trebuchet MS"/>
              </a:rPr>
              <a:t>r</a:t>
            </a:r>
            <a:r>
              <a:rPr sz="1150" spc="-3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150" spc="-20" dirty="0">
                <a:solidFill>
                  <a:srgbClr val="091F2C"/>
                </a:solidFill>
                <a:latin typeface="Trebuchet MS"/>
                <a:cs typeface="Trebuchet MS"/>
              </a:rPr>
              <a:t>impact</a:t>
            </a:r>
            <a:endParaRPr sz="1150">
              <a:latin typeface="Trebuchet MS"/>
              <a:cs typeface="Trebuchet MS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5798499" y="982544"/>
            <a:ext cx="1349375" cy="2019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50" spc="-20" dirty="0">
                <a:solidFill>
                  <a:srgbClr val="091F2C"/>
                </a:solidFill>
                <a:latin typeface="Trebuchet MS"/>
                <a:cs typeface="Trebuchet MS"/>
              </a:rPr>
              <a:t>Extend</a:t>
            </a:r>
            <a:r>
              <a:rPr sz="1150" spc="-6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150" spc="15" dirty="0">
                <a:solidFill>
                  <a:srgbClr val="091F2C"/>
                </a:solidFill>
                <a:latin typeface="Trebuchet MS"/>
                <a:cs typeface="Trebuchet MS"/>
              </a:rPr>
              <a:t>and</a:t>
            </a:r>
            <a:r>
              <a:rPr sz="1150" spc="-6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150" spc="-10" dirty="0">
                <a:solidFill>
                  <a:srgbClr val="091F2C"/>
                </a:solidFill>
                <a:latin typeface="Trebuchet MS"/>
                <a:cs typeface="Trebuchet MS"/>
              </a:rPr>
              <a:t>optimize</a:t>
            </a:r>
            <a:endParaRPr sz="1150">
              <a:latin typeface="Trebuchet MS"/>
              <a:cs typeface="Trebuchet MS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7546056" y="982544"/>
            <a:ext cx="705485" cy="2019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50" spc="-10" dirty="0">
                <a:solidFill>
                  <a:srgbClr val="091F2C"/>
                </a:solidFill>
                <a:latin typeface="Trebuchet MS"/>
                <a:cs typeface="Trebuchet MS"/>
              </a:rPr>
              <a:t>Nex</a:t>
            </a:r>
            <a:r>
              <a:rPr sz="1150" spc="-5" dirty="0">
                <a:solidFill>
                  <a:srgbClr val="091F2C"/>
                </a:solidFill>
                <a:latin typeface="Trebuchet MS"/>
                <a:cs typeface="Trebuchet MS"/>
              </a:rPr>
              <a:t>t</a:t>
            </a:r>
            <a:r>
              <a:rPr sz="1150" spc="-3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150" spc="-10" dirty="0">
                <a:solidFill>
                  <a:srgbClr val="091F2C"/>
                </a:solidFill>
                <a:latin typeface="Trebuchet MS"/>
                <a:cs typeface="Trebuchet MS"/>
              </a:rPr>
              <a:t>steps</a:t>
            </a:r>
            <a:endParaRPr sz="1150">
              <a:latin typeface="Trebuchet MS"/>
              <a:cs typeface="Trebuchet MS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8928429" y="983057"/>
            <a:ext cx="182880" cy="2019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50" spc="10" dirty="0">
                <a:solidFill>
                  <a:srgbClr val="091F2C"/>
                </a:solidFill>
                <a:latin typeface="Trebuchet MS"/>
                <a:cs typeface="Trebuchet MS"/>
              </a:rPr>
              <a:t>23</a:t>
            </a:r>
            <a:endParaRPr sz="11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7937" y="0"/>
            <a:ext cx="20119975" cy="10303510"/>
            <a:chOff x="-7937" y="0"/>
            <a:chExt cx="20119975" cy="1030351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20104099" cy="3329741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3321888"/>
              <a:ext cx="1332865" cy="6974205"/>
            </a:xfrm>
            <a:custGeom>
              <a:avLst/>
              <a:gdLst/>
              <a:ahLst/>
              <a:cxnLst/>
              <a:rect l="l" t="t" r="r" b="b"/>
              <a:pathLst>
                <a:path w="1332865" h="6974205">
                  <a:moveTo>
                    <a:pt x="1332420" y="0"/>
                  </a:moveTo>
                  <a:lnTo>
                    <a:pt x="0" y="0"/>
                  </a:lnTo>
                  <a:lnTo>
                    <a:pt x="0" y="6973609"/>
                  </a:lnTo>
                  <a:lnTo>
                    <a:pt x="1332420" y="6973609"/>
                  </a:lnTo>
                  <a:lnTo>
                    <a:pt x="1332420" y="0"/>
                  </a:lnTo>
                  <a:close/>
                </a:path>
              </a:pathLst>
            </a:custGeom>
            <a:solidFill>
              <a:srgbClr val="D4EC8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3321888"/>
              <a:ext cx="1332865" cy="6974205"/>
            </a:xfrm>
            <a:custGeom>
              <a:avLst/>
              <a:gdLst/>
              <a:ahLst/>
              <a:cxnLst/>
              <a:rect l="l" t="t" r="r" b="b"/>
              <a:pathLst>
                <a:path w="1332865" h="6974205">
                  <a:moveTo>
                    <a:pt x="0" y="6973609"/>
                  </a:moveTo>
                  <a:lnTo>
                    <a:pt x="1332420" y="6973609"/>
                  </a:lnTo>
                  <a:lnTo>
                    <a:pt x="1332420" y="0"/>
                  </a:lnTo>
                  <a:lnTo>
                    <a:pt x="0" y="0"/>
                  </a:lnTo>
                </a:path>
              </a:pathLst>
            </a:custGeom>
            <a:ln w="15706">
              <a:solidFill>
                <a:srgbClr val="FFF8F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340273" y="3321888"/>
              <a:ext cx="4348480" cy="6974205"/>
            </a:xfrm>
            <a:custGeom>
              <a:avLst/>
              <a:gdLst/>
              <a:ahLst/>
              <a:cxnLst/>
              <a:rect l="l" t="t" r="r" b="b"/>
              <a:pathLst>
                <a:path w="4348480" h="6974205">
                  <a:moveTo>
                    <a:pt x="4348035" y="0"/>
                  </a:moveTo>
                  <a:lnTo>
                    <a:pt x="0" y="0"/>
                  </a:lnTo>
                  <a:lnTo>
                    <a:pt x="0" y="6973609"/>
                  </a:lnTo>
                  <a:lnTo>
                    <a:pt x="4348035" y="6973609"/>
                  </a:lnTo>
                  <a:lnTo>
                    <a:pt x="4348035" y="0"/>
                  </a:lnTo>
                  <a:close/>
                </a:path>
              </a:pathLst>
            </a:custGeom>
            <a:solidFill>
              <a:srgbClr val="B9DC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340273" y="3321888"/>
              <a:ext cx="4348480" cy="6974205"/>
            </a:xfrm>
            <a:custGeom>
              <a:avLst/>
              <a:gdLst/>
              <a:ahLst/>
              <a:cxnLst/>
              <a:rect l="l" t="t" r="r" b="b"/>
              <a:pathLst>
                <a:path w="4348480" h="6974205">
                  <a:moveTo>
                    <a:pt x="0" y="6973609"/>
                  </a:moveTo>
                  <a:lnTo>
                    <a:pt x="4348035" y="6973609"/>
                  </a:lnTo>
                  <a:lnTo>
                    <a:pt x="4348035" y="0"/>
                  </a:lnTo>
                  <a:lnTo>
                    <a:pt x="0" y="0"/>
                  </a:lnTo>
                  <a:lnTo>
                    <a:pt x="0" y="6973609"/>
                  </a:lnTo>
                  <a:close/>
                </a:path>
              </a:pathLst>
            </a:custGeom>
            <a:ln w="15706">
              <a:solidFill>
                <a:srgbClr val="FFF8F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696161" y="3321888"/>
              <a:ext cx="4348480" cy="6974205"/>
            </a:xfrm>
            <a:custGeom>
              <a:avLst/>
              <a:gdLst/>
              <a:ahLst/>
              <a:cxnLst/>
              <a:rect l="l" t="t" r="r" b="b"/>
              <a:pathLst>
                <a:path w="4348480" h="6974205">
                  <a:moveTo>
                    <a:pt x="4348035" y="0"/>
                  </a:moveTo>
                  <a:lnTo>
                    <a:pt x="0" y="0"/>
                  </a:lnTo>
                  <a:lnTo>
                    <a:pt x="0" y="6973609"/>
                  </a:lnTo>
                  <a:lnTo>
                    <a:pt x="4348035" y="6973609"/>
                  </a:lnTo>
                  <a:lnTo>
                    <a:pt x="4348035" y="0"/>
                  </a:lnTo>
                  <a:close/>
                </a:path>
              </a:pathLst>
            </a:custGeom>
            <a:solidFill>
              <a:srgbClr val="8DC8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696161" y="3321888"/>
              <a:ext cx="4348480" cy="6974205"/>
            </a:xfrm>
            <a:custGeom>
              <a:avLst/>
              <a:gdLst/>
              <a:ahLst/>
              <a:cxnLst/>
              <a:rect l="l" t="t" r="r" b="b"/>
              <a:pathLst>
                <a:path w="4348480" h="6974205">
                  <a:moveTo>
                    <a:pt x="0" y="6973609"/>
                  </a:moveTo>
                  <a:lnTo>
                    <a:pt x="4348035" y="6973609"/>
                  </a:lnTo>
                  <a:lnTo>
                    <a:pt x="4348035" y="0"/>
                  </a:lnTo>
                  <a:lnTo>
                    <a:pt x="0" y="0"/>
                  </a:lnTo>
                  <a:lnTo>
                    <a:pt x="0" y="6973609"/>
                  </a:lnTo>
                  <a:close/>
                </a:path>
              </a:pathLst>
            </a:custGeom>
            <a:ln w="15706">
              <a:solidFill>
                <a:srgbClr val="FFF8F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052050" y="3321888"/>
              <a:ext cx="4348480" cy="6974205"/>
            </a:xfrm>
            <a:custGeom>
              <a:avLst/>
              <a:gdLst/>
              <a:ahLst/>
              <a:cxnLst/>
              <a:rect l="l" t="t" r="r" b="b"/>
              <a:pathLst>
                <a:path w="4348480" h="6974205">
                  <a:moveTo>
                    <a:pt x="4348035" y="0"/>
                  </a:moveTo>
                  <a:lnTo>
                    <a:pt x="0" y="0"/>
                  </a:lnTo>
                  <a:lnTo>
                    <a:pt x="0" y="6973609"/>
                  </a:lnTo>
                  <a:lnTo>
                    <a:pt x="4348035" y="6973609"/>
                  </a:lnTo>
                  <a:lnTo>
                    <a:pt x="4348035" y="0"/>
                  </a:lnTo>
                  <a:close/>
                </a:path>
              </a:pathLst>
            </a:custGeom>
            <a:solidFill>
              <a:srgbClr val="C5B4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0052050" y="3321888"/>
              <a:ext cx="4348480" cy="6974205"/>
            </a:xfrm>
            <a:custGeom>
              <a:avLst/>
              <a:gdLst/>
              <a:ahLst/>
              <a:cxnLst/>
              <a:rect l="l" t="t" r="r" b="b"/>
              <a:pathLst>
                <a:path w="4348480" h="6974205">
                  <a:moveTo>
                    <a:pt x="0" y="6973609"/>
                  </a:moveTo>
                  <a:lnTo>
                    <a:pt x="4348035" y="6973609"/>
                  </a:lnTo>
                  <a:lnTo>
                    <a:pt x="4348035" y="0"/>
                  </a:lnTo>
                  <a:lnTo>
                    <a:pt x="0" y="0"/>
                  </a:lnTo>
                  <a:lnTo>
                    <a:pt x="0" y="6973609"/>
                  </a:lnTo>
                  <a:close/>
                </a:path>
              </a:pathLst>
            </a:custGeom>
            <a:ln w="15706">
              <a:solidFill>
                <a:srgbClr val="FFF8F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4407937" y="3321888"/>
              <a:ext cx="4348480" cy="6974205"/>
            </a:xfrm>
            <a:custGeom>
              <a:avLst/>
              <a:gdLst/>
              <a:ahLst/>
              <a:cxnLst/>
              <a:rect l="l" t="t" r="r" b="b"/>
              <a:pathLst>
                <a:path w="4348480" h="6974205">
                  <a:moveTo>
                    <a:pt x="4348035" y="0"/>
                  </a:moveTo>
                  <a:lnTo>
                    <a:pt x="0" y="0"/>
                  </a:lnTo>
                  <a:lnTo>
                    <a:pt x="0" y="6973609"/>
                  </a:lnTo>
                  <a:lnTo>
                    <a:pt x="4348035" y="6973609"/>
                  </a:lnTo>
                  <a:lnTo>
                    <a:pt x="4348035" y="0"/>
                  </a:lnTo>
                  <a:close/>
                </a:path>
              </a:pathLst>
            </a:custGeom>
            <a:solidFill>
              <a:srgbClr val="D59E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4407937" y="3321888"/>
              <a:ext cx="4348480" cy="6974205"/>
            </a:xfrm>
            <a:custGeom>
              <a:avLst/>
              <a:gdLst/>
              <a:ahLst/>
              <a:cxnLst/>
              <a:rect l="l" t="t" r="r" b="b"/>
              <a:pathLst>
                <a:path w="4348480" h="6974205">
                  <a:moveTo>
                    <a:pt x="0" y="6973609"/>
                  </a:moveTo>
                  <a:lnTo>
                    <a:pt x="4348035" y="6973609"/>
                  </a:lnTo>
                  <a:lnTo>
                    <a:pt x="4348035" y="0"/>
                  </a:lnTo>
                  <a:lnTo>
                    <a:pt x="0" y="0"/>
                  </a:lnTo>
                  <a:lnTo>
                    <a:pt x="0" y="6973609"/>
                  </a:lnTo>
                  <a:close/>
                </a:path>
              </a:pathLst>
            </a:custGeom>
            <a:ln w="15706">
              <a:solidFill>
                <a:srgbClr val="FFF8F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8763826" y="3321888"/>
              <a:ext cx="1340485" cy="6974205"/>
            </a:xfrm>
            <a:custGeom>
              <a:avLst/>
              <a:gdLst/>
              <a:ahLst/>
              <a:cxnLst/>
              <a:rect l="l" t="t" r="r" b="b"/>
              <a:pathLst>
                <a:path w="1340484" h="6974205">
                  <a:moveTo>
                    <a:pt x="1340273" y="0"/>
                  </a:moveTo>
                  <a:lnTo>
                    <a:pt x="0" y="0"/>
                  </a:lnTo>
                  <a:lnTo>
                    <a:pt x="0" y="6973609"/>
                  </a:lnTo>
                  <a:lnTo>
                    <a:pt x="1340273" y="6973609"/>
                  </a:lnTo>
                  <a:lnTo>
                    <a:pt x="1340273" y="0"/>
                  </a:lnTo>
                  <a:close/>
                </a:path>
              </a:pathLst>
            </a:custGeom>
            <a:solidFill>
              <a:srgbClr val="FFA3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8763826" y="10287644"/>
              <a:ext cx="1340485" cy="15875"/>
            </a:xfrm>
            <a:custGeom>
              <a:avLst/>
              <a:gdLst/>
              <a:ahLst/>
              <a:cxnLst/>
              <a:rect l="l" t="t" r="r" b="b"/>
              <a:pathLst>
                <a:path w="1340484" h="15875">
                  <a:moveTo>
                    <a:pt x="0" y="15706"/>
                  </a:moveTo>
                  <a:lnTo>
                    <a:pt x="1340273" y="15706"/>
                  </a:lnTo>
                  <a:lnTo>
                    <a:pt x="1340273" y="0"/>
                  </a:lnTo>
                  <a:lnTo>
                    <a:pt x="0" y="0"/>
                  </a:lnTo>
                  <a:lnTo>
                    <a:pt x="0" y="15706"/>
                  </a:lnTo>
                  <a:close/>
                </a:path>
              </a:pathLst>
            </a:custGeom>
            <a:solidFill>
              <a:srgbClr val="FFF8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8763826" y="3321888"/>
              <a:ext cx="1340485" cy="6974205"/>
            </a:xfrm>
            <a:custGeom>
              <a:avLst/>
              <a:gdLst/>
              <a:ahLst/>
              <a:cxnLst/>
              <a:rect l="l" t="t" r="r" b="b"/>
              <a:pathLst>
                <a:path w="1340484" h="6974205">
                  <a:moveTo>
                    <a:pt x="1340273" y="0"/>
                  </a:moveTo>
                  <a:lnTo>
                    <a:pt x="0" y="0"/>
                  </a:lnTo>
                  <a:lnTo>
                    <a:pt x="0" y="6973609"/>
                  </a:lnTo>
                </a:path>
              </a:pathLst>
            </a:custGeom>
            <a:ln w="15706">
              <a:solidFill>
                <a:srgbClr val="FFF8F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1327573" y="1636996"/>
            <a:ext cx="5318760" cy="5029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100" spc="-75" dirty="0">
                <a:solidFill>
                  <a:srgbClr val="091F2C"/>
                </a:solidFill>
                <a:latin typeface="Segoe UI Semilight"/>
                <a:cs typeface="Segoe UI Semilight"/>
              </a:rPr>
              <a:t>Your</a:t>
            </a:r>
            <a:r>
              <a:rPr sz="3100" spc="-20" dirty="0">
                <a:solidFill>
                  <a:srgbClr val="091F2C"/>
                </a:solidFill>
                <a:latin typeface="Segoe UI Semilight"/>
                <a:cs typeface="Segoe UI Semilight"/>
              </a:rPr>
              <a:t> </a:t>
            </a:r>
            <a:r>
              <a:rPr lang="en-US" sz="3100" spc="-40" dirty="0" err="1">
                <a:solidFill>
                  <a:srgbClr val="091F2C"/>
                </a:solidFill>
                <a:latin typeface="Segoe UI Semilight"/>
                <a:cs typeface="Segoe UI Semilight"/>
              </a:rPr>
              <a:t>GenAI</a:t>
            </a:r>
            <a:r>
              <a:rPr sz="3100" spc="-20" dirty="0">
                <a:solidFill>
                  <a:srgbClr val="091F2C"/>
                </a:solidFill>
                <a:latin typeface="Segoe UI Semilight"/>
                <a:cs typeface="Segoe UI Semilight"/>
              </a:rPr>
              <a:t> </a:t>
            </a:r>
            <a:r>
              <a:rPr sz="3100" spc="-25" dirty="0">
                <a:solidFill>
                  <a:srgbClr val="091F2C"/>
                </a:solidFill>
                <a:latin typeface="Segoe UI Semilight"/>
                <a:cs typeface="Segoe UI Semilight"/>
              </a:rPr>
              <a:t>adoption</a:t>
            </a:r>
            <a:r>
              <a:rPr sz="3100" spc="-20" dirty="0">
                <a:solidFill>
                  <a:srgbClr val="091F2C"/>
                </a:solidFill>
                <a:latin typeface="Segoe UI Semilight"/>
                <a:cs typeface="Segoe UI Semilight"/>
              </a:rPr>
              <a:t> </a:t>
            </a:r>
            <a:r>
              <a:rPr sz="3100" spc="-30" dirty="0">
                <a:solidFill>
                  <a:srgbClr val="091F2C"/>
                </a:solidFill>
                <a:latin typeface="Segoe UI Semilight"/>
                <a:cs typeface="Segoe UI Semilight"/>
              </a:rPr>
              <a:t>roadmap</a:t>
            </a:r>
            <a:endParaRPr sz="3100" dirty="0">
              <a:latin typeface="Segoe UI Semilight"/>
              <a:cs typeface="Segoe UI Semilight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662641" y="4548454"/>
            <a:ext cx="758825" cy="2520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50" spc="70" dirty="0">
                <a:solidFill>
                  <a:srgbClr val="091F2C"/>
                </a:solidFill>
                <a:latin typeface="Trebuchet MS"/>
                <a:cs typeface="Trebuchet MS"/>
              </a:rPr>
              <a:t>PHASE</a:t>
            </a:r>
            <a:r>
              <a:rPr sz="1450" spc="-5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220" dirty="0">
                <a:solidFill>
                  <a:srgbClr val="091F2C"/>
                </a:solidFill>
                <a:latin typeface="Trebuchet MS"/>
                <a:cs typeface="Trebuchet MS"/>
              </a:rPr>
              <a:t>1:</a:t>
            </a:r>
            <a:endParaRPr sz="1450">
              <a:latin typeface="Trebuchet MS"/>
              <a:cs typeface="Trebuchet M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662641" y="5113882"/>
            <a:ext cx="1637030" cy="1865630"/>
          </a:xfrm>
          <a:prstGeom prst="rect">
            <a:avLst/>
          </a:prstGeom>
        </p:spPr>
        <p:txBody>
          <a:bodyPr vert="horz" wrap="square" lIns="0" tIns="67310" rIns="0" bIns="0" rtlCol="0">
            <a:spAutoFit/>
          </a:bodyPr>
          <a:lstStyle/>
          <a:p>
            <a:pPr marL="12700" marR="513715">
              <a:lnSpc>
                <a:spcPts val="3790"/>
              </a:lnSpc>
              <a:spcBef>
                <a:spcPts val="530"/>
              </a:spcBef>
            </a:pPr>
            <a:r>
              <a:rPr sz="3450" spc="-10" dirty="0">
                <a:solidFill>
                  <a:srgbClr val="091F2C"/>
                </a:solidFill>
                <a:latin typeface="Segoe UI Semibold"/>
                <a:cs typeface="Segoe UI Semibold"/>
              </a:rPr>
              <a:t>Get </a:t>
            </a:r>
            <a:r>
              <a:rPr sz="3450" spc="-5" dirty="0">
                <a:solidFill>
                  <a:srgbClr val="091F2C"/>
                </a:solidFill>
                <a:latin typeface="Segoe UI Semibold"/>
                <a:cs typeface="Segoe UI Semibold"/>
              </a:rPr>
              <a:t> </a:t>
            </a:r>
            <a:r>
              <a:rPr sz="3450" spc="-40" dirty="0">
                <a:solidFill>
                  <a:srgbClr val="091F2C"/>
                </a:solidFill>
                <a:latin typeface="Segoe UI Semibold"/>
                <a:cs typeface="Segoe UI Semibold"/>
              </a:rPr>
              <a:t>r</a:t>
            </a:r>
            <a:r>
              <a:rPr sz="3450" spc="-20" dirty="0">
                <a:solidFill>
                  <a:srgbClr val="091F2C"/>
                </a:solidFill>
                <a:latin typeface="Segoe UI Semibold"/>
                <a:cs typeface="Segoe UI Semibold"/>
              </a:rPr>
              <a:t>e</a:t>
            </a:r>
            <a:r>
              <a:rPr sz="3450" spc="-25" dirty="0">
                <a:solidFill>
                  <a:srgbClr val="091F2C"/>
                </a:solidFill>
                <a:latin typeface="Segoe UI Semibold"/>
                <a:cs typeface="Segoe UI Semibold"/>
              </a:rPr>
              <a:t>a</a:t>
            </a:r>
            <a:r>
              <a:rPr sz="3450" spc="-10" dirty="0">
                <a:solidFill>
                  <a:srgbClr val="091F2C"/>
                </a:solidFill>
                <a:latin typeface="Segoe UI Semibold"/>
                <a:cs typeface="Segoe UI Semibold"/>
              </a:rPr>
              <a:t>d</a:t>
            </a:r>
            <a:r>
              <a:rPr sz="3450" spc="15" dirty="0">
                <a:solidFill>
                  <a:srgbClr val="091F2C"/>
                </a:solidFill>
                <a:latin typeface="Segoe UI Semibold"/>
                <a:cs typeface="Segoe UI Semibold"/>
              </a:rPr>
              <a:t>y</a:t>
            </a:r>
            <a:endParaRPr sz="3450">
              <a:latin typeface="Segoe UI Semibold"/>
              <a:cs typeface="Segoe UI Semibold"/>
            </a:endParaRPr>
          </a:p>
          <a:p>
            <a:pPr marL="12700" marR="5080">
              <a:lnSpc>
                <a:spcPct val="112700"/>
              </a:lnSpc>
              <a:spcBef>
                <a:spcPts val="1195"/>
              </a:spcBef>
            </a:pPr>
            <a:r>
              <a:rPr sz="1950" spc="-15" dirty="0">
                <a:solidFill>
                  <a:srgbClr val="091F2C"/>
                </a:solidFill>
                <a:latin typeface="Trebuchet MS"/>
                <a:cs typeface="Trebuchet MS"/>
              </a:rPr>
              <a:t>Preparing</a:t>
            </a:r>
            <a:r>
              <a:rPr sz="1950" spc="-9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950" dirty="0">
                <a:solidFill>
                  <a:srgbClr val="091F2C"/>
                </a:solidFill>
                <a:latin typeface="Trebuchet MS"/>
                <a:cs typeface="Trebuchet MS"/>
              </a:rPr>
              <a:t>your </a:t>
            </a:r>
            <a:r>
              <a:rPr sz="1950" spc="-57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950" spc="10" dirty="0">
                <a:solidFill>
                  <a:srgbClr val="091F2C"/>
                </a:solidFill>
                <a:latin typeface="Trebuchet MS"/>
                <a:cs typeface="Trebuchet MS"/>
              </a:rPr>
              <a:t>business</a:t>
            </a:r>
            <a:r>
              <a:rPr sz="1950" spc="-9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950" spc="-35" dirty="0">
                <a:solidFill>
                  <a:srgbClr val="091F2C"/>
                </a:solidFill>
                <a:latin typeface="Trebuchet MS"/>
                <a:cs typeface="Trebuchet MS"/>
              </a:rPr>
              <a:t>for</a:t>
            </a:r>
            <a:r>
              <a:rPr sz="1950" spc="-9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950" spc="45" dirty="0">
                <a:solidFill>
                  <a:srgbClr val="091F2C"/>
                </a:solidFill>
                <a:latin typeface="Trebuchet MS"/>
                <a:cs typeface="Trebuchet MS"/>
              </a:rPr>
              <a:t>AI</a:t>
            </a:r>
            <a:endParaRPr sz="1950">
              <a:latin typeface="Trebuchet MS"/>
              <a:cs typeface="Trebuchet M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662641" y="7318003"/>
            <a:ext cx="1128395" cy="11144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23200"/>
              </a:lnSpc>
              <a:spcBef>
                <a:spcPts val="90"/>
              </a:spcBef>
            </a:pPr>
            <a:r>
              <a:rPr sz="1450" spc="5" dirty="0">
                <a:solidFill>
                  <a:srgbClr val="225B62"/>
                </a:solidFill>
                <a:latin typeface="Segoe UI Semibold"/>
                <a:cs typeface="Segoe UI Semibold"/>
              </a:rPr>
              <a:t>Step  </a:t>
            </a:r>
            <a:r>
              <a:rPr sz="1450" spc="20" dirty="0">
                <a:solidFill>
                  <a:srgbClr val="225B62"/>
                </a:solidFill>
                <a:latin typeface="Segoe UI Semibold"/>
                <a:cs typeface="Segoe UI Semibold"/>
              </a:rPr>
              <a:t>1 </a:t>
            </a:r>
            <a:r>
              <a:rPr sz="1450" spc="25" dirty="0">
                <a:solidFill>
                  <a:srgbClr val="225B62"/>
                </a:solidFill>
                <a:latin typeface="Segoe UI Semibold"/>
                <a:cs typeface="Segoe UI Semibold"/>
              </a:rPr>
              <a:t> </a:t>
            </a:r>
            <a:r>
              <a:rPr sz="1450" spc="-20" dirty="0">
                <a:latin typeface="Trebuchet MS"/>
                <a:cs typeface="Trebuchet MS"/>
              </a:rPr>
              <a:t>Review </a:t>
            </a:r>
            <a:r>
              <a:rPr sz="1450" spc="5" dirty="0">
                <a:latin typeface="Trebuchet MS"/>
                <a:cs typeface="Trebuchet MS"/>
              </a:rPr>
              <a:t>your </a:t>
            </a:r>
            <a:r>
              <a:rPr sz="1450" spc="10" dirty="0">
                <a:latin typeface="Trebuchet MS"/>
                <a:cs typeface="Trebuchet MS"/>
              </a:rPr>
              <a:t> </a:t>
            </a:r>
            <a:r>
              <a:rPr sz="1450" spc="-20" dirty="0">
                <a:latin typeface="Trebuchet MS"/>
                <a:cs typeface="Trebuchet MS"/>
              </a:rPr>
              <a:t>security </a:t>
            </a:r>
            <a:r>
              <a:rPr sz="1450" spc="25" dirty="0">
                <a:latin typeface="Trebuchet MS"/>
                <a:cs typeface="Trebuchet MS"/>
              </a:rPr>
              <a:t>and </a:t>
            </a:r>
            <a:r>
              <a:rPr sz="1450" spc="30" dirty="0">
                <a:latin typeface="Trebuchet MS"/>
                <a:cs typeface="Trebuchet MS"/>
              </a:rPr>
              <a:t> </a:t>
            </a:r>
            <a:r>
              <a:rPr sz="1450" spc="50" dirty="0">
                <a:latin typeface="Trebuchet MS"/>
                <a:cs typeface="Trebuchet MS"/>
              </a:rPr>
              <a:t>d</a:t>
            </a:r>
            <a:r>
              <a:rPr sz="1450" spc="-65" dirty="0">
                <a:latin typeface="Trebuchet MS"/>
                <a:cs typeface="Trebuchet MS"/>
              </a:rPr>
              <a:t>a</a:t>
            </a:r>
            <a:r>
              <a:rPr sz="1450" spc="-35" dirty="0">
                <a:latin typeface="Trebuchet MS"/>
                <a:cs typeface="Trebuchet MS"/>
              </a:rPr>
              <a:t>t</a:t>
            </a:r>
            <a:r>
              <a:rPr sz="1450" spc="-10" dirty="0">
                <a:latin typeface="Trebuchet MS"/>
                <a:cs typeface="Trebuchet MS"/>
              </a:rPr>
              <a:t>a</a:t>
            </a:r>
            <a:r>
              <a:rPr sz="1450" spc="-35" dirty="0">
                <a:latin typeface="Trebuchet MS"/>
                <a:cs typeface="Trebuchet MS"/>
              </a:rPr>
              <a:t> </a:t>
            </a:r>
            <a:r>
              <a:rPr sz="1450" spc="35" dirty="0">
                <a:latin typeface="Trebuchet MS"/>
                <a:cs typeface="Trebuchet MS"/>
              </a:rPr>
              <a:t>s</a:t>
            </a:r>
            <a:r>
              <a:rPr sz="1450" spc="-20" dirty="0">
                <a:latin typeface="Trebuchet MS"/>
                <a:cs typeface="Trebuchet MS"/>
              </a:rPr>
              <a:t>e</a:t>
            </a:r>
            <a:r>
              <a:rPr sz="1450" spc="-45" dirty="0">
                <a:latin typeface="Trebuchet MS"/>
                <a:cs typeface="Trebuchet MS"/>
              </a:rPr>
              <a:t>t</a:t>
            </a:r>
            <a:r>
              <a:rPr sz="1450" spc="-85" dirty="0">
                <a:latin typeface="Trebuchet MS"/>
                <a:cs typeface="Trebuchet MS"/>
              </a:rPr>
              <a:t>t</a:t>
            </a:r>
            <a:r>
              <a:rPr sz="1450" spc="-75" dirty="0">
                <a:latin typeface="Trebuchet MS"/>
                <a:cs typeface="Trebuchet MS"/>
              </a:rPr>
              <a:t>i</a:t>
            </a:r>
            <a:r>
              <a:rPr sz="1450" spc="40" dirty="0">
                <a:latin typeface="Trebuchet MS"/>
                <a:cs typeface="Trebuchet MS"/>
              </a:rPr>
              <a:t>n</a:t>
            </a:r>
            <a:r>
              <a:rPr sz="1450" spc="125" dirty="0">
                <a:latin typeface="Trebuchet MS"/>
                <a:cs typeface="Trebuchet MS"/>
              </a:rPr>
              <a:t>g</a:t>
            </a:r>
            <a:r>
              <a:rPr sz="1450" spc="40" dirty="0">
                <a:latin typeface="Trebuchet MS"/>
                <a:cs typeface="Trebuchet MS"/>
              </a:rPr>
              <a:t>s</a:t>
            </a:r>
            <a:r>
              <a:rPr sz="1450" spc="-215" dirty="0">
                <a:latin typeface="Trebuchet MS"/>
                <a:cs typeface="Trebuchet MS"/>
              </a:rPr>
              <a:t>.</a:t>
            </a:r>
            <a:endParaRPr sz="1450">
              <a:latin typeface="Trebuchet MS"/>
              <a:cs typeface="Trebuchet M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662641" y="8543097"/>
            <a:ext cx="865505" cy="84264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23200"/>
              </a:lnSpc>
              <a:spcBef>
                <a:spcPts val="90"/>
              </a:spcBef>
            </a:pPr>
            <a:r>
              <a:rPr sz="1450" spc="5" dirty="0">
                <a:solidFill>
                  <a:srgbClr val="225B62"/>
                </a:solidFill>
                <a:latin typeface="Segoe UI Semibold"/>
                <a:cs typeface="Segoe UI Semibold"/>
              </a:rPr>
              <a:t>Step </a:t>
            </a:r>
            <a:r>
              <a:rPr sz="1450" spc="20" dirty="0">
                <a:solidFill>
                  <a:srgbClr val="225B62"/>
                </a:solidFill>
                <a:latin typeface="Segoe UI Semibold"/>
                <a:cs typeface="Segoe UI Semibold"/>
              </a:rPr>
              <a:t>3 </a:t>
            </a:r>
            <a:r>
              <a:rPr sz="1450" spc="25" dirty="0">
                <a:solidFill>
                  <a:srgbClr val="225B62"/>
                </a:solidFill>
                <a:latin typeface="Segoe UI Semibold"/>
                <a:cs typeface="Segoe UI Semibold"/>
              </a:rPr>
              <a:t> </a:t>
            </a:r>
            <a:r>
              <a:rPr sz="1450" spc="-40" dirty="0">
                <a:latin typeface="Trebuchet MS"/>
                <a:cs typeface="Trebuchet MS"/>
              </a:rPr>
              <a:t>Create </a:t>
            </a:r>
            <a:r>
              <a:rPr sz="1450" spc="5" dirty="0">
                <a:latin typeface="Trebuchet MS"/>
                <a:cs typeface="Trebuchet MS"/>
              </a:rPr>
              <a:t>an </a:t>
            </a:r>
            <a:r>
              <a:rPr sz="1450" spc="10" dirty="0">
                <a:latin typeface="Trebuchet MS"/>
                <a:cs typeface="Trebuchet MS"/>
              </a:rPr>
              <a:t> </a:t>
            </a:r>
            <a:r>
              <a:rPr sz="1450" spc="35" dirty="0">
                <a:latin typeface="Trebuchet MS"/>
                <a:cs typeface="Trebuchet MS"/>
              </a:rPr>
              <a:t>AI</a:t>
            </a:r>
            <a:r>
              <a:rPr sz="1450" spc="-90" dirty="0">
                <a:latin typeface="Trebuchet MS"/>
                <a:cs typeface="Trebuchet MS"/>
              </a:rPr>
              <a:t> </a:t>
            </a:r>
            <a:r>
              <a:rPr sz="1450" spc="-45" dirty="0">
                <a:latin typeface="Trebuchet MS"/>
                <a:cs typeface="Trebuchet MS"/>
              </a:rPr>
              <a:t>council.</a:t>
            </a:r>
            <a:endParaRPr sz="1450">
              <a:latin typeface="Trebuchet MS"/>
              <a:cs typeface="Trebuchet MS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673051" y="7318003"/>
            <a:ext cx="1155065" cy="1114425"/>
          </a:xfrm>
          <a:prstGeom prst="rect">
            <a:avLst/>
          </a:prstGeom>
        </p:spPr>
        <p:txBody>
          <a:bodyPr vert="horz" wrap="square" lIns="0" tIns="628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95"/>
              </a:spcBef>
            </a:pPr>
            <a:r>
              <a:rPr sz="1450" spc="5" dirty="0">
                <a:solidFill>
                  <a:srgbClr val="225B62"/>
                </a:solidFill>
                <a:latin typeface="Segoe UI Semibold"/>
                <a:cs typeface="Segoe UI Semibold"/>
              </a:rPr>
              <a:t>Step</a:t>
            </a:r>
            <a:r>
              <a:rPr sz="1450" spc="-90" dirty="0">
                <a:solidFill>
                  <a:srgbClr val="225B62"/>
                </a:solidFill>
                <a:latin typeface="Segoe UI Semibold"/>
                <a:cs typeface="Segoe UI Semibold"/>
              </a:rPr>
              <a:t> </a:t>
            </a:r>
            <a:r>
              <a:rPr sz="1450" spc="20" dirty="0">
                <a:solidFill>
                  <a:srgbClr val="225B62"/>
                </a:solidFill>
                <a:latin typeface="Segoe UI Semibold"/>
                <a:cs typeface="Segoe UI Semibold"/>
              </a:rPr>
              <a:t>2</a:t>
            </a:r>
            <a:endParaRPr sz="1450">
              <a:latin typeface="Segoe UI Semibold"/>
              <a:cs typeface="Segoe UI Semibold"/>
            </a:endParaRPr>
          </a:p>
          <a:p>
            <a:pPr marL="12700" marR="5080">
              <a:lnSpc>
                <a:spcPct val="123200"/>
              </a:lnSpc>
            </a:pPr>
            <a:r>
              <a:rPr sz="1450" spc="25" dirty="0">
                <a:latin typeface="Trebuchet MS"/>
                <a:cs typeface="Trebuchet MS"/>
              </a:rPr>
              <a:t>B</a:t>
            </a:r>
            <a:r>
              <a:rPr sz="1450" spc="-15" dirty="0">
                <a:latin typeface="Trebuchet MS"/>
                <a:cs typeface="Trebuchet MS"/>
              </a:rPr>
              <a:t>e</a:t>
            </a:r>
            <a:r>
              <a:rPr sz="1450" spc="-35" dirty="0">
                <a:latin typeface="Trebuchet MS"/>
                <a:cs typeface="Trebuchet MS"/>
              </a:rPr>
              <a:t> </a:t>
            </a:r>
            <a:r>
              <a:rPr sz="1450" spc="-75" dirty="0">
                <a:latin typeface="Trebuchet MS"/>
                <a:cs typeface="Trebuchet MS"/>
              </a:rPr>
              <a:t>i</a:t>
            </a:r>
            <a:r>
              <a:rPr sz="1450" spc="-35" dirty="0">
                <a:latin typeface="Trebuchet MS"/>
                <a:cs typeface="Trebuchet MS"/>
              </a:rPr>
              <a:t>n</a:t>
            </a:r>
            <a:r>
              <a:rPr sz="1450" spc="-45" dirty="0">
                <a:latin typeface="Trebuchet MS"/>
                <a:cs typeface="Trebuchet MS"/>
              </a:rPr>
              <a:t>t</a:t>
            </a:r>
            <a:r>
              <a:rPr sz="1450" spc="-25" dirty="0">
                <a:latin typeface="Trebuchet MS"/>
                <a:cs typeface="Trebuchet MS"/>
              </a:rPr>
              <a:t>e</a:t>
            </a:r>
            <a:r>
              <a:rPr sz="1450" spc="-35" dirty="0">
                <a:latin typeface="Trebuchet MS"/>
                <a:cs typeface="Trebuchet MS"/>
              </a:rPr>
              <a:t>n</a:t>
            </a:r>
            <a:r>
              <a:rPr sz="1450" spc="-25" dirty="0">
                <a:latin typeface="Trebuchet MS"/>
                <a:cs typeface="Trebuchet MS"/>
              </a:rPr>
              <a:t>t</a:t>
            </a:r>
            <a:r>
              <a:rPr sz="1450" spc="-70" dirty="0">
                <a:latin typeface="Trebuchet MS"/>
                <a:cs typeface="Trebuchet MS"/>
              </a:rPr>
              <a:t>i</a:t>
            </a:r>
            <a:r>
              <a:rPr sz="1450" spc="80" dirty="0">
                <a:latin typeface="Trebuchet MS"/>
                <a:cs typeface="Trebuchet MS"/>
              </a:rPr>
              <a:t>o</a:t>
            </a:r>
            <a:r>
              <a:rPr sz="1450" spc="35" dirty="0">
                <a:latin typeface="Trebuchet MS"/>
                <a:cs typeface="Trebuchet MS"/>
              </a:rPr>
              <a:t>n</a:t>
            </a:r>
            <a:r>
              <a:rPr sz="1450" spc="-25" dirty="0">
                <a:latin typeface="Trebuchet MS"/>
                <a:cs typeface="Trebuchet MS"/>
              </a:rPr>
              <a:t>a</a:t>
            </a:r>
            <a:r>
              <a:rPr sz="1450" spc="-70" dirty="0">
                <a:latin typeface="Trebuchet MS"/>
                <a:cs typeface="Trebuchet MS"/>
              </a:rPr>
              <a:t>l  </a:t>
            </a:r>
            <a:r>
              <a:rPr sz="1450" spc="-30" dirty="0">
                <a:latin typeface="Trebuchet MS"/>
                <a:cs typeface="Trebuchet MS"/>
              </a:rPr>
              <a:t>with </a:t>
            </a:r>
            <a:r>
              <a:rPr sz="1450" spc="-25" dirty="0">
                <a:latin typeface="Trebuchet MS"/>
                <a:cs typeface="Trebuchet MS"/>
              </a:rPr>
              <a:t>seat </a:t>
            </a:r>
            <a:r>
              <a:rPr sz="1450" spc="-20" dirty="0">
                <a:latin typeface="Trebuchet MS"/>
                <a:cs typeface="Trebuchet MS"/>
              </a:rPr>
              <a:t> </a:t>
            </a:r>
            <a:r>
              <a:rPr sz="1450" spc="-5" dirty="0">
                <a:latin typeface="Trebuchet MS"/>
                <a:cs typeface="Trebuchet MS"/>
              </a:rPr>
              <a:t>assignments.</a:t>
            </a:r>
            <a:endParaRPr sz="1450">
              <a:latin typeface="Trebuchet MS"/>
              <a:cs typeface="Trebuchet MS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673051" y="8543097"/>
            <a:ext cx="1497965" cy="842644"/>
          </a:xfrm>
          <a:prstGeom prst="rect">
            <a:avLst/>
          </a:prstGeom>
        </p:spPr>
        <p:txBody>
          <a:bodyPr vert="horz" wrap="square" lIns="0" tIns="628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95"/>
              </a:spcBef>
            </a:pPr>
            <a:r>
              <a:rPr sz="1450" spc="5" dirty="0">
                <a:solidFill>
                  <a:srgbClr val="225B62"/>
                </a:solidFill>
                <a:latin typeface="Segoe UI Semibold"/>
                <a:cs typeface="Segoe UI Semibold"/>
              </a:rPr>
              <a:t>Step</a:t>
            </a:r>
            <a:r>
              <a:rPr sz="1450" spc="-40" dirty="0">
                <a:solidFill>
                  <a:srgbClr val="225B62"/>
                </a:solidFill>
                <a:latin typeface="Segoe UI Semibold"/>
                <a:cs typeface="Segoe UI Semibold"/>
              </a:rPr>
              <a:t> </a:t>
            </a:r>
            <a:r>
              <a:rPr sz="1450" spc="-10" dirty="0">
                <a:solidFill>
                  <a:srgbClr val="225B62"/>
                </a:solidFill>
                <a:latin typeface="Segoe UI Semibold"/>
                <a:cs typeface="Segoe UI Semibold"/>
              </a:rPr>
              <a:t>4</a:t>
            </a:r>
            <a:endParaRPr sz="1450">
              <a:latin typeface="Segoe UI Semibold"/>
              <a:cs typeface="Segoe UI Semibold"/>
            </a:endParaRPr>
          </a:p>
          <a:p>
            <a:pPr marL="12700" marR="5080">
              <a:lnSpc>
                <a:spcPct val="123200"/>
              </a:lnSpc>
            </a:pPr>
            <a:r>
              <a:rPr sz="1450" spc="10" dirty="0">
                <a:latin typeface="Trebuchet MS"/>
                <a:cs typeface="Trebuchet MS"/>
              </a:rPr>
              <a:t>Help</a:t>
            </a:r>
            <a:r>
              <a:rPr sz="1450" spc="-55" dirty="0">
                <a:latin typeface="Trebuchet MS"/>
                <a:cs typeface="Trebuchet MS"/>
              </a:rPr>
              <a:t> </a:t>
            </a:r>
            <a:r>
              <a:rPr sz="1450" spc="10" dirty="0">
                <a:latin typeface="Trebuchet MS"/>
                <a:cs typeface="Trebuchet MS"/>
              </a:rPr>
              <a:t>people</a:t>
            </a:r>
            <a:r>
              <a:rPr sz="1450" spc="-55" dirty="0">
                <a:latin typeface="Trebuchet MS"/>
                <a:cs typeface="Trebuchet MS"/>
              </a:rPr>
              <a:t> </a:t>
            </a:r>
            <a:r>
              <a:rPr sz="1450" spc="-5" dirty="0">
                <a:latin typeface="Trebuchet MS"/>
                <a:cs typeface="Trebuchet MS"/>
              </a:rPr>
              <a:t>build </a:t>
            </a:r>
            <a:r>
              <a:rPr sz="1450" spc="-420" dirty="0">
                <a:latin typeface="Trebuchet MS"/>
                <a:cs typeface="Trebuchet MS"/>
              </a:rPr>
              <a:t> </a:t>
            </a:r>
            <a:r>
              <a:rPr sz="1450" dirty="0">
                <a:latin typeface="Trebuchet MS"/>
                <a:cs typeface="Trebuchet MS"/>
              </a:rPr>
              <a:t>new</a:t>
            </a:r>
            <a:r>
              <a:rPr sz="1450" spc="-45" dirty="0">
                <a:latin typeface="Trebuchet MS"/>
                <a:cs typeface="Trebuchet MS"/>
              </a:rPr>
              <a:t> </a:t>
            </a:r>
            <a:r>
              <a:rPr sz="1450" dirty="0">
                <a:latin typeface="Trebuchet MS"/>
                <a:cs typeface="Trebuchet MS"/>
              </a:rPr>
              <a:t>work</a:t>
            </a:r>
            <a:r>
              <a:rPr sz="1450" spc="-45" dirty="0">
                <a:latin typeface="Trebuchet MS"/>
                <a:cs typeface="Trebuchet MS"/>
              </a:rPr>
              <a:t> </a:t>
            </a:r>
            <a:r>
              <a:rPr sz="1450" spc="-35" dirty="0">
                <a:latin typeface="Trebuchet MS"/>
                <a:cs typeface="Trebuchet MS"/>
              </a:rPr>
              <a:t>habits.</a:t>
            </a:r>
            <a:endParaRPr sz="1450">
              <a:latin typeface="Trebuchet MS"/>
              <a:cs typeface="Trebuchet MS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018529" y="4548454"/>
            <a:ext cx="795655" cy="2520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50" spc="70" dirty="0">
                <a:solidFill>
                  <a:srgbClr val="091F2C"/>
                </a:solidFill>
                <a:latin typeface="Trebuchet MS"/>
                <a:cs typeface="Trebuchet MS"/>
              </a:rPr>
              <a:t>PHASE</a:t>
            </a:r>
            <a:r>
              <a:rPr sz="1450" spc="-4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80" dirty="0">
                <a:solidFill>
                  <a:srgbClr val="091F2C"/>
                </a:solidFill>
                <a:latin typeface="Trebuchet MS"/>
                <a:cs typeface="Trebuchet MS"/>
              </a:rPr>
              <a:t>2:</a:t>
            </a:r>
            <a:endParaRPr sz="1450">
              <a:latin typeface="Trebuchet MS"/>
              <a:cs typeface="Trebuchet MS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018529" y="5113882"/>
            <a:ext cx="2354580" cy="1865630"/>
          </a:xfrm>
          <a:prstGeom prst="rect">
            <a:avLst/>
          </a:prstGeom>
        </p:spPr>
        <p:txBody>
          <a:bodyPr vert="horz" wrap="square" lIns="0" tIns="67310" rIns="0" bIns="0" rtlCol="0">
            <a:spAutoFit/>
          </a:bodyPr>
          <a:lstStyle/>
          <a:p>
            <a:pPr marL="12700" marR="5080">
              <a:lnSpc>
                <a:spcPts val="3790"/>
              </a:lnSpc>
              <a:spcBef>
                <a:spcPts val="530"/>
              </a:spcBef>
            </a:pPr>
            <a:r>
              <a:rPr sz="3450" spc="-30" dirty="0">
                <a:solidFill>
                  <a:srgbClr val="091F2C"/>
                </a:solidFill>
                <a:latin typeface="Segoe UI Semibold"/>
                <a:cs typeface="Segoe UI Semibold"/>
              </a:rPr>
              <a:t>Onboard </a:t>
            </a:r>
            <a:r>
              <a:rPr sz="3450" spc="-25" dirty="0">
                <a:solidFill>
                  <a:srgbClr val="091F2C"/>
                </a:solidFill>
                <a:latin typeface="Segoe UI Semibold"/>
                <a:cs typeface="Segoe UI Semibold"/>
              </a:rPr>
              <a:t> </a:t>
            </a:r>
            <a:r>
              <a:rPr sz="3450" spc="-20" dirty="0">
                <a:solidFill>
                  <a:srgbClr val="091F2C"/>
                </a:solidFill>
                <a:latin typeface="Segoe UI Semibold"/>
                <a:cs typeface="Segoe UI Semibold"/>
              </a:rPr>
              <a:t>and</a:t>
            </a:r>
            <a:r>
              <a:rPr sz="3450" spc="-80" dirty="0">
                <a:solidFill>
                  <a:srgbClr val="091F2C"/>
                </a:solidFill>
                <a:latin typeface="Segoe UI Semibold"/>
                <a:cs typeface="Segoe UI Semibold"/>
              </a:rPr>
              <a:t> </a:t>
            </a:r>
            <a:r>
              <a:rPr sz="3450" spc="-20" dirty="0">
                <a:solidFill>
                  <a:srgbClr val="091F2C"/>
                </a:solidFill>
                <a:latin typeface="Segoe UI Semibold"/>
                <a:cs typeface="Segoe UI Semibold"/>
              </a:rPr>
              <a:t>engage</a:t>
            </a:r>
            <a:endParaRPr sz="3450">
              <a:latin typeface="Segoe UI Semibold"/>
              <a:cs typeface="Segoe UI Semibold"/>
            </a:endParaRPr>
          </a:p>
          <a:p>
            <a:pPr marL="12700" marR="274320">
              <a:lnSpc>
                <a:spcPct val="112700"/>
              </a:lnSpc>
              <a:spcBef>
                <a:spcPts val="1195"/>
              </a:spcBef>
            </a:pPr>
            <a:r>
              <a:rPr sz="1950" spc="95" dirty="0">
                <a:solidFill>
                  <a:srgbClr val="091F2C"/>
                </a:solidFill>
                <a:latin typeface="Trebuchet MS"/>
                <a:cs typeface="Trebuchet MS"/>
              </a:rPr>
              <a:t>A</a:t>
            </a:r>
            <a:r>
              <a:rPr sz="1950" spc="-105" dirty="0">
                <a:solidFill>
                  <a:srgbClr val="091F2C"/>
                </a:solidFill>
                <a:latin typeface="Trebuchet MS"/>
                <a:cs typeface="Trebuchet MS"/>
              </a:rPr>
              <a:t>c</a:t>
            </a:r>
            <a:r>
              <a:rPr sz="1950" spc="-100" dirty="0">
                <a:solidFill>
                  <a:srgbClr val="091F2C"/>
                </a:solidFill>
                <a:latin typeface="Trebuchet MS"/>
                <a:cs typeface="Trebuchet MS"/>
              </a:rPr>
              <a:t>c</a:t>
            </a:r>
            <a:r>
              <a:rPr sz="1950" spc="-45" dirty="0">
                <a:solidFill>
                  <a:srgbClr val="091F2C"/>
                </a:solidFill>
                <a:latin typeface="Trebuchet MS"/>
                <a:cs typeface="Trebuchet MS"/>
              </a:rPr>
              <a:t>e</a:t>
            </a:r>
            <a:r>
              <a:rPr sz="1950" spc="-114" dirty="0">
                <a:solidFill>
                  <a:srgbClr val="091F2C"/>
                </a:solidFill>
                <a:latin typeface="Trebuchet MS"/>
                <a:cs typeface="Trebuchet MS"/>
              </a:rPr>
              <a:t>l</a:t>
            </a:r>
            <a:r>
              <a:rPr sz="1950" spc="-45" dirty="0">
                <a:solidFill>
                  <a:srgbClr val="091F2C"/>
                </a:solidFill>
                <a:latin typeface="Trebuchet MS"/>
                <a:cs typeface="Trebuchet MS"/>
              </a:rPr>
              <a:t>e</a:t>
            </a:r>
            <a:r>
              <a:rPr sz="1950" spc="-60" dirty="0">
                <a:solidFill>
                  <a:srgbClr val="091F2C"/>
                </a:solidFill>
                <a:latin typeface="Trebuchet MS"/>
                <a:cs typeface="Trebuchet MS"/>
              </a:rPr>
              <a:t>r</a:t>
            </a:r>
            <a:r>
              <a:rPr sz="1950" spc="-100" dirty="0">
                <a:solidFill>
                  <a:srgbClr val="091F2C"/>
                </a:solidFill>
                <a:latin typeface="Trebuchet MS"/>
                <a:cs typeface="Trebuchet MS"/>
              </a:rPr>
              <a:t>a</a:t>
            </a:r>
            <a:r>
              <a:rPr sz="1950" spc="-75" dirty="0">
                <a:solidFill>
                  <a:srgbClr val="091F2C"/>
                </a:solidFill>
                <a:latin typeface="Trebuchet MS"/>
                <a:cs typeface="Trebuchet MS"/>
              </a:rPr>
              <a:t>t</a:t>
            </a:r>
            <a:r>
              <a:rPr sz="1950" spc="-110" dirty="0">
                <a:solidFill>
                  <a:srgbClr val="091F2C"/>
                </a:solidFill>
                <a:latin typeface="Trebuchet MS"/>
                <a:cs typeface="Trebuchet MS"/>
              </a:rPr>
              <a:t>i</a:t>
            </a:r>
            <a:r>
              <a:rPr sz="1950" spc="40" dirty="0">
                <a:solidFill>
                  <a:srgbClr val="091F2C"/>
                </a:solidFill>
                <a:latin typeface="Trebuchet MS"/>
                <a:cs typeface="Trebuchet MS"/>
              </a:rPr>
              <a:t>n</a:t>
            </a:r>
            <a:r>
              <a:rPr sz="1950" spc="185" dirty="0">
                <a:solidFill>
                  <a:srgbClr val="091F2C"/>
                </a:solidFill>
                <a:latin typeface="Trebuchet MS"/>
                <a:cs typeface="Trebuchet MS"/>
              </a:rPr>
              <a:t>g</a:t>
            </a:r>
            <a:r>
              <a:rPr sz="1950" spc="-5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950" spc="30" dirty="0">
                <a:solidFill>
                  <a:srgbClr val="091F2C"/>
                </a:solidFill>
                <a:latin typeface="Trebuchet MS"/>
                <a:cs typeface="Trebuchet MS"/>
              </a:rPr>
              <a:t>u</a:t>
            </a:r>
            <a:r>
              <a:rPr sz="1950" spc="40" dirty="0">
                <a:solidFill>
                  <a:srgbClr val="091F2C"/>
                </a:solidFill>
                <a:latin typeface="Trebuchet MS"/>
                <a:cs typeface="Trebuchet MS"/>
              </a:rPr>
              <a:t>s</a:t>
            </a:r>
            <a:r>
              <a:rPr sz="1950" spc="-35" dirty="0">
                <a:solidFill>
                  <a:srgbClr val="091F2C"/>
                </a:solidFill>
                <a:latin typeface="Trebuchet MS"/>
                <a:cs typeface="Trebuchet MS"/>
              </a:rPr>
              <a:t>a</a:t>
            </a:r>
            <a:r>
              <a:rPr sz="1950" spc="165" dirty="0">
                <a:solidFill>
                  <a:srgbClr val="091F2C"/>
                </a:solidFill>
                <a:latin typeface="Trebuchet MS"/>
                <a:cs typeface="Trebuchet MS"/>
              </a:rPr>
              <a:t>g</a:t>
            </a:r>
            <a:r>
              <a:rPr sz="1950" spc="-25" dirty="0">
                <a:solidFill>
                  <a:srgbClr val="091F2C"/>
                </a:solidFill>
                <a:latin typeface="Trebuchet MS"/>
                <a:cs typeface="Trebuchet MS"/>
              </a:rPr>
              <a:t>e  </a:t>
            </a:r>
            <a:r>
              <a:rPr sz="1950" spc="25" dirty="0">
                <a:solidFill>
                  <a:srgbClr val="091F2C"/>
                </a:solidFill>
                <a:latin typeface="Trebuchet MS"/>
                <a:cs typeface="Trebuchet MS"/>
              </a:rPr>
              <a:t>and</a:t>
            </a:r>
            <a:r>
              <a:rPr sz="1950" spc="-7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950" spc="20" dirty="0">
                <a:solidFill>
                  <a:srgbClr val="091F2C"/>
                </a:solidFill>
                <a:latin typeface="Trebuchet MS"/>
                <a:cs typeface="Trebuchet MS"/>
              </a:rPr>
              <a:t>engagement</a:t>
            </a:r>
            <a:endParaRPr sz="1950">
              <a:latin typeface="Trebuchet MS"/>
              <a:cs typeface="Trebuchet MS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018529" y="7318003"/>
            <a:ext cx="1014730" cy="11144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23200"/>
              </a:lnSpc>
              <a:spcBef>
                <a:spcPts val="90"/>
              </a:spcBef>
            </a:pPr>
            <a:r>
              <a:rPr sz="1450" spc="5" dirty="0">
                <a:solidFill>
                  <a:srgbClr val="2A446F"/>
                </a:solidFill>
                <a:latin typeface="Segoe UI Semibold"/>
                <a:cs typeface="Segoe UI Semibold"/>
              </a:rPr>
              <a:t>Step </a:t>
            </a:r>
            <a:r>
              <a:rPr sz="1450" spc="20" dirty="0">
                <a:solidFill>
                  <a:srgbClr val="2A446F"/>
                </a:solidFill>
                <a:latin typeface="Segoe UI Semibold"/>
                <a:cs typeface="Segoe UI Semibold"/>
              </a:rPr>
              <a:t>5 </a:t>
            </a:r>
            <a:r>
              <a:rPr sz="1450" spc="25" dirty="0">
                <a:solidFill>
                  <a:srgbClr val="2A446F"/>
                </a:solidFill>
                <a:latin typeface="Segoe UI Semibold"/>
                <a:cs typeface="Segoe UI Semibold"/>
              </a:rPr>
              <a:t> </a:t>
            </a:r>
            <a:r>
              <a:rPr sz="1450" spc="-35" dirty="0">
                <a:latin typeface="Trebuchet MS"/>
                <a:cs typeface="Trebuchet MS"/>
              </a:rPr>
              <a:t>Create </a:t>
            </a:r>
            <a:r>
              <a:rPr sz="1450" spc="-10" dirty="0">
                <a:latin typeface="Trebuchet MS"/>
                <a:cs typeface="Trebuchet MS"/>
              </a:rPr>
              <a:t>a </a:t>
            </a:r>
            <a:r>
              <a:rPr sz="1450" spc="-5" dirty="0">
                <a:latin typeface="Trebuchet MS"/>
                <a:cs typeface="Trebuchet MS"/>
              </a:rPr>
              <a:t> Copilot</a:t>
            </a:r>
            <a:r>
              <a:rPr sz="1450" spc="-100" dirty="0">
                <a:latin typeface="Trebuchet MS"/>
                <a:cs typeface="Trebuchet MS"/>
              </a:rPr>
              <a:t> </a:t>
            </a:r>
            <a:r>
              <a:rPr sz="1450" spc="-5" dirty="0">
                <a:latin typeface="Trebuchet MS"/>
                <a:cs typeface="Trebuchet MS"/>
              </a:rPr>
              <a:t>user </a:t>
            </a:r>
            <a:r>
              <a:rPr sz="1450" spc="-420" dirty="0">
                <a:latin typeface="Trebuchet MS"/>
                <a:cs typeface="Trebuchet MS"/>
              </a:rPr>
              <a:t> </a:t>
            </a:r>
            <a:r>
              <a:rPr sz="1450" spc="-20" dirty="0">
                <a:latin typeface="Trebuchet MS"/>
                <a:cs typeface="Trebuchet MS"/>
              </a:rPr>
              <a:t>community.</a:t>
            </a:r>
            <a:endParaRPr sz="1450">
              <a:latin typeface="Trebuchet MS"/>
              <a:cs typeface="Trebuchet MS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6018529" y="8543097"/>
            <a:ext cx="1219835" cy="1114425"/>
          </a:xfrm>
          <a:prstGeom prst="rect">
            <a:avLst/>
          </a:prstGeom>
        </p:spPr>
        <p:txBody>
          <a:bodyPr vert="horz" wrap="square" lIns="0" tIns="628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95"/>
              </a:spcBef>
            </a:pPr>
            <a:r>
              <a:rPr sz="1450" spc="5" dirty="0">
                <a:solidFill>
                  <a:srgbClr val="2A446F"/>
                </a:solidFill>
                <a:latin typeface="Segoe UI Semibold"/>
                <a:cs typeface="Segoe UI Semibold"/>
              </a:rPr>
              <a:t>Step</a:t>
            </a:r>
            <a:r>
              <a:rPr sz="1450" spc="-40" dirty="0">
                <a:solidFill>
                  <a:srgbClr val="2A446F"/>
                </a:solidFill>
                <a:latin typeface="Segoe UI Semibold"/>
                <a:cs typeface="Segoe UI Semibold"/>
              </a:rPr>
              <a:t> </a:t>
            </a:r>
            <a:r>
              <a:rPr sz="1450" spc="45" dirty="0">
                <a:solidFill>
                  <a:srgbClr val="2A446F"/>
                </a:solidFill>
                <a:latin typeface="Segoe UI Semibold"/>
                <a:cs typeface="Segoe UI Semibold"/>
              </a:rPr>
              <a:t>7</a:t>
            </a:r>
            <a:endParaRPr sz="1450">
              <a:latin typeface="Segoe UI Semibold"/>
              <a:cs typeface="Segoe UI Semibold"/>
            </a:endParaRPr>
          </a:p>
          <a:p>
            <a:pPr marL="12700" marR="5080">
              <a:lnSpc>
                <a:spcPct val="123200"/>
              </a:lnSpc>
            </a:pPr>
            <a:r>
              <a:rPr sz="1450" spc="50" dirty="0">
                <a:latin typeface="Trebuchet MS"/>
                <a:cs typeface="Trebuchet MS"/>
              </a:rPr>
              <a:t>Make</a:t>
            </a:r>
            <a:r>
              <a:rPr sz="1450" spc="-95" dirty="0">
                <a:latin typeface="Trebuchet MS"/>
                <a:cs typeface="Trebuchet MS"/>
              </a:rPr>
              <a:t> </a:t>
            </a:r>
            <a:r>
              <a:rPr sz="1450" spc="60" dirty="0">
                <a:latin typeface="Trebuchet MS"/>
                <a:cs typeface="Trebuchet MS"/>
              </a:rPr>
              <a:t>ongoing </a:t>
            </a:r>
            <a:r>
              <a:rPr sz="1450" spc="-420" dirty="0">
                <a:latin typeface="Trebuchet MS"/>
                <a:cs typeface="Trebuchet MS"/>
              </a:rPr>
              <a:t> </a:t>
            </a:r>
            <a:r>
              <a:rPr sz="1450" spc="-10" dirty="0">
                <a:latin typeface="Trebuchet MS"/>
                <a:cs typeface="Trebuchet MS"/>
              </a:rPr>
              <a:t>training</a:t>
            </a:r>
            <a:endParaRPr sz="145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405"/>
              </a:spcBef>
            </a:pPr>
            <a:r>
              <a:rPr sz="1450" spc="-20" dirty="0">
                <a:latin typeface="Trebuchet MS"/>
                <a:cs typeface="Trebuchet MS"/>
              </a:rPr>
              <a:t>the</a:t>
            </a:r>
            <a:r>
              <a:rPr sz="1450" spc="-70" dirty="0">
                <a:latin typeface="Trebuchet MS"/>
                <a:cs typeface="Trebuchet MS"/>
              </a:rPr>
              <a:t> </a:t>
            </a:r>
            <a:r>
              <a:rPr sz="1450" spc="-25" dirty="0">
                <a:latin typeface="Trebuchet MS"/>
                <a:cs typeface="Trebuchet MS"/>
              </a:rPr>
              <a:t>standard.</a:t>
            </a:r>
            <a:endParaRPr sz="1450">
              <a:latin typeface="Trebuchet MS"/>
              <a:cs typeface="Trebuchet MS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8028940" y="7318003"/>
            <a:ext cx="1595120" cy="842644"/>
          </a:xfrm>
          <a:prstGeom prst="rect">
            <a:avLst/>
          </a:prstGeom>
        </p:spPr>
        <p:txBody>
          <a:bodyPr vert="horz" wrap="square" lIns="0" tIns="628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95"/>
              </a:spcBef>
            </a:pPr>
            <a:r>
              <a:rPr sz="1450" spc="5" dirty="0">
                <a:solidFill>
                  <a:srgbClr val="2A446F"/>
                </a:solidFill>
                <a:latin typeface="Segoe UI Semibold"/>
                <a:cs typeface="Segoe UI Semibold"/>
              </a:rPr>
              <a:t>Step</a:t>
            </a:r>
            <a:r>
              <a:rPr sz="1450" spc="-40" dirty="0">
                <a:solidFill>
                  <a:srgbClr val="2A446F"/>
                </a:solidFill>
                <a:latin typeface="Segoe UI Semibold"/>
                <a:cs typeface="Segoe UI Semibold"/>
              </a:rPr>
              <a:t> </a:t>
            </a:r>
            <a:r>
              <a:rPr sz="1450" spc="15" dirty="0">
                <a:solidFill>
                  <a:srgbClr val="2A446F"/>
                </a:solidFill>
                <a:latin typeface="Segoe UI Semibold"/>
                <a:cs typeface="Segoe UI Semibold"/>
              </a:rPr>
              <a:t>6</a:t>
            </a:r>
            <a:endParaRPr sz="1450">
              <a:latin typeface="Segoe UI Semibold"/>
              <a:cs typeface="Segoe UI Semibold"/>
            </a:endParaRPr>
          </a:p>
          <a:p>
            <a:pPr marL="12700" marR="5080">
              <a:lnSpc>
                <a:spcPct val="123200"/>
              </a:lnSpc>
            </a:pPr>
            <a:r>
              <a:rPr sz="1450" spc="-20" dirty="0">
                <a:latin typeface="Trebuchet MS"/>
                <a:cs typeface="Trebuchet MS"/>
              </a:rPr>
              <a:t>Identify</a:t>
            </a:r>
            <a:r>
              <a:rPr sz="1450" spc="-75" dirty="0">
                <a:latin typeface="Trebuchet MS"/>
                <a:cs typeface="Trebuchet MS"/>
              </a:rPr>
              <a:t> </a:t>
            </a:r>
            <a:r>
              <a:rPr sz="1450" spc="15" dirty="0">
                <a:latin typeface="Trebuchet MS"/>
                <a:cs typeface="Trebuchet MS"/>
              </a:rPr>
              <a:t>champions </a:t>
            </a:r>
            <a:r>
              <a:rPr sz="1450" spc="-425" dirty="0">
                <a:latin typeface="Trebuchet MS"/>
                <a:cs typeface="Trebuchet MS"/>
              </a:rPr>
              <a:t> </a:t>
            </a:r>
            <a:r>
              <a:rPr sz="1450" spc="-10" dirty="0">
                <a:latin typeface="Trebuchet MS"/>
                <a:cs typeface="Trebuchet MS"/>
              </a:rPr>
              <a:t>to</a:t>
            </a:r>
            <a:r>
              <a:rPr sz="1450" spc="-40" dirty="0">
                <a:latin typeface="Trebuchet MS"/>
                <a:cs typeface="Trebuchet MS"/>
              </a:rPr>
              <a:t> </a:t>
            </a:r>
            <a:r>
              <a:rPr sz="1450" spc="-15" dirty="0">
                <a:latin typeface="Trebuchet MS"/>
                <a:cs typeface="Trebuchet MS"/>
              </a:rPr>
              <a:t>lead</a:t>
            </a:r>
            <a:r>
              <a:rPr sz="1450" spc="-40" dirty="0">
                <a:latin typeface="Trebuchet MS"/>
                <a:cs typeface="Trebuchet MS"/>
              </a:rPr>
              <a:t> </a:t>
            </a:r>
            <a:r>
              <a:rPr sz="1450" spc="-20" dirty="0">
                <a:latin typeface="Trebuchet MS"/>
                <a:cs typeface="Trebuchet MS"/>
              </a:rPr>
              <a:t>the</a:t>
            </a:r>
            <a:r>
              <a:rPr sz="1450" spc="-45" dirty="0">
                <a:latin typeface="Trebuchet MS"/>
                <a:cs typeface="Trebuchet MS"/>
              </a:rPr>
              <a:t> </a:t>
            </a:r>
            <a:r>
              <a:rPr sz="1450" spc="-85" dirty="0">
                <a:latin typeface="Trebuchet MS"/>
                <a:cs typeface="Trebuchet MS"/>
              </a:rPr>
              <a:t>way.</a:t>
            </a:r>
            <a:endParaRPr sz="1450">
              <a:latin typeface="Trebuchet MS"/>
              <a:cs typeface="Trebuchet MS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0374418" y="4548454"/>
            <a:ext cx="793115" cy="2520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50" spc="70" dirty="0">
                <a:solidFill>
                  <a:srgbClr val="091F2C"/>
                </a:solidFill>
                <a:latin typeface="Trebuchet MS"/>
                <a:cs typeface="Trebuchet MS"/>
              </a:rPr>
              <a:t>PHASE</a:t>
            </a:r>
            <a:r>
              <a:rPr sz="1450" spc="-4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90" dirty="0">
                <a:solidFill>
                  <a:srgbClr val="091F2C"/>
                </a:solidFill>
                <a:latin typeface="Trebuchet MS"/>
                <a:cs typeface="Trebuchet MS"/>
              </a:rPr>
              <a:t>3:</a:t>
            </a:r>
            <a:endParaRPr sz="1450">
              <a:latin typeface="Trebuchet MS"/>
              <a:cs typeface="Trebuchet MS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0374418" y="5113882"/>
            <a:ext cx="2436495" cy="1865630"/>
          </a:xfrm>
          <a:prstGeom prst="rect">
            <a:avLst/>
          </a:prstGeom>
        </p:spPr>
        <p:txBody>
          <a:bodyPr vert="horz" wrap="square" lIns="0" tIns="67310" rIns="0" bIns="0" rtlCol="0">
            <a:spAutoFit/>
          </a:bodyPr>
          <a:lstStyle/>
          <a:p>
            <a:pPr marL="12700" marR="1042035">
              <a:lnSpc>
                <a:spcPts val="3790"/>
              </a:lnSpc>
              <a:spcBef>
                <a:spcPts val="530"/>
              </a:spcBef>
            </a:pPr>
            <a:r>
              <a:rPr sz="3450" spc="-25" dirty="0">
                <a:solidFill>
                  <a:srgbClr val="091F2C"/>
                </a:solidFill>
                <a:latin typeface="Segoe UI Semibold"/>
                <a:cs typeface="Segoe UI Semibold"/>
              </a:rPr>
              <a:t>D</a:t>
            </a:r>
            <a:r>
              <a:rPr sz="3450" spc="-15" dirty="0">
                <a:solidFill>
                  <a:srgbClr val="091F2C"/>
                </a:solidFill>
                <a:latin typeface="Segoe UI Semibold"/>
                <a:cs typeface="Segoe UI Semibold"/>
              </a:rPr>
              <a:t>e</a:t>
            </a:r>
            <a:r>
              <a:rPr sz="3450" spc="-55" dirty="0">
                <a:solidFill>
                  <a:srgbClr val="091F2C"/>
                </a:solidFill>
                <a:latin typeface="Segoe UI Semibold"/>
                <a:cs typeface="Segoe UI Semibold"/>
              </a:rPr>
              <a:t>l</a:t>
            </a:r>
            <a:r>
              <a:rPr sz="3450" spc="-20" dirty="0">
                <a:solidFill>
                  <a:srgbClr val="091F2C"/>
                </a:solidFill>
                <a:latin typeface="Segoe UI Semibold"/>
                <a:cs typeface="Segoe UI Semibold"/>
              </a:rPr>
              <a:t>i</a:t>
            </a:r>
            <a:r>
              <a:rPr sz="3450" spc="-70" dirty="0">
                <a:solidFill>
                  <a:srgbClr val="091F2C"/>
                </a:solidFill>
                <a:latin typeface="Segoe UI Semibold"/>
                <a:cs typeface="Segoe UI Semibold"/>
              </a:rPr>
              <a:t>v</a:t>
            </a:r>
            <a:r>
              <a:rPr sz="3450" spc="-15" dirty="0">
                <a:solidFill>
                  <a:srgbClr val="091F2C"/>
                </a:solidFill>
                <a:latin typeface="Segoe UI Semibold"/>
                <a:cs typeface="Segoe UI Semibold"/>
              </a:rPr>
              <a:t>e</a:t>
            </a:r>
            <a:r>
              <a:rPr sz="3450" spc="10" dirty="0">
                <a:solidFill>
                  <a:srgbClr val="091F2C"/>
                </a:solidFill>
                <a:latin typeface="Segoe UI Semibold"/>
                <a:cs typeface="Segoe UI Semibold"/>
              </a:rPr>
              <a:t>r  </a:t>
            </a:r>
            <a:r>
              <a:rPr sz="3450" spc="-15" dirty="0">
                <a:solidFill>
                  <a:srgbClr val="091F2C"/>
                </a:solidFill>
                <a:latin typeface="Segoe UI Semibold"/>
                <a:cs typeface="Segoe UI Semibold"/>
              </a:rPr>
              <a:t>impact</a:t>
            </a:r>
            <a:endParaRPr sz="3450">
              <a:latin typeface="Segoe UI Semibold"/>
              <a:cs typeface="Segoe UI Semibold"/>
            </a:endParaRPr>
          </a:p>
          <a:p>
            <a:pPr marL="12700" marR="5080">
              <a:lnSpc>
                <a:spcPct val="112700"/>
              </a:lnSpc>
              <a:spcBef>
                <a:spcPts val="1195"/>
              </a:spcBef>
            </a:pPr>
            <a:r>
              <a:rPr sz="1950" spc="-40" dirty="0">
                <a:solidFill>
                  <a:srgbClr val="091F2C"/>
                </a:solidFill>
                <a:latin typeface="Trebuchet MS"/>
                <a:cs typeface="Trebuchet MS"/>
              </a:rPr>
              <a:t>Tracking</a:t>
            </a:r>
            <a:r>
              <a:rPr sz="1950" spc="-6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950" spc="15" dirty="0">
                <a:solidFill>
                  <a:srgbClr val="091F2C"/>
                </a:solidFill>
                <a:latin typeface="Trebuchet MS"/>
                <a:cs typeface="Trebuchet MS"/>
              </a:rPr>
              <a:t>progress</a:t>
            </a:r>
            <a:r>
              <a:rPr sz="1950" spc="-6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950" spc="25" dirty="0">
                <a:solidFill>
                  <a:srgbClr val="091F2C"/>
                </a:solidFill>
                <a:latin typeface="Trebuchet MS"/>
                <a:cs typeface="Trebuchet MS"/>
              </a:rPr>
              <a:t>and </a:t>
            </a:r>
            <a:r>
              <a:rPr sz="1950" spc="-57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950" spc="10" dirty="0">
                <a:solidFill>
                  <a:srgbClr val="091F2C"/>
                </a:solidFill>
                <a:latin typeface="Trebuchet MS"/>
                <a:cs typeface="Trebuchet MS"/>
              </a:rPr>
              <a:t>business</a:t>
            </a:r>
            <a:r>
              <a:rPr sz="1950" spc="-6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950" spc="-35" dirty="0">
                <a:solidFill>
                  <a:srgbClr val="091F2C"/>
                </a:solidFill>
                <a:latin typeface="Trebuchet MS"/>
                <a:cs typeface="Trebuchet MS"/>
              </a:rPr>
              <a:t>results</a:t>
            </a:r>
            <a:endParaRPr sz="1950">
              <a:latin typeface="Trebuchet MS"/>
              <a:cs typeface="Trebuchet MS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0374417" y="7318003"/>
            <a:ext cx="1603375" cy="1114425"/>
          </a:xfrm>
          <a:prstGeom prst="rect">
            <a:avLst/>
          </a:prstGeom>
        </p:spPr>
        <p:txBody>
          <a:bodyPr vert="horz" wrap="square" lIns="0" tIns="628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95"/>
              </a:spcBef>
            </a:pPr>
            <a:r>
              <a:rPr sz="1450" spc="5" dirty="0">
                <a:solidFill>
                  <a:srgbClr val="463668"/>
                </a:solidFill>
                <a:latin typeface="Segoe UI Semibold"/>
                <a:cs typeface="Segoe UI Semibold"/>
              </a:rPr>
              <a:t>Step</a:t>
            </a:r>
            <a:r>
              <a:rPr sz="1450" spc="-40" dirty="0">
                <a:solidFill>
                  <a:srgbClr val="463668"/>
                </a:solidFill>
                <a:latin typeface="Segoe UI Semibold"/>
                <a:cs typeface="Segoe UI Semibold"/>
              </a:rPr>
              <a:t> </a:t>
            </a:r>
            <a:r>
              <a:rPr sz="1450" spc="20" dirty="0">
                <a:solidFill>
                  <a:srgbClr val="463668"/>
                </a:solidFill>
                <a:latin typeface="Segoe UI Semibold"/>
                <a:cs typeface="Segoe UI Semibold"/>
              </a:rPr>
              <a:t>8</a:t>
            </a:r>
            <a:endParaRPr sz="1450">
              <a:latin typeface="Segoe UI Semibold"/>
              <a:cs typeface="Segoe UI Semibold"/>
            </a:endParaRPr>
          </a:p>
          <a:p>
            <a:pPr marL="12700" marR="5080">
              <a:lnSpc>
                <a:spcPct val="123200"/>
              </a:lnSpc>
            </a:pPr>
            <a:r>
              <a:rPr sz="1450" dirty="0">
                <a:latin typeface="Trebuchet MS"/>
                <a:cs typeface="Trebuchet MS"/>
              </a:rPr>
              <a:t>Quantify </a:t>
            </a:r>
            <a:r>
              <a:rPr sz="1450" spc="-10" dirty="0">
                <a:latin typeface="Trebuchet MS"/>
                <a:cs typeface="Trebuchet MS"/>
              </a:rPr>
              <a:t>impact </a:t>
            </a:r>
            <a:r>
              <a:rPr sz="1450" spc="-5" dirty="0">
                <a:latin typeface="Trebuchet MS"/>
                <a:cs typeface="Trebuchet MS"/>
              </a:rPr>
              <a:t> </a:t>
            </a:r>
            <a:r>
              <a:rPr sz="1450" spc="-30" dirty="0">
                <a:latin typeface="Trebuchet MS"/>
                <a:cs typeface="Trebuchet MS"/>
              </a:rPr>
              <a:t>with </a:t>
            </a:r>
            <a:r>
              <a:rPr sz="1450" spc="-20" dirty="0">
                <a:latin typeface="Trebuchet MS"/>
                <a:cs typeface="Trebuchet MS"/>
              </a:rPr>
              <a:t>the </a:t>
            </a:r>
            <a:r>
              <a:rPr sz="1450" spc="20" dirty="0">
                <a:latin typeface="Trebuchet MS"/>
                <a:cs typeface="Trebuchet MS"/>
              </a:rPr>
              <a:t>Microsoft </a:t>
            </a:r>
            <a:r>
              <a:rPr sz="1450" spc="25" dirty="0">
                <a:latin typeface="Trebuchet MS"/>
                <a:cs typeface="Trebuchet MS"/>
              </a:rPr>
              <a:t> </a:t>
            </a:r>
            <a:r>
              <a:rPr sz="1450" spc="-5" dirty="0">
                <a:latin typeface="Trebuchet MS"/>
                <a:cs typeface="Trebuchet MS"/>
              </a:rPr>
              <a:t>Copilot</a:t>
            </a:r>
            <a:r>
              <a:rPr sz="1450" spc="-95" dirty="0">
                <a:latin typeface="Trebuchet MS"/>
                <a:cs typeface="Trebuchet MS"/>
              </a:rPr>
              <a:t> </a:t>
            </a:r>
            <a:r>
              <a:rPr sz="1450" spc="5" dirty="0">
                <a:latin typeface="Trebuchet MS"/>
                <a:cs typeface="Trebuchet MS"/>
              </a:rPr>
              <a:t>Dashboard.</a:t>
            </a:r>
            <a:endParaRPr sz="1450">
              <a:latin typeface="Trebuchet MS"/>
              <a:cs typeface="Trebuchet MS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0374417" y="8543097"/>
            <a:ext cx="1457960" cy="842644"/>
          </a:xfrm>
          <a:prstGeom prst="rect">
            <a:avLst/>
          </a:prstGeom>
        </p:spPr>
        <p:txBody>
          <a:bodyPr vert="horz" wrap="square" lIns="0" tIns="628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95"/>
              </a:spcBef>
            </a:pPr>
            <a:r>
              <a:rPr sz="1450" spc="5" dirty="0">
                <a:solidFill>
                  <a:srgbClr val="463668"/>
                </a:solidFill>
                <a:latin typeface="Segoe UI Semibold"/>
                <a:cs typeface="Segoe UI Semibold"/>
              </a:rPr>
              <a:t>Step</a:t>
            </a:r>
            <a:r>
              <a:rPr sz="1450" spc="-40" dirty="0">
                <a:solidFill>
                  <a:srgbClr val="463668"/>
                </a:solidFill>
                <a:latin typeface="Segoe UI Semibold"/>
                <a:cs typeface="Segoe UI Semibold"/>
              </a:rPr>
              <a:t> </a:t>
            </a:r>
            <a:r>
              <a:rPr sz="1450" spc="10" dirty="0">
                <a:solidFill>
                  <a:srgbClr val="463668"/>
                </a:solidFill>
                <a:latin typeface="Segoe UI Semibold"/>
                <a:cs typeface="Segoe UI Semibold"/>
              </a:rPr>
              <a:t>10</a:t>
            </a:r>
            <a:endParaRPr sz="1450">
              <a:latin typeface="Segoe UI Semibold"/>
              <a:cs typeface="Segoe UI Semibold"/>
            </a:endParaRPr>
          </a:p>
          <a:p>
            <a:pPr marL="12700" marR="5080">
              <a:lnSpc>
                <a:spcPct val="123200"/>
              </a:lnSpc>
            </a:pPr>
            <a:r>
              <a:rPr sz="1450" spc="-25" dirty="0">
                <a:latin typeface="Trebuchet MS"/>
                <a:cs typeface="Trebuchet MS"/>
              </a:rPr>
              <a:t>Publicly</a:t>
            </a:r>
            <a:r>
              <a:rPr sz="1450" spc="-70" dirty="0">
                <a:latin typeface="Trebuchet MS"/>
                <a:cs typeface="Trebuchet MS"/>
              </a:rPr>
              <a:t> </a:t>
            </a:r>
            <a:r>
              <a:rPr sz="1450" spc="-40" dirty="0">
                <a:latin typeface="Trebuchet MS"/>
                <a:cs typeface="Trebuchet MS"/>
              </a:rPr>
              <a:t>celebrate </a:t>
            </a:r>
            <a:r>
              <a:rPr sz="1450" spc="-420" dirty="0">
                <a:latin typeface="Trebuchet MS"/>
                <a:cs typeface="Trebuchet MS"/>
              </a:rPr>
              <a:t> </a:t>
            </a:r>
            <a:r>
              <a:rPr sz="1450" spc="-25" dirty="0">
                <a:latin typeface="Trebuchet MS"/>
                <a:cs typeface="Trebuchet MS"/>
              </a:rPr>
              <a:t>successes.</a:t>
            </a:r>
            <a:endParaRPr sz="1450">
              <a:latin typeface="Trebuchet MS"/>
              <a:cs typeface="Trebuchet MS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2384828" y="7318003"/>
            <a:ext cx="1245235" cy="1114425"/>
          </a:xfrm>
          <a:prstGeom prst="rect">
            <a:avLst/>
          </a:prstGeom>
        </p:spPr>
        <p:txBody>
          <a:bodyPr vert="horz" wrap="square" lIns="0" tIns="628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95"/>
              </a:spcBef>
            </a:pPr>
            <a:r>
              <a:rPr sz="1450" spc="5" dirty="0">
                <a:solidFill>
                  <a:srgbClr val="463668"/>
                </a:solidFill>
                <a:latin typeface="Segoe UI Semibold"/>
                <a:cs typeface="Segoe UI Semibold"/>
              </a:rPr>
              <a:t>Step</a:t>
            </a:r>
            <a:r>
              <a:rPr sz="1450" spc="-40" dirty="0">
                <a:solidFill>
                  <a:srgbClr val="463668"/>
                </a:solidFill>
                <a:latin typeface="Segoe UI Semibold"/>
                <a:cs typeface="Segoe UI Semibold"/>
              </a:rPr>
              <a:t> </a:t>
            </a:r>
            <a:r>
              <a:rPr sz="1450" spc="15" dirty="0">
                <a:solidFill>
                  <a:srgbClr val="463668"/>
                </a:solidFill>
                <a:latin typeface="Segoe UI Semibold"/>
                <a:cs typeface="Segoe UI Semibold"/>
              </a:rPr>
              <a:t>9</a:t>
            </a:r>
            <a:endParaRPr sz="1450">
              <a:latin typeface="Segoe UI Semibold"/>
              <a:cs typeface="Segoe UI Semibold"/>
            </a:endParaRPr>
          </a:p>
          <a:p>
            <a:pPr marL="12700" marR="5080">
              <a:lnSpc>
                <a:spcPct val="123200"/>
              </a:lnSpc>
            </a:pPr>
            <a:r>
              <a:rPr sz="1450" spc="45" dirty="0">
                <a:latin typeface="Trebuchet MS"/>
                <a:cs typeface="Trebuchet MS"/>
              </a:rPr>
              <a:t>Meet  </a:t>
            </a:r>
            <a:r>
              <a:rPr sz="1450" spc="-30" dirty="0">
                <a:latin typeface="Trebuchet MS"/>
                <a:cs typeface="Trebuchet MS"/>
              </a:rPr>
              <a:t>with </a:t>
            </a:r>
            <a:r>
              <a:rPr sz="1450" spc="-25" dirty="0">
                <a:latin typeface="Trebuchet MS"/>
                <a:cs typeface="Trebuchet MS"/>
              </a:rPr>
              <a:t> </a:t>
            </a:r>
            <a:r>
              <a:rPr sz="1450" spc="5" dirty="0">
                <a:latin typeface="Trebuchet MS"/>
                <a:cs typeface="Trebuchet MS"/>
              </a:rPr>
              <a:t>your</a:t>
            </a:r>
            <a:r>
              <a:rPr sz="1450" spc="-55" dirty="0">
                <a:latin typeface="Trebuchet MS"/>
                <a:cs typeface="Trebuchet MS"/>
              </a:rPr>
              <a:t> </a:t>
            </a:r>
            <a:r>
              <a:rPr sz="1450" spc="35" dirty="0">
                <a:latin typeface="Trebuchet MS"/>
                <a:cs typeface="Trebuchet MS"/>
              </a:rPr>
              <a:t>AI</a:t>
            </a:r>
            <a:r>
              <a:rPr sz="1450" spc="-55" dirty="0">
                <a:latin typeface="Trebuchet MS"/>
                <a:cs typeface="Trebuchet MS"/>
              </a:rPr>
              <a:t> </a:t>
            </a:r>
            <a:r>
              <a:rPr sz="1450" spc="-20" dirty="0">
                <a:latin typeface="Trebuchet MS"/>
                <a:cs typeface="Trebuchet MS"/>
              </a:rPr>
              <a:t>council </a:t>
            </a:r>
            <a:r>
              <a:rPr sz="1450" spc="-420" dirty="0">
                <a:latin typeface="Trebuchet MS"/>
                <a:cs typeface="Trebuchet MS"/>
              </a:rPr>
              <a:t> </a:t>
            </a:r>
            <a:r>
              <a:rPr sz="1450" spc="-45" dirty="0">
                <a:latin typeface="Trebuchet MS"/>
                <a:cs typeface="Trebuchet MS"/>
              </a:rPr>
              <a:t>regularly.</a:t>
            </a:r>
            <a:endParaRPr sz="1450">
              <a:latin typeface="Trebuchet MS"/>
              <a:cs typeface="Trebuchet MS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14730307" y="4548454"/>
            <a:ext cx="793750" cy="2520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50" spc="70" dirty="0">
                <a:solidFill>
                  <a:srgbClr val="091F2C"/>
                </a:solidFill>
                <a:latin typeface="Trebuchet MS"/>
                <a:cs typeface="Trebuchet MS"/>
              </a:rPr>
              <a:t>PHASE</a:t>
            </a:r>
            <a:r>
              <a:rPr sz="1450" spc="-4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90" dirty="0">
                <a:solidFill>
                  <a:srgbClr val="091F2C"/>
                </a:solidFill>
                <a:latin typeface="Trebuchet MS"/>
                <a:cs typeface="Trebuchet MS"/>
              </a:rPr>
              <a:t>4:</a:t>
            </a:r>
            <a:endParaRPr sz="1450">
              <a:latin typeface="Trebuchet MS"/>
              <a:cs typeface="Trebuchet MS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4730307" y="5113882"/>
            <a:ext cx="2331085" cy="1865630"/>
          </a:xfrm>
          <a:prstGeom prst="rect">
            <a:avLst/>
          </a:prstGeom>
        </p:spPr>
        <p:txBody>
          <a:bodyPr vert="horz" wrap="square" lIns="0" tIns="67310" rIns="0" bIns="0" rtlCol="0">
            <a:spAutoFit/>
          </a:bodyPr>
          <a:lstStyle/>
          <a:p>
            <a:pPr marL="12700" marR="85090">
              <a:lnSpc>
                <a:spcPts val="3790"/>
              </a:lnSpc>
              <a:spcBef>
                <a:spcPts val="530"/>
              </a:spcBef>
            </a:pPr>
            <a:r>
              <a:rPr sz="3450" spc="5" dirty="0">
                <a:solidFill>
                  <a:srgbClr val="091F2C"/>
                </a:solidFill>
                <a:latin typeface="Segoe UI Semibold"/>
                <a:cs typeface="Segoe UI Semibold"/>
              </a:rPr>
              <a:t>Extend</a:t>
            </a:r>
            <a:r>
              <a:rPr sz="3450" spc="-65" dirty="0">
                <a:solidFill>
                  <a:srgbClr val="091F2C"/>
                </a:solidFill>
                <a:latin typeface="Segoe UI Semibold"/>
                <a:cs typeface="Segoe UI Semibold"/>
              </a:rPr>
              <a:t> </a:t>
            </a:r>
            <a:r>
              <a:rPr sz="3450" spc="-30" dirty="0">
                <a:solidFill>
                  <a:srgbClr val="091F2C"/>
                </a:solidFill>
                <a:latin typeface="Segoe UI Semibold"/>
                <a:cs typeface="Segoe UI Semibold"/>
              </a:rPr>
              <a:t>and </a:t>
            </a:r>
            <a:r>
              <a:rPr sz="3450" spc="-935" dirty="0">
                <a:solidFill>
                  <a:srgbClr val="091F2C"/>
                </a:solidFill>
                <a:latin typeface="Segoe UI Semibold"/>
                <a:cs typeface="Segoe UI Semibold"/>
              </a:rPr>
              <a:t> </a:t>
            </a:r>
            <a:r>
              <a:rPr sz="3450" spc="-35" dirty="0">
                <a:solidFill>
                  <a:srgbClr val="091F2C"/>
                </a:solidFill>
                <a:latin typeface="Segoe UI Semibold"/>
                <a:cs typeface="Segoe UI Semibold"/>
              </a:rPr>
              <a:t>optimize</a:t>
            </a:r>
            <a:endParaRPr sz="3450">
              <a:latin typeface="Segoe UI Semibold"/>
              <a:cs typeface="Segoe UI Semibold"/>
            </a:endParaRPr>
          </a:p>
          <a:p>
            <a:pPr marL="12700" marR="5080">
              <a:lnSpc>
                <a:spcPct val="112700"/>
              </a:lnSpc>
              <a:spcBef>
                <a:spcPts val="1195"/>
              </a:spcBef>
            </a:pPr>
            <a:r>
              <a:rPr sz="1950" spc="-5" dirty="0">
                <a:solidFill>
                  <a:srgbClr val="091F2C"/>
                </a:solidFill>
                <a:latin typeface="Trebuchet MS"/>
                <a:cs typeface="Trebuchet MS"/>
              </a:rPr>
              <a:t>Building</a:t>
            </a:r>
            <a:r>
              <a:rPr sz="1950" spc="-8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950" spc="-15" dirty="0">
                <a:solidFill>
                  <a:srgbClr val="091F2C"/>
                </a:solidFill>
                <a:latin typeface="Trebuchet MS"/>
                <a:cs typeface="Trebuchet MS"/>
              </a:rPr>
              <a:t>copilots</a:t>
            </a:r>
            <a:r>
              <a:rPr sz="1950" spc="-7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950" spc="-30" dirty="0">
                <a:solidFill>
                  <a:srgbClr val="091F2C"/>
                </a:solidFill>
                <a:latin typeface="Trebuchet MS"/>
                <a:cs typeface="Trebuchet MS"/>
              </a:rPr>
              <a:t>into </a:t>
            </a:r>
            <a:r>
              <a:rPr sz="1950" spc="-57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950" dirty="0">
                <a:solidFill>
                  <a:srgbClr val="091F2C"/>
                </a:solidFill>
                <a:latin typeface="Trebuchet MS"/>
                <a:cs typeface="Trebuchet MS"/>
              </a:rPr>
              <a:t>your</a:t>
            </a:r>
            <a:r>
              <a:rPr sz="1950" spc="-6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950" spc="10" dirty="0">
                <a:solidFill>
                  <a:srgbClr val="091F2C"/>
                </a:solidFill>
                <a:latin typeface="Trebuchet MS"/>
                <a:cs typeface="Trebuchet MS"/>
              </a:rPr>
              <a:t>business</a:t>
            </a:r>
            <a:endParaRPr sz="1950">
              <a:latin typeface="Trebuchet MS"/>
              <a:cs typeface="Trebuchet MS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4730307" y="7318003"/>
            <a:ext cx="1257935" cy="1114425"/>
          </a:xfrm>
          <a:prstGeom prst="rect">
            <a:avLst/>
          </a:prstGeom>
        </p:spPr>
        <p:txBody>
          <a:bodyPr vert="horz" wrap="square" lIns="0" tIns="628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95"/>
              </a:spcBef>
            </a:pPr>
            <a:r>
              <a:rPr sz="1450" spc="5" dirty="0">
                <a:solidFill>
                  <a:srgbClr val="702573"/>
                </a:solidFill>
                <a:latin typeface="Segoe UI Semibold"/>
                <a:cs typeface="Segoe UI Semibold"/>
              </a:rPr>
              <a:t>Step</a:t>
            </a:r>
            <a:r>
              <a:rPr sz="1450" spc="-35" dirty="0">
                <a:solidFill>
                  <a:srgbClr val="702573"/>
                </a:solidFill>
                <a:latin typeface="Segoe UI Semibold"/>
                <a:cs typeface="Segoe UI Semibold"/>
              </a:rPr>
              <a:t> </a:t>
            </a:r>
            <a:r>
              <a:rPr sz="1450" dirty="0">
                <a:solidFill>
                  <a:srgbClr val="702573"/>
                </a:solidFill>
                <a:latin typeface="Segoe UI Semibold"/>
                <a:cs typeface="Segoe UI Semibold"/>
              </a:rPr>
              <a:t>11</a:t>
            </a:r>
            <a:endParaRPr sz="145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  <a:spcBef>
                <a:spcPts val="405"/>
              </a:spcBef>
            </a:pPr>
            <a:r>
              <a:rPr sz="1450" spc="-60" dirty="0">
                <a:latin typeface="Trebuchet MS"/>
                <a:cs typeface="Trebuchet MS"/>
              </a:rPr>
              <a:t>Tailor</a:t>
            </a:r>
            <a:endParaRPr sz="1450">
              <a:latin typeface="Trebuchet MS"/>
              <a:cs typeface="Trebuchet MS"/>
            </a:endParaRPr>
          </a:p>
          <a:p>
            <a:pPr marL="12700" marR="5080">
              <a:lnSpc>
                <a:spcPct val="123200"/>
              </a:lnSpc>
            </a:pPr>
            <a:r>
              <a:rPr sz="1450" spc="-5" dirty="0">
                <a:latin typeface="Trebuchet MS"/>
                <a:cs typeface="Trebuchet MS"/>
              </a:rPr>
              <a:t>Copilot</a:t>
            </a:r>
            <a:r>
              <a:rPr sz="1450" spc="-55" dirty="0">
                <a:latin typeface="Trebuchet MS"/>
                <a:cs typeface="Trebuchet MS"/>
              </a:rPr>
              <a:t> </a:t>
            </a:r>
            <a:r>
              <a:rPr sz="1450" spc="-10" dirty="0">
                <a:latin typeface="Trebuchet MS"/>
                <a:cs typeface="Trebuchet MS"/>
              </a:rPr>
              <a:t>to</a:t>
            </a:r>
            <a:r>
              <a:rPr sz="1450" spc="-55" dirty="0">
                <a:latin typeface="Trebuchet MS"/>
                <a:cs typeface="Trebuchet MS"/>
              </a:rPr>
              <a:t> </a:t>
            </a:r>
            <a:r>
              <a:rPr sz="1450" spc="5" dirty="0">
                <a:latin typeface="Trebuchet MS"/>
                <a:cs typeface="Trebuchet MS"/>
              </a:rPr>
              <a:t>your </a:t>
            </a:r>
            <a:r>
              <a:rPr sz="1450" spc="-425" dirty="0">
                <a:latin typeface="Trebuchet MS"/>
                <a:cs typeface="Trebuchet MS"/>
              </a:rPr>
              <a:t> </a:t>
            </a:r>
            <a:r>
              <a:rPr sz="1450" spc="-10" dirty="0">
                <a:latin typeface="Trebuchet MS"/>
                <a:cs typeface="Trebuchet MS"/>
              </a:rPr>
              <a:t>business.</a:t>
            </a:r>
            <a:endParaRPr sz="1450">
              <a:latin typeface="Trebuchet MS"/>
              <a:cs typeface="Trebuchet MS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16740716" y="7318003"/>
            <a:ext cx="1309370" cy="1114425"/>
          </a:xfrm>
          <a:prstGeom prst="rect">
            <a:avLst/>
          </a:prstGeom>
        </p:spPr>
        <p:txBody>
          <a:bodyPr vert="horz" wrap="square" lIns="0" tIns="628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95"/>
              </a:spcBef>
            </a:pPr>
            <a:r>
              <a:rPr sz="1450" spc="5" dirty="0">
                <a:solidFill>
                  <a:srgbClr val="702573"/>
                </a:solidFill>
                <a:latin typeface="Segoe UI Semibold"/>
                <a:cs typeface="Segoe UI Semibold"/>
              </a:rPr>
              <a:t>Step</a:t>
            </a:r>
            <a:r>
              <a:rPr sz="1450" spc="-35" dirty="0">
                <a:solidFill>
                  <a:srgbClr val="702573"/>
                </a:solidFill>
                <a:latin typeface="Segoe UI Semibold"/>
                <a:cs typeface="Segoe UI Semibold"/>
              </a:rPr>
              <a:t> </a:t>
            </a:r>
            <a:r>
              <a:rPr sz="1450" spc="-10" dirty="0">
                <a:solidFill>
                  <a:srgbClr val="702573"/>
                </a:solidFill>
                <a:latin typeface="Segoe UI Semibold"/>
                <a:cs typeface="Segoe UI Semibold"/>
              </a:rPr>
              <a:t>12</a:t>
            </a:r>
            <a:endParaRPr sz="145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  <a:spcBef>
                <a:spcPts val="405"/>
              </a:spcBef>
            </a:pPr>
            <a:r>
              <a:rPr sz="1450" spc="-10" dirty="0">
                <a:latin typeface="Trebuchet MS"/>
                <a:cs typeface="Trebuchet MS"/>
              </a:rPr>
              <a:t>Optimize</a:t>
            </a:r>
            <a:endParaRPr sz="1450">
              <a:latin typeface="Trebuchet MS"/>
              <a:cs typeface="Trebuchet MS"/>
            </a:endParaRPr>
          </a:p>
          <a:p>
            <a:pPr marL="12700" marR="5080">
              <a:lnSpc>
                <a:spcPct val="123200"/>
              </a:lnSpc>
            </a:pPr>
            <a:r>
              <a:rPr sz="1450" spc="-15" dirty="0">
                <a:latin typeface="Trebuchet MS"/>
                <a:cs typeface="Trebuchet MS"/>
              </a:rPr>
              <a:t>w</a:t>
            </a:r>
            <a:r>
              <a:rPr sz="1450" spc="-35" dirty="0">
                <a:latin typeface="Trebuchet MS"/>
                <a:cs typeface="Trebuchet MS"/>
              </a:rPr>
              <a:t>ith </a:t>
            </a:r>
            <a:r>
              <a:rPr sz="1450" spc="-75" dirty="0">
                <a:latin typeface="Trebuchet MS"/>
                <a:cs typeface="Trebuchet MS"/>
              </a:rPr>
              <a:t>r</a:t>
            </a:r>
            <a:r>
              <a:rPr sz="1450" spc="75" dirty="0">
                <a:latin typeface="Trebuchet MS"/>
                <a:cs typeface="Trebuchet MS"/>
              </a:rPr>
              <a:t>o</a:t>
            </a:r>
            <a:r>
              <a:rPr sz="1450" spc="-80" dirty="0">
                <a:latin typeface="Trebuchet MS"/>
                <a:cs typeface="Trebuchet MS"/>
              </a:rPr>
              <a:t>l</a:t>
            </a:r>
            <a:r>
              <a:rPr sz="1450" spc="-15" dirty="0">
                <a:latin typeface="Trebuchet MS"/>
                <a:cs typeface="Trebuchet MS"/>
              </a:rPr>
              <a:t>e</a:t>
            </a:r>
            <a:r>
              <a:rPr sz="1450" spc="45" dirty="0">
                <a:latin typeface="Trebuchet MS"/>
                <a:cs typeface="Trebuchet MS"/>
              </a:rPr>
              <a:t>-</a:t>
            </a:r>
            <a:r>
              <a:rPr sz="1450" spc="15" dirty="0">
                <a:latin typeface="Trebuchet MS"/>
                <a:cs typeface="Trebuchet MS"/>
              </a:rPr>
              <a:t>b</a:t>
            </a:r>
            <a:r>
              <a:rPr sz="1450" spc="10" dirty="0">
                <a:latin typeface="Trebuchet MS"/>
                <a:cs typeface="Trebuchet MS"/>
              </a:rPr>
              <a:t>a</a:t>
            </a:r>
            <a:r>
              <a:rPr sz="1450" spc="35" dirty="0">
                <a:latin typeface="Trebuchet MS"/>
                <a:cs typeface="Trebuchet MS"/>
              </a:rPr>
              <a:t>s</a:t>
            </a:r>
            <a:r>
              <a:rPr sz="1450" spc="-15" dirty="0">
                <a:latin typeface="Trebuchet MS"/>
                <a:cs typeface="Trebuchet MS"/>
              </a:rPr>
              <a:t>e</a:t>
            </a:r>
            <a:r>
              <a:rPr sz="1450" spc="50" dirty="0">
                <a:latin typeface="Trebuchet MS"/>
                <a:cs typeface="Trebuchet MS"/>
              </a:rPr>
              <a:t>d </a:t>
            </a:r>
            <a:r>
              <a:rPr sz="1450" spc="35" dirty="0">
                <a:latin typeface="Trebuchet MS"/>
                <a:cs typeface="Trebuchet MS"/>
              </a:rPr>
              <a:t> </a:t>
            </a:r>
            <a:r>
              <a:rPr sz="1450" spc="-20" dirty="0">
                <a:latin typeface="Trebuchet MS"/>
                <a:cs typeface="Trebuchet MS"/>
              </a:rPr>
              <a:t>extensions.</a:t>
            </a:r>
            <a:endParaRPr sz="1450">
              <a:latin typeface="Trebuchet MS"/>
              <a:cs typeface="Trebuchet MS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10052050" y="847098"/>
            <a:ext cx="8517255" cy="52705"/>
            <a:chOff x="10052050" y="847098"/>
            <a:chExt cx="8517255" cy="52705"/>
          </a:xfrm>
        </p:grpSpPr>
        <p:sp>
          <p:nvSpPr>
            <p:cNvPr id="39" name="object 39"/>
            <p:cNvSpPr/>
            <p:nvPr/>
          </p:nvSpPr>
          <p:spPr>
            <a:xfrm>
              <a:off x="15802660" y="876936"/>
              <a:ext cx="1340485" cy="0"/>
            </a:xfrm>
            <a:custGeom>
              <a:avLst/>
              <a:gdLst/>
              <a:ahLst/>
              <a:cxnLst/>
              <a:rect l="l" t="t" r="r" b="b"/>
              <a:pathLst>
                <a:path w="1340484">
                  <a:moveTo>
                    <a:pt x="0" y="0"/>
                  </a:moveTo>
                  <a:lnTo>
                    <a:pt x="1340273" y="0"/>
                  </a:lnTo>
                </a:path>
              </a:pathLst>
            </a:custGeom>
            <a:ln w="5235">
              <a:solidFill>
                <a:srgbClr val="091F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14377572" y="876936"/>
              <a:ext cx="1340485" cy="0"/>
            </a:xfrm>
            <a:custGeom>
              <a:avLst/>
              <a:gdLst/>
              <a:ahLst/>
              <a:cxnLst/>
              <a:rect l="l" t="t" r="r" b="b"/>
              <a:pathLst>
                <a:path w="1340484">
                  <a:moveTo>
                    <a:pt x="0" y="0"/>
                  </a:moveTo>
                  <a:lnTo>
                    <a:pt x="1340273" y="0"/>
                  </a:lnTo>
                </a:path>
              </a:pathLst>
            </a:custGeom>
            <a:ln w="5235">
              <a:solidFill>
                <a:srgbClr val="091F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12900130" y="876936"/>
              <a:ext cx="1340485" cy="0"/>
            </a:xfrm>
            <a:custGeom>
              <a:avLst/>
              <a:gdLst/>
              <a:ahLst/>
              <a:cxnLst/>
              <a:rect l="l" t="t" r="r" b="b"/>
              <a:pathLst>
                <a:path w="1340484">
                  <a:moveTo>
                    <a:pt x="0" y="0"/>
                  </a:moveTo>
                  <a:lnTo>
                    <a:pt x="1340273" y="0"/>
                  </a:lnTo>
                </a:path>
              </a:pathLst>
            </a:custGeom>
            <a:ln w="5235">
              <a:solidFill>
                <a:srgbClr val="091F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11476090" y="876936"/>
              <a:ext cx="1340485" cy="0"/>
            </a:xfrm>
            <a:custGeom>
              <a:avLst/>
              <a:gdLst/>
              <a:ahLst/>
              <a:cxnLst/>
              <a:rect l="l" t="t" r="r" b="b"/>
              <a:pathLst>
                <a:path w="1340484">
                  <a:moveTo>
                    <a:pt x="0" y="0"/>
                  </a:moveTo>
                  <a:lnTo>
                    <a:pt x="1340273" y="0"/>
                  </a:lnTo>
                </a:path>
              </a:pathLst>
            </a:custGeom>
            <a:ln w="5235">
              <a:solidFill>
                <a:srgbClr val="091F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17228794" y="876936"/>
              <a:ext cx="1340485" cy="0"/>
            </a:xfrm>
            <a:custGeom>
              <a:avLst/>
              <a:gdLst/>
              <a:ahLst/>
              <a:cxnLst/>
              <a:rect l="l" t="t" r="r" b="b"/>
              <a:pathLst>
                <a:path w="1340484">
                  <a:moveTo>
                    <a:pt x="0" y="0"/>
                  </a:moveTo>
                  <a:lnTo>
                    <a:pt x="1340273" y="0"/>
                  </a:lnTo>
                </a:path>
              </a:pathLst>
            </a:custGeom>
            <a:ln w="5235">
              <a:solidFill>
                <a:srgbClr val="091F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10052050" y="873275"/>
              <a:ext cx="1340485" cy="0"/>
            </a:xfrm>
            <a:custGeom>
              <a:avLst/>
              <a:gdLst/>
              <a:ahLst/>
              <a:cxnLst/>
              <a:rect l="l" t="t" r="r" b="b"/>
              <a:pathLst>
                <a:path w="1340484">
                  <a:moveTo>
                    <a:pt x="0" y="0"/>
                  </a:moveTo>
                  <a:lnTo>
                    <a:pt x="1340273" y="0"/>
                  </a:lnTo>
                </a:path>
              </a:pathLst>
            </a:custGeom>
            <a:ln w="523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1" name="object 51"/>
          <p:cNvSpPr txBox="1"/>
          <p:nvPr/>
        </p:nvSpPr>
        <p:spPr>
          <a:xfrm>
            <a:off x="19007171" y="983057"/>
            <a:ext cx="104775" cy="2019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50" spc="15" dirty="0">
                <a:solidFill>
                  <a:srgbClr val="091F2C"/>
                </a:solidFill>
                <a:latin typeface="Trebuchet MS"/>
                <a:cs typeface="Trebuchet MS"/>
              </a:rPr>
              <a:t>3</a:t>
            </a:r>
            <a:endParaRPr sz="11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7641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017776" y="1675341"/>
            <a:ext cx="589915" cy="1167765"/>
          </a:xfrm>
          <a:custGeom>
            <a:avLst/>
            <a:gdLst/>
            <a:ahLst/>
            <a:cxnLst/>
            <a:rect l="l" t="t" r="r" b="b"/>
            <a:pathLst>
              <a:path w="589915" h="1167764">
                <a:moveTo>
                  <a:pt x="553323" y="0"/>
                </a:moveTo>
                <a:lnTo>
                  <a:pt x="115064" y="0"/>
                </a:lnTo>
                <a:lnTo>
                  <a:pt x="70276" y="9125"/>
                </a:lnTo>
                <a:lnTo>
                  <a:pt x="33701" y="34010"/>
                </a:lnTo>
                <a:lnTo>
                  <a:pt x="9042" y="70921"/>
                </a:lnTo>
                <a:lnTo>
                  <a:pt x="0" y="116122"/>
                </a:lnTo>
                <a:lnTo>
                  <a:pt x="0" y="512539"/>
                </a:lnTo>
                <a:lnTo>
                  <a:pt x="2841" y="526736"/>
                </a:lnTo>
                <a:lnTo>
                  <a:pt x="10588" y="538329"/>
                </a:lnTo>
                <a:lnTo>
                  <a:pt x="22078" y="546144"/>
                </a:lnTo>
                <a:lnTo>
                  <a:pt x="36145" y="549009"/>
                </a:lnTo>
                <a:lnTo>
                  <a:pt x="319204" y="549009"/>
                </a:lnTo>
                <a:lnTo>
                  <a:pt x="325351" y="554956"/>
                </a:lnTo>
                <a:lnTo>
                  <a:pt x="325086" y="601447"/>
                </a:lnTo>
                <a:lnTo>
                  <a:pt x="319185" y="641059"/>
                </a:lnTo>
                <a:lnTo>
                  <a:pt x="308032" y="681337"/>
                </a:lnTo>
                <a:lnTo>
                  <a:pt x="291624" y="722281"/>
                </a:lnTo>
                <a:lnTo>
                  <a:pt x="269067" y="766934"/>
                </a:lnTo>
                <a:lnTo>
                  <a:pt x="241315" y="807616"/>
                </a:lnTo>
                <a:lnTo>
                  <a:pt x="208369" y="844326"/>
                </a:lnTo>
                <a:lnTo>
                  <a:pt x="170228" y="877067"/>
                </a:lnTo>
                <a:lnTo>
                  <a:pt x="126893" y="905839"/>
                </a:lnTo>
                <a:lnTo>
                  <a:pt x="78363" y="930643"/>
                </a:lnTo>
                <a:lnTo>
                  <a:pt x="24637" y="951478"/>
                </a:lnTo>
                <a:lnTo>
                  <a:pt x="16072" y="954347"/>
                </a:lnTo>
                <a:lnTo>
                  <a:pt x="10345" y="962494"/>
                </a:lnTo>
                <a:lnTo>
                  <a:pt x="10345" y="1146802"/>
                </a:lnTo>
                <a:lnTo>
                  <a:pt x="12521" y="1156235"/>
                </a:lnTo>
                <a:lnTo>
                  <a:pt x="18297" y="1163447"/>
                </a:lnTo>
                <a:lnTo>
                  <a:pt x="26548" y="1167527"/>
                </a:lnTo>
                <a:lnTo>
                  <a:pt x="36145" y="1167566"/>
                </a:lnTo>
                <a:lnTo>
                  <a:pt x="91766" y="1153017"/>
                </a:lnTo>
                <a:lnTo>
                  <a:pt x="144628" y="1135709"/>
                </a:lnTo>
                <a:lnTo>
                  <a:pt x="194731" y="1115641"/>
                </a:lnTo>
                <a:lnTo>
                  <a:pt x="242077" y="1092814"/>
                </a:lnTo>
                <a:lnTo>
                  <a:pt x="286664" y="1067228"/>
                </a:lnTo>
                <a:lnTo>
                  <a:pt x="328494" y="1038882"/>
                </a:lnTo>
                <a:lnTo>
                  <a:pt x="367567" y="1007777"/>
                </a:lnTo>
                <a:lnTo>
                  <a:pt x="403883" y="973913"/>
                </a:lnTo>
                <a:lnTo>
                  <a:pt x="437442" y="937290"/>
                </a:lnTo>
                <a:lnTo>
                  <a:pt x="463825" y="903506"/>
                </a:lnTo>
                <a:lnTo>
                  <a:pt x="487696" y="867446"/>
                </a:lnTo>
                <a:lnTo>
                  <a:pt x="509054" y="829110"/>
                </a:lnTo>
                <a:lnTo>
                  <a:pt x="527899" y="788498"/>
                </a:lnTo>
                <a:lnTo>
                  <a:pt x="544231" y="745609"/>
                </a:lnTo>
                <a:lnTo>
                  <a:pt x="558051" y="700444"/>
                </a:lnTo>
                <a:lnTo>
                  <a:pt x="569358" y="653003"/>
                </a:lnTo>
                <a:lnTo>
                  <a:pt x="578152" y="603284"/>
                </a:lnTo>
                <a:lnTo>
                  <a:pt x="584433" y="551289"/>
                </a:lnTo>
                <a:lnTo>
                  <a:pt x="588202" y="497017"/>
                </a:lnTo>
                <a:lnTo>
                  <a:pt x="589458" y="440468"/>
                </a:lnTo>
                <a:lnTo>
                  <a:pt x="589458" y="36470"/>
                </a:lnTo>
                <a:lnTo>
                  <a:pt x="586618" y="22276"/>
                </a:lnTo>
                <a:lnTo>
                  <a:pt x="578875" y="10684"/>
                </a:lnTo>
                <a:lnTo>
                  <a:pt x="567389" y="2866"/>
                </a:lnTo>
                <a:lnTo>
                  <a:pt x="553323" y="0"/>
                </a:lnTo>
                <a:close/>
              </a:path>
            </a:pathLst>
          </a:custGeom>
          <a:solidFill>
            <a:srgbClr val="D4EC8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756024" y="1675341"/>
            <a:ext cx="589915" cy="1167765"/>
          </a:xfrm>
          <a:custGeom>
            <a:avLst/>
            <a:gdLst/>
            <a:ahLst/>
            <a:cxnLst/>
            <a:rect l="l" t="t" r="r" b="b"/>
            <a:pathLst>
              <a:path w="589914" h="1167764">
                <a:moveTo>
                  <a:pt x="474749" y="0"/>
                </a:moveTo>
                <a:lnTo>
                  <a:pt x="35988" y="0"/>
                </a:lnTo>
                <a:lnTo>
                  <a:pt x="21981" y="2854"/>
                </a:lnTo>
                <a:lnTo>
                  <a:pt x="10541" y="10638"/>
                </a:lnTo>
                <a:lnTo>
                  <a:pt x="2828" y="22184"/>
                </a:lnTo>
                <a:lnTo>
                  <a:pt x="0" y="36323"/>
                </a:lnTo>
                <a:lnTo>
                  <a:pt x="0" y="512539"/>
                </a:lnTo>
                <a:lnTo>
                  <a:pt x="2839" y="526736"/>
                </a:lnTo>
                <a:lnTo>
                  <a:pt x="10583" y="538329"/>
                </a:lnTo>
                <a:lnTo>
                  <a:pt x="22069" y="546144"/>
                </a:lnTo>
                <a:lnTo>
                  <a:pt x="36135" y="549009"/>
                </a:lnTo>
                <a:lnTo>
                  <a:pt x="319204" y="549009"/>
                </a:lnTo>
                <a:lnTo>
                  <a:pt x="325340" y="554956"/>
                </a:lnTo>
                <a:lnTo>
                  <a:pt x="325076" y="601447"/>
                </a:lnTo>
                <a:lnTo>
                  <a:pt x="319176" y="641059"/>
                </a:lnTo>
                <a:lnTo>
                  <a:pt x="308026" y="681337"/>
                </a:lnTo>
                <a:lnTo>
                  <a:pt x="291624" y="722281"/>
                </a:lnTo>
                <a:lnTo>
                  <a:pt x="269067" y="766934"/>
                </a:lnTo>
                <a:lnTo>
                  <a:pt x="241315" y="807616"/>
                </a:lnTo>
                <a:lnTo>
                  <a:pt x="208368" y="844326"/>
                </a:lnTo>
                <a:lnTo>
                  <a:pt x="170226" y="877067"/>
                </a:lnTo>
                <a:lnTo>
                  <a:pt x="126889" y="905839"/>
                </a:lnTo>
                <a:lnTo>
                  <a:pt x="78356" y="930643"/>
                </a:lnTo>
                <a:lnTo>
                  <a:pt x="24627" y="951478"/>
                </a:lnTo>
                <a:lnTo>
                  <a:pt x="16072" y="954347"/>
                </a:lnTo>
                <a:lnTo>
                  <a:pt x="10334" y="962494"/>
                </a:lnTo>
                <a:lnTo>
                  <a:pt x="10334" y="1146802"/>
                </a:lnTo>
                <a:lnTo>
                  <a:pt x="12510" y="1156235"/>
                </a:lnTo>
                <a:lnTo>
                  <a:pt x="18287" y="1163447"/>
                </a:lnTo>
                <a:lnTo>
                  <a:pt x="26537" y="1167527"/>
                </a:lnTo>
                <a:lnTo>
                  <a:pt x="36135" y="1167566"/>
                </a:lnTo>
                <a:lnTo>
                  <a:pt x="91755" y="1153017"/>
                </a:lnTo>
                <a:lnTo>
                  <a:pt x="144617" y="1135709"/>
                </a:lnTo>
                <a:lnTo>
                  <a:pt x="194721" y="1115641"/>
                </a:lnTo>
                <a:lnTo>
                  <a:pt x="242067" y="1092814"/>
                </a:lnTo>
                <a:lnTo>
                  <a:pt x="286656" y="1067228"/>
                </a:lnTo>
                <a:lnTo>
                  <a:pt x="328487" y="1038882"/>
                </a:lnTo>
                <a:lnTo>
                  <a:pt x="367562" y="1007777"/>
                </a:lnTo>
                <a:lnTo>
                  <a:pt x="403880" y="973913"/>
                </a:lnTo>
                <a:lnTo>
                  <a:pt x="437442" y="937290"/>
                </a:lnTo>
                <a:lnTo>
                  <a:pt x="463823" y="903506"/>
                </a:lnTo>
                <a:lnTo>
                  <a:pt x="487692" y="867446"/>
                </a:lnTo>
                <a:lnTo>
                  <a:pt x="509048" y="829110"/>
                </a:lnTo>
                <a:lnTo>
                  <a:pt x="527891" y="788498"/>
                </a:lnTo>
                <a:lnTo>
                  <a:pt x="544223" y="745609"/>
                </a:lnTo>
                <a:lnTo>
                  <a:pt x="558041" y="700444"/>
                </a:lnTo>
                <a:lnTo>
                  <a:pt x="569348" y="653003"/>
                </a:lnTo>
                <a:lnTo>
                  <a:pt x="578141" y="603284"/>
                </a:lnTo>
                <a:lnTo>
                  <a:pt x="584423" y="551289"/>
                </a:lnTo>
                <a:lnTo>
                  <a:pt x="588191" y="497017"/>
                </a:lnTo>
                <a:lnTo>
                  <a:pt x="589448" y="440468"/>
                </a:lnTo>
                <a:lnTo>
                  <a:pt x="589448" y="115766"/>
                </a:lnTo>
                <a:lnTo>
                  <a:pt x="580434" y="70704"/>
                </a:lnTo>
                <a:lnTo>
                  <a:pt x="555854" y="33907"/>
                </a:lnTo>
                <a:lnTo>
                  <a:pt x="519396" y="9097"/>
                </a:lnTo>
                <a:lnTo>
                  <a:pt x="474749" y="0"/>
                </a:lnTo>
                <a:close/>
              </a:path>
            </a:pathLst>
          </a:custGeom>
          <a:solidFill>
            <a:srgbClr val="D4EC8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92505" y="3131584"/>
            <a:ext cx="14037944" cy="44234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1470025">
              <a:lnSpc>
                <a:spcPct val="100400"/>
              </a:lnSpc>
              <a:spcBef>
                <a:spcPts val="90"/>
              </a:spcBef>
            </a:pPr>
            <a:r>
              <a:rPr sz="5750" spc="-545" dirty="0">
                <a:solidFill>
                  <a:srgbClr val="D4EC8E"/>
                </a:solidFill>
                <a:latin typeface="Trebuchet MS"/>
                <a:cs typeface="Trebuchet MS"/>
              </a:rPr>
              <a:t>T</a:t>
            </a:r>
            <a:r>
              <a:rPr sz="5750" spc="-100" dirty="0">
                <a:solidFill>
                  <a:srgbClr val="D4EC8E"/>
                </a:solidFill>
                <a:latin typeface="Trebuchet MS"/>
                <a:cs typeface="Trebuchet MS"/>
              </a:rPr>
              <a:t>h</a:t>
            </a:r>
            <a:r>
              <a:rPr sz="5750" spc="-509" dirty="0">
                <a:solidFill>
                  <a:srgbClr val="D4EC8E"/>
                </a:solidFill>
                <a:latin typeface="Trebuchet MS"/>
                <a:cs typeface="Trebuchet MS"/>
              </a:rPr>
              <a:t>i</a:t>
            </a:r>
            <a:r>
              <a:rPr sz="5750" spc="270" dirty="0">
                <a:solidFill>
                  <a:srgbClr val="D4EC8E"/>
                </a:solidFill>
                <a:latin typeface="Trebuchet MS"/>
                <a:cs typeface="Trebuchet MS"/>
              </a:rPr>
              <a:t>s</a:t>
            </a:r>
            <a:r>
              <a:rPr sz="5750" spc="-445" dirty="0">
                <a:solidFill>
                  <a:srgbClr val="D4EC8E"/>
                </a:solidFill>
                <a:latin typeface="Trebuchet MS"/>
                <a:cs typeface="Trebuchet MS"/>
              </a:rPr>
              <a:t> </a:t>
            </a:r>
            <a:r>
              <a:rPr sz="5750" spc="-60" dirty="0">
                <a:solidFill>
                  <a:srgbClr val="D4EC8E"/>
                </a:solidFill>
                <a:latin typeface="Trebuchet MS"/>
                <a:cs typeface="Trebuchet MS"/>
              </a:rPr>
              <a:t>n</a:t>
            </a:r>
            <a:r>
              <a:rPr sz="5750" spc="-270" dirty="0">
                <a:solidFill>
                  <a:srgbClr val="D4EC8E"/>
                </a:solidFill>
                <a:latin typeface="Trebuchet MS"/>
                <a:cs typeface="Trebuchet MS"/>
              </a:rPr>
              <a:t>e</a:t>
            </a:r>
            <a:r>
              <a:rPr sz="5750" spc="-145" dirty="0">
                <a:solidFill>
                  <a:srgbClr val="D4EC8E"/>
                </a:solidFill>
                <a:latin typeface="Trebuchet MS"/>
                <a:cs typeface="Trebuchet MS"/>
              </a:rPr>
              <a:t>w</a:t>
            </a:r>
            <a:r>
              <a:rPr sz="5750" spc="-440" dirty="0">
                <a:solidFill>
                  <a:srgbClr val="D4EC8E"/>
                </a:solidFill>
                <a:latin typeface="Trebuchet MS"/>
                <a:cs typeface="Trebuchet MS"/>
              </a:rPr>
              <a:t> </a:t>
            </a:r>
            <a:r>
              <a:rPr sz="5750" spc="355" dirty="0">
                <a:solidFill>
                  <a:srgbClr val="D4EC8E"/>
                </a:solidFill>
                <a:latin typeface="Trebuchet MS"/>
                <a:cs typeface="Trebuchet MS"/>
              </a:rPr>
              <a:t>g</a:t>
            </a:r>
            <a:r>
              <a:rPr sz="5750" spc="-245" dirty="0">
                <a:solidFill>
                  <a:srgbClr val="D4EC8E"/>
                </a:solidFill>
                <a:latin typeface="Trebuchet MS"/>
                <a:cs typeface="Trebuchet MS"/>
              </a:rPr>
              <a:t>e</a:t>
            </a:r>
            <a:r>
              <a:rPr sz="5750" spc="-65" dirty="0">
                <a:solidFill>
                  <a:srgbClr val="D4EC8E"/>
                </a:solidFill>
                <a:latin typeface="Trebuchet MS"/>
                <a:cs typeface="Trebuchet MS"/>
              </a:rPr>
              <a:t>n</a:t>
            </a:r>
            <a:r>
              <a:rPr sz="5750" spc="-245" dirty="0">
                <a:solidFill>
                  <a:srgbClr val="D4EC8E"/>
                </a:solidFill>
                <a:latin typeface="Trebuchet MS"/>
                <a:cs typeface="Trebuchet MS"/>
              </a:rPr>
              <a:t>e</a:t>
            </a:r>
            <a:r>
              <a:rPr sz="5750" spc="-295" dirty="0">
                <a:solidFill>
                  <a:srgbClr val="D4EC8E"/>
                </a:solidFill>
                <a:latin typeface="Trebuchet MS"/>
                <a:cs typeface="Trebuchet MS"/>
              </a:rPr>
              <a:t>r</a:t>
            </a:r>
            <a:r>
              <a:rPr sz="5750" spc="-340" dirty="0">
                <a:solidFill>
                  <a:srgbClr val="D4EC8E"/>
                </a:solidFill>
                <a:latin typeface="Trebuchet MS"/>
                <a:cs typeface="Trebuchet MS"/>
              </a:rPr>
              <a:t>a</a:t>
            </a:r>
            <a:r>
              <a:rPr sz="5750" spc="-400" dirty="0">
                <a:solidFill>
                  <a:srgbClr val="D4EC8E"/>
                </a:solidFill>
                <a:latin typeface="Trebuchet MS"/>
                <a:cs typeface="Trebuchet MS"/>
              </a:rPr>
              <a:t>t</a:t>
            </a:r>
            <a:r>
              <a:rPr sz="5750" spc="-470" dirty="0">
                <a:solidFill>
                  <a:srgbClr val="D4EC8E"/>
                </a:solidFill>
                <a:latin typeface="Trebuchet MS"/>
                <a:cs typeface="Trebuchet MS"/>
              </a:rPr>
              <a:t>i</a:t>
            </a:r>
            <a:r>
              <a:rPr sz="5750" spc="130" dirty="0">
                <a:solidFill>
                  <a:srgbClr val="D4EC8E"/>
                </a:solidFill>
                <a:latin typeface="Trebuchet MS"/>
                <a:cs typeface="Trebuchet MS"/>
              </a:rPr>
              <a:t>o</a:t>
            </a:r>
            <a:r>
              <a:rPr sz="5750" spc="65" dirty="0">
                <a:solidFill>
                  <a:srgbClr val="D4EC8E"/>
                </a:solidFill>
                <a:latin typeface="Trebuchet MS"/>
                <a:cs typeface="Trebuchet MS"/>
              </a:rPr>
              <a:t>n</a:t>
            </a:r>
            <a:r>
              <a:rPr sz="5750" spc="-445" dirty="0">
                <a:solidFill>
                  <a:srgbClr val="D4EC8E"/>
                </a:solidFill>
                <a:latin typeface="Trebuchet MS"/>
                <a:cs typeface="Trebuchet MS"/>
              </a:rPr>
              <a:t> </a:t>
            </a:r>
            <a:r>
              <a:rPr sz="5750" spc="55" dirty="0">
                <a:solidFill>
                  <a:srgbClr val="D4EC8E"/>
                </a:solidFill>
                <a:latin typeface="Trebuchet MS"/>
                <a:cs typeface="Trebuchet MS"/>
              </a:rPr>
              <a:t>o</a:t>
            </a:r>
            <a:r>
              <a:rPr sz="5750" spc="-325" dirty="0">
                <a:solidFill>
                  <a:srgbClr val="D4EC8E"/>
                </a:solidFill>
                <a:latin typeface="Trebuchet MS"/>
                <a:cs typeface="Trebuchet MS"/>
              </a:rPr>
              <a:t>f</a:t>
            </a:r>
            <a:r>
              <a:rPr sz="5750" spc="-440" dirty="0">
                <a:solidFill>
                  <a:srgbClr val="D4EC8E"/>
                </a:solidFill>
                <a:latin typeface="Trebuchet MS"/>
                <a:cs typeface="Trebuchet MS"/>
              </a:rPr>
              <a:t> </a:t>
            </a:r>
            <a:r>
              <a:rPr sz="5750" spc="120" dirty="0">
                <a:solidFill>
                  <a:srgbClr val="D4EC8E"/>
                </a:solidFill>
                <a:latin typeface="Trebuchet MS"/>
                <a:cs typeface="Trebuchet MS"/>
              </a:rPr>
              <a:t>A</a:t>
            </a:r>
            <a:r>
              <a:rPr sz="5750" spc="-125" dirty="0">
                <a:solidFill>
                  <a:srgbClr val="D4EC8E"/>
                </a:solidFill>
                <a:latin typeface="Trebuchet MS"/>
                <a:cs typeface="Trebuchet MS"/>
              </a:rPr>
              <a:t>I</a:t>
            </a:r>
            <a:r>
              <a:rPr sz="5750" spc="-445" dirty="0">
                <a:solidFill>
                  <a:srgbClr val="D4EC8E"/>
                </a:solidFill>
                <a:latin typeface="Trebuchet MS"/>
                <a:cs typeface="Trebuchet MS"/>
              </a:rPr>
              <a:t> </a:t>
            </a:r>
            <a:r>
              <a:rPr sz="5750" spc="-285" dirty="0">
                <a:solidFill>
                  <a:srgbClr val="D4EC8E"/>
                </a:solidFill>
                <a:latin typeface="Trebuchet MS"/>
                <a:cs typeface="Trebuchet MS"/>
              </a:rPr>
              <a:t>w</a:t>
            </a:r>
            <a:r>
              <a:rPr sz="5750" spc="-475" dirty="0">
                <a:solidFill>
                  <a:srgbClr val="D4EC8E"/>
                </a:solidFill>
                <a:latin typeface="Trebuchet MS"/>
                <a:cs typeface="Trebuchet MS"/>
              </a:rPr>
              <a:t>i</a:t>
            </a:r>
            <a:r>
              <a:rPr sz="5750" spc="-540" dirty="0">
                <a:solidFill>
                  <a:srgbClr val="D4EC8E"/>
                </a:solidFill>
                <a:latin typeface="Trebuchet MS"/>
                <a:cs typeface="Trebuchet MS"/>
              </a:rPr>
              <a:t>l</a:t>
            </a:r>
            <a:r>
              <a:rPr sz="5750" spc="-355" dirty="0">
                <a:solidFill>
                  <a:srgbClr val="D4EC8E"/>
                </a:solidFill>
                <a:latin typeface="Trebuchet MS"/>
                <a:cs typeface="Trebuchet MS"/>
              </a:rPr>
              <a:t>l</a:t>
            </a:r>
            <a:r>
              <a:rPr sz="5750" spc="-445" dirty="0">
                <a:solidFill>
                  <a:srgbClr val="D4EC8E"/>
                </a:solidFill>
                <a:latin typeface="Trebuchet MS"/>
                <a:cs typeface="Trebuchet MS"/>
              </a:rPr>
              <a:t> </a:t>
            </a:r>
            <a:r>
              <a:rPr sz="5750" spc="-375" dirty="0">
                <a:solidFill>
                  <a:srgbClr val="D4EC8E"/>
                </a:solidFill>
                <a:latin typeface="Trebuchet MS"/>
                <a:cs typeface="Trebuchet MS"/>
              </a:rPr>
              <a:t>r</a:t>
            </a:r>
            <a:r>
              <a:rPr sz="5750" spc="-245" dirty="0">
                <a:solidFill>
                  <a:srgbClr val="D4EC8E"/>
                </a:solidFill>
                <a:latin typeface="Trebuchet MS"/>
                <a:cs typeface="Trebuchet MS"/>
              </a:rPr>
              <a:t>e</a:t>
            </a:r>
            <a:r>
              <a:rPr sz="5750" spc="10" dirty="0">
                <a:solidFill>
                  <a:srgbClr val="D4EC8E"/>
                </a:solidFill>
                <a:latin typeface="Trebuchet MS"/>
                <a:cs typeface="Trebuchet MS"/>
              </a:rPr>
              <a:t>m</a:t>
            </a:r>
            <a:r>
              <a:rPr sz="5750" spc="55" dirty="0">
                <a:solidFill>
                  <a:srgbClr val="D4EC8E"/>
                </a:solidFill>
                <a:latin typeface="Trebuchet MS"/>
                <a:cs typeface="Trebuchet MS"/>
              </a:rPr>
              <a:t>o</a:t>
            </a:r>
            <a:r>
              <a:rPr sz="5750" spc="-265" dirty="0">
                <a:solidFill>
                  <a:srgbClr val="D4EC8E"/>
                </a:solidFill>
                <a:latin typeface="Trebuchet MS"/>
                <a:cs typeface="Trebuchet MS"/>
              </a:rPr>
              <a:t>v</a:t>
            </a:r>
            <a:r>
              <a:rPr sz="5750" spc="-130" dirty="0">
                <a:solidFill>
                  <a:srgbClr val="D4EC8E"/>
                </a:solidFill>
                <a:latin typeface="Trebuchet MS"/>
                <a:cs typeface="Trebuchet MS"/>
              </a:rPr>
              <a:t>e</a:t>
            </a:r>
            <a:r>
              <a:rPr sz="5750" spc="-440" dirty="0">
                <a:solidFill>
                  <a:srgbClr val="D4EC8E"/>
                </a:solidFill>
                <a:latin typeface="Trebuchet MS"/>
                <a:cs typeface="Trebuchet MS"/>
              </a:rPr>
              <a:t> </a:t>
            </a:r>
            <a:r>
              <a:rPr sz="5750" spc="-400" dirty="0">
                <a:solidFill>
                  <a:srgbClr val="D4EC8E"/>
                </a:solidFill>
                <a:latin typeface="Trebuchet MS"/>
                <a:cs typeface="Trebuchet MS"/>
              </a:rPr>
              <a:t>t</a:t>
            </a:r>
            <a:r>
              <a:rPr sz="5750" spc="-60" dirty="0">
                <a:solidFill>
                  <a:srgbClr val="D4EC8E"/>
                </a:solidFill>
                <a:latin typeface="Trebuchet MS"/>
                <a:cs typeface="Trebuchet MS"/>
              </a:rPr>
              <a:t>h</a:t>
            </a:r>
            <a:r>
              <a:rPr sz="5750" spc="-105" dirty="0">
                <a:solidFill>
                  <a:srgbClr val="D4EC8E"/>
                </a:solidFill>
                <a:latin typeface="Trebuchet MS"/>
                <a:cs typeface="Trebuchet MS"/>
              </a:rPr>
              <a:t>e </a:t>
            </a:r>
            <a:r>
              <a:rPr sz="5750" spc="-75" dirty="0">
                <a:solidFill>
                  <a:srgbClr val="D4EC8E"/>
                </a:solidFill>
                <a:latin typeface="Trebuchet MS"/>
                <a:cs typeface="Trebuchet MS"/>
              </a:rPr>
              <a:t> </a:t>
            </a:r>
            <a:r>
              <a:rPr sz="5750" spc="-25" dirty="0">
                <a:solidFill>
                  <a:srgbClr val="D4EC8E"/>
                </a:solidFill>
                <a:latin typeface="Trebuchet MS"/>
                <a:cs typeface="Trebuchet MS"/>
              </a:rPr>
              <a:t>drudgery</a:t>
            </a:r>
            <a:r>
              <a:rPr sz="5750" spc="-445" dirty="0">
                <a:solidFill>
                  <a:srgbClr val="D4EC8E"/>
                </a:solidFill>
                <a:latin typeface="Trebuchet MS"/>
                <a:cs typeface="Trebuchet MS"/>
              </a:rPr>
              <a:t> </a:t>
            </a:r>
            <a:r>
              <a:rPr sz="5750" spc="-135" dirty="0">
                <a:solidFill>
                  <a:srgbClr val="D4EC8E"/>
                </a:solidFill>
                <a:latin typeface="Trebuchet MS"/>
                <a:cs typeface="Trebuchet MS"/>
              </a:rPr>
              <a:t>of</a:t>
            </a:r>
            <a:r>
              <a:rPr sz="5750" spc="-440" dirty="0">
                <a:solidFill>
                  <a:srgbClr val="D4EC8E"/>
                </a:solidFill>
                <a:latin typeface="Trebuchet MS"/>
                <a:cs typeface="Trebuchet MS"/>
              </a:rPr>
              <a:t> </a:t>
            </a:r>
            <a:r>
              <a:rPr sz="5750" spc="-130" dirty="0">
                <a:solidFill>
                  <a:srgbClr val="D4EC8E"/>
                </a:solidFill>
                <a:latin typeface="Trebuchet MS"/>
                <a:cs typeface="Trebuchet MS"/>
              </a:rPr>
              <a:t>work</a:t>
            </a:r>
            <a:r>
              <a:rPr sz="5750" spc="-440" dirty="0">
                <a:solidFill>
                  <a:srgbClr val="D4EC8E"/>
                </a:solidFill>
                <a:latin typeface="Trebuchet MS"/>
                <a:cs typeface="Trebuchet MS"/>
              </a:rPr>
              <a:t> </a:t>
            </a:r>
            <a:r>
              <a:rPr sz="5750" spc="-60" dirty="0">
                <a:solidFill>
                  <a:srgbClr val="D4EC8E"/>
                </a:solidFill>
                <a:latin typeface="Trebuchet MS"/>
                <a:cs typeface="Trebuchet MS"/>
              </a:rPr>
              <a:t>and</a:t>
            </a:r>
            <a:r>
              <a:rPr sz="5750" spc="-440" dirty="0">
                <a:solidFill>
                  <a:srgbClr val="D4EC8E"/>
                </a:solidFill>
                <a:latin typeface="Trebuchet MS"/>
                <a:cs typeface="Trebuchet MS"/>
              </a:rPr>
              <a:t> </a:t>
            </a:r>
            <a:r>
              <a:rPr sz="5750" spc="-165" dirty="0">
                <a:solidFill>
                  <a:srgbClr val="D4EC8E"/>
                </a:solidFill>
                <a:latin typeface="Trebuchet MS"/>
                <a:cs typeface="Trebuchet MS"/>
              </a:rPr>
              <a:t>unleash</a:t>
            </a:r>
            <a:r>
              <a:rPr sz="5750" spc="-440" dirty="0">
                <a:solidFill>
                  <a:srgbClr val="D4EC8E"/>
                </a:solidFill>
                <a:latin typeface="Trebuchet MS"/>
                <a:cs typeface="Trebuchet MS"/>
              </a:rPr>
              <a:t> </a:t>
            </a:r>
            <a:r>
              <a:rPr sz="5750" spc="-375" dirty="0">
                <a:solidFill>
                  <a:srgbClr val="D4EC8E"/>
                </a:solidFill>
                <a:latin typeface="Trebuchet MS"/>
                <a:cs typeface="Trebuchet MS"/>
              </a:rPr>
              <a:t>creativity.</a:t>
            </a:r>
            <a:endParaRPr sz="575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5750" spc="-545" dirty="0">
                <a:solidFill>
                  <a:srgbClr val="D4EC8E"/>
                </a:solidFill>
                <a:latin typeface="Trebuchet MS"/>
                <a:cs typeface="Trebuchet MS"/>
              </a:rPr>
              <a:t>T</a:t>
            </a:r>
            <a:r>
              <a:rPr sz="5750" spc="-65" dirty="0">
                <a:solidFill>
                  <a:srgbClr val="D4EC8E"/>
                </a:solidFill>
                <a:latin typeface="Trebuchet MS"/>
                <a:cs typeface="Trebuchet MS"/>
              </a:rPr>
              <a:t>h</a:t>
            </a:r>
            <a:r>
              <a:rPr sz="5750" spc="-245" dirty="0">
                <a:solidFill>
                  <a:srgbClr val="D4EC8E"/>
                </a:solidFill>
                <a:latin typeface="Trebuchet MS"/>
                <a:cs typeface="Trebuchet MS"/>
              </a:rPr>
              <a:t>e</a:t>
            </a:r>
            <a:r>
              <a:rPr sz="5750" spc="-375" dirty="0">
                <a:solidFill>
                  <a:srgbClr val="D4EC8E"/>
                </a:solidFill>
                <a:latin typeface="Trebuchet MS"/>
                <a:cs typeface="Trebuchet MS"/>
              </a:rPr>
              <a:t>r</a:t>
            </a:r>
            <a:r>
              <a:rPr sz="5750" spc="-310" dirty="0">
                <a:solidFill>
                  <a:srgbClr val="D4EC8E"/>
                </a:solidFill>
                <a:latin typeface="Trebuchet MS"/>
                <a:cs typeface="Trebuchet MS"/>
              </a:rPr>
              <a:t>e</a:t>
            </a:r>
            <a:r>
              <a:rPr sz="5750" spc="-1265" dirty="0">
                <a:solidFill>
                  <a:srgbClr val="D4EC8E"/>
                </a:solidFill>
                <a:latin typeface="Trebuchet MS"/>
                <a:cs typeface="Trebuchet MS"/>
              </a:rPr>
              <a:t>’</a:t>
            </a:r>
            <a:r>
              <a:rPr sz="5750" spc="270" dirty="0">
                <a:solidFill>
                  <a:srgbClr val="D4EC8E"/>
                </a:solidFill>
                <a:latin typeface="Trebuchet MS"/>
                <a:cs typeface="Trebuchet MS"/>
              </a:rPr>
              <a:t>s</a:t>
            </a:r>
            <a:r>
              <a:rPr sz="5750" spc="-440" dirty="0">
                <a:solidFill>
                  <a:srgbClr val="D4EC8E"/>
                </a:solidFill>
                <a:latin typeface="Trebuchet MS"/>
                <a:cs typeface="Trebuchet MS"/>
              </a:rPr>
              <a:t> </a:t>
            </a:r>
            <a:r>
              <a:rPr sz="5750" spc="-315" dirty="0">
                <a:solidFill>
                  <a:srgbClr val="D4EC8E"/>
                </a:solidFill>
                <a:latin typeface="Trebuchet MS"/>
                <a:cs typeface="Trebuchet MS"/>
              </a:rPr>
              <a:t>a</a:t>
            </a:r>
            <a:r>
              <a:rPr sz="5750" spc="65" dirty="0">
                <a:solidFill>
                  <a:srgbClr val="D4EC8E"/>
                </a:solidFill>
                <a:latin typeface="Trebuchet MS"/>
                <a:cs typeface="Trebuchet MS"/>
              </a:rPr>
              <a:t>n</a:t>
            </a:r>
            <a:r>
              <a:rPr sz="5750" spc="-440" dirty="0">
                <a:solidFill>
                  <a:srgbClr val="D4EC8E"/>
                </a:solidFill>
                <a:latin typeface="Trebuchet MS"/>
                <a:cs typeface="Trebuchet MS"/>
              </a:rPr>
              <a:t> </a:t>
            </a:r>
            <a:r>
              <a:rPr sz="5750" spc="-245" dirty="0">
                <a:solidFill>
                  <a:srgbClr val="D4EC8E"/>
                </a:solidFill>
                <a:latin typeface="Trebuchet MS"/>
                <a:cs typeface="Trebuchet MS"/>
              </a:rPr>
              <a:t>e</a:t>
            </a:r>
            <a:r>
              <a:rPr sz="5750" spc="-65" dirty="0">
                <a:solidFill>
                  <a:srgbClr val="D4EC8E"/>
                </a:solidFill>
                <a:latin typeface="Trebuchet MS"/>
                <a:cs typeface="Trebuchet MS"/>
              </a:rPr>
              <a:t>no</a:t>
            </a:r>
            <a:r>
              <a:rPr sz="5750" spc="-55" dirty="0">
                <a:solidFill>
                  <a:srgbClr val="D4EC8E"/>
                </a:solidFill>
                <a:latin typeface="Trebuchet MS"/>
                <a:cs typeface="Trebuchet MS"/>
              </a:rPr>
              <a:t>r</a:t>
            </a:r>
            <a:r>
              <a:rPr sz="5750" spc="10" dirty="0">
                <a:solidFill>
                  <a:srgbClr val="D4EC8E"/>
                </a:solidFill>
                <a:latin typeface="Trebuchet MS"/>
                <a:cs typeface="Trebuchet MS"/>
              </a:rPr>
              <a:t>m</a:t>
            </a:r>
            <a:r>
              <a:rPr sz="5750" spc="145" dirty="0">
                <a:solidFill>
                  <a:srgbClr val="D4EC8E"/>
                </a:solidFill>
                <a:latin typeface="Trebuchet MS"/>
                <a:cs typeface="Trebuchet MS"/>
              </a:rPr>
              <a:t>o</a:t>
            </a:r>
            <a:r>
              <a:rPr sz="5750" spc="-145" dirty="0">
                <a:solidFill>
                  <a:srgbClr val="D4EC8E"/>
                </a:solidFill>
                <a:latin typeface="Trebuchet MS"/>
                <a:cs typeface="Trebuchet MS"/>
              </a:rPr>
              <a:t>u</a:t>
            </a:r>
            <a:r>
              <a:rPr sz="5750" spc="270" dirty="0">
                <a:solidFill>
                  <a:srgbClr val="D4EC8E"/>
                </a:solidFill>
                <a:latin typeface="Trebuchet MS"/>
                <a:cs typeface="Trebuchet MS"/>
              </a:rPr>
              <a:t>s</a:t>
            </a:r>
            <a:r>
              <a:rPr sz="5750" spc="-445" dirty="0">
                <a:solidFill>
                  <a:srgbClr val="D4EC8E"/>
                </a:solidFill>
                <a:latin typeface="Trebuchet MS"/>
                <a:cs typeface="Trebuchet MS"/>
              </a:rPr>
              <a:t> </a:t>
            </a:r>
            <a:r>
              <a:rPr sz="5750" spc="80" dirty="0">
                <a:solidFill>
                  <a:srgbClr val="D4EC8E"/>
                </a:solidFill>
                <a:latin typeface="Trebuchet MS"/>
                <a:cs typeface="Trebuchet MS"/>
              </a:rPr>
              <a:t>o</a:t>
            </a:r>
            <a:r>
              <a:rPr sz="5750" spc="95" dirty="0">
                <a:solidFill>
                  <a:srgbClr val="D4EC8E"/>
                </a:solidFill>
                <a:latin typeface="Trebuchet MS"/>
                <a:cs typeface="Trebuchet MS"/>
              </a:rPr>
              <a:t>p</a:t>
            </a:r>
            <a:r>
              <a:rPr sz="5750" spc="55" dirty="0">
                <a:solidFill>
                  <a:srgbClr val="D4EC8E"/>
                </a:solidFill>
                <a:latin typeface="Trebuchet MS"/>
                <a:cs typeface="Trebuchet MS"/>
              </a:rPr>
              <a:t>p</a:t>
            </a:r>
            <a:r>
              <a:rPr sz="5750" spc="-65" dirty="0">
                <a:solidFill>
                  <a:srgbClr val="D4EC8E"/>
                </a:solidFill>
                <a:latin typeface="Trebuchet MS"/>
                <a:cs typeface="Trebuchet MS"/>
              </a:rPr>
              <a:t>o</a:t>
            </a:r>
            <a:r>
              <a:rPr sz="5750" spc="135" dirty="0">
                <a:solidFill>
                  <a:srgbClr val="D4EC8E"/>
                </a:solidFill>
                <a:latin typeface="Trebuchet MS"/>
                <a:cs typeface="Trebuchet MS"/>
              </a:rPr>
              <a:t>r</a:t>
            </a:r>
            <a:r>
              <a:rPr sz="5750" spc="-425" dirty="0">
                <a:solidFill>
                  <a:srgbClr val="D4EC8E"/>
                </a:solidFill>
                <a:latin typeface="Trebuchet MS"/>
                <a:cs typeface="Trebuchet MS"/>
              </a:rPr>
              <a:t>t</a:t>
            </a:r>
            <a:r>
              <a:rPr sz="5750" spc="-114" dirty="0">
                <a:solidFill>
                  <a:srgbClr val="D4EC8E"/>
                </a:solidFill>
                <a:latin typeface="Trebuchet MS"/>
                <a:cs typeface="Trebuchet MS"/>
              </a:rPr>
              <a:t>u</a:t>
            </a:r>
            <a:r>
              <a:rPr sz="5750" spc="-100" dirty="0">
                <a:solidFill>
                  <a:srgbClr val="D4EC8E"/>
                </a:solidFill>
                <a:latin typeface="Trebuchet MS"/>
                <a:cs typeface="Trebuchet MS"/>
              </a:rPr>
              <a:t>n</a:t>
            </a:r>
            <a:r>
              <a:rPr sz="5750" spc="-455" dirty="0">
                <a:solidFill>
                  <a:srgbClr val="D4EC8E"/>
                </a:solidFill>
                <a:latin typeface="Trebuchet MS"/>
                <a:cs typeface="Trebuchet MS"/>
              </a:rPr>
              <a:t>i</a:t>
            </a:r>
            <a:r>
              <a:rPr sz="5750" spc="-285" dirty="0">
                <a:solidFill>
                  <a:srgbClr val="D4EC8E"/>
                </a:solidFill>
                <a:latin typeface="Trebuchet MS"/>
                <a:cs typeface="Trebuchet MS"/>
              </a:rPr>
              <a:t>t</a:t>
            </a:r>
            <a:r>
              <a:rPr sz="5750" spc="55" dirty="0">
                <a:solidFill>
                  <a:srgbClr val="D4EC8E"/>
                </a:solidFill>
                <a:latin typeface="Trebuchet MS"/>
                <a:cs typeface="Trebuchet MS"/>
              </a:rPr>
              <a:t>y</a:t>
            </a:r>
            <a:r>
              <a:rPr sz="5750" spc="-440" dirty="0">
                <a:solidFill>
                  <a:srgbClr val="D4EC8E"/>
                </a:solidFill>
                <a:latin typeface="Trebuchet MS"/>
                <a:cs typeface="Trebuchet MS"/>
              </a:rPr>
              <a:t> </a:t>
            </a:r>
            <a:r>
              <a:rPr sz="5750" spc="-530" dirty="0">
                <a:solidFill>
                  <a:srgbClr val="D4EC8E"/>
                </a:solidFill>
                <a:latin typeface="Trebuchet MS"/>
                <a:cs typeface="Trebuchet MS"/>
              </a:rPr>
              <a:t>f</a:t>
            </a:r>
            <a:r>
              <a:rPr sz="5750" spc="-75" dirty="0">
                <a:solidFill>
                  <a:srgbClr val="D4EC8E"/>
                </a:solidFill>
                <a:latin typeface="Trebuchet MS"/>
                <a:cs typeface="Trebuchet MS"/>
              </a:rPr>
              <a:t>or</a:t>
            </a:r>
            <a:endParaRPr sz="5750">
              <a:latin typeface="Trebuchet MS"/>
              <a:cs typeface="Trebuchet MS"/>
            </a:endParaRPr>
          </a:p>
          <a:p>
            <a:pPr marL="12700" marR="5080">
              <a:lnSpc>
                <a:spcPts val="6930"/>
              </a:lnSpc>
              <a:spcBef>
                <a:spcPts val="95"/>
              </a:spcBef>
            </a:pPr>
            <a:r>
              <a:rPr sz="5750" spc="120" dirty="0">
                <a:solidFill>
                  <a:srgbClr val="D4EC8E"/>
                </a:solidFill>
                <a:latin typeface="Trebuchet MS"/>
                <a:cs typeface="Trebuchet MS"/>
              </a:rPr>
              <a:t>A</a:t>
            </a:r>
            <a:r>
              <a:rPr sz="5750" spc="-280" dirty="0">
                <a:solidFill>
                  <a:srgbClr val="D4EC8E"/>
                </a:solidFill>
                <a:latin typeface="Trebuchet MS"/>
                <a:cs typeface="Trebuchet MS"/>
              </a:rPr>
              <a:t>I</a:t>
            </a:r>
            <a:r>
              <a:rPr sz="5750" spc="-15" dirty="0">
                <a:solidFill>
                  <a:srgbClr val="D4EC8E"/>
                </a:solidFill>
                <a:latin typeface="Trebuchet MS"/>
                <a:cs typeface="Trebuchet MS"/>
              </a:rPr>
              <a:t>-</a:t>
            </a:r>
            <a:r>
              <a:rPr sz="5750" spc="55" dirty="0">
                <a:solidFill>
                  <a:srgbClr val="D4EC8E"/>
                </a:solidFill>
                <a:latin typeface="Trebuchet MS"/>
                <a:cs typeface="Trebuchet MS"/>
              </a:rPr>
              <a:t>p</a:t>
            </a:r>
            <a:r>
              <a:rPr sz="5750" spc="95" dirty="0">
                <a:solidFill>
                  <a:srgbClr val="D4EC8E"/>
                </a:solidFill>
                <a:latin typeface="Trebuchet MS"/>
                <a:cs typeface="Trebuchet MS"/>
              </a:rPr>
              <a:t>o</a:t>
            </a:r>
            <a:r>
              <a:rPr sz="5750" spc="-325" dirty="0">
                <a:solidFill>
                  <a:srgbClr val="D4EC8E"/>
                </a:solidFill>
                <a:latin typeface="Trebuchet MS"/>
                <a:cs typeface="Trebuchet MS"/>
              </a:rPr>
              <a:t>w</a:t>
            </a:r>
            <a:r>
              <a:rPr sz="5750" spc="-245" dirty="0">
                <a:solidFill>
                  <a:srgbClr val="D4EC8E"/>
                </a:solidFill>
                <a:latin typeface="Trebuchet MS"/>
                <a:cs typeface="Trebuchet MS"/>
              </a:rPr>
              <a:t>e</a:t>
            </a:r>
            <a:r>
              <a:rPr sz="5750" spc="-375" dirty="0">
                <a:solidFill>
                  <a:srgbClr val="D4EC8E"/>
                </a:solidFill>
                <a:latin typeface="Trebuchet MS"/>
                <a:cs typeface="Trebuchet MS"/>
              </a:rPr>
              <a:t>r</a:t>
            </a:r>
            <a:r>
              <a:rPr sz="5750" spc="-225" dirty="0">
                <a:solidFill>
                  <a:srgbClr val="D4EC8E"/>
                </a:solidFill>
                <a:latin typeface="Trebuchet MS"/>
                <a:cs typeface="Trebuchet MS"/>
              </a:rPr>
              <a:t>e</a:t>
            </a:r>
            <a:r>
              <a:rPr sz="5750" spc="180" dirty="0">
                <a:solidFill>
                  <a:srgbClr val="D4EC8E"/>
                </a:solidFill>
                <a:latin typeface="Trebuchet MS"/>
                <a:cs typeface="Trebuchet MS"/>
              </a:rPr>
              <a:t>d</a:t>
            </a:r>
            <a:r>
              <a:rPr sz="5750" spc="-440" dirty="0">
                <a:solidFill>
                  <a:srgbClr val="D4EC8E"/>
                </a:solidFill>
                <a:latin typeface="Trebuchet MS"/>
                <a:cs typeface="Trebuchet MS"/>
              </a:rPr>
              <a:t> </a:t>
            </a:r>
            <a:r>
              <a:rPr sz="5750" spc="-495" dirty="0">
                <a:solidFill>
                  <a:srgbClr val="D4EC8E"/>
                </a:solidFill>
                <a:latin typeface="Trebuchet MS"/>
                <a:cs typeface="Trebuchet MS"/>
              </a:rPr>
              <a:t>t</a:t>
            </a:r>
            <a:r>
              <a:rPr sz="5750" spc="145" dirty="0">
                <a:solidFill>
                  <a:srgbClr val="D4EC8E"/>
                </a:solidFill>
                <a:latin typeface="Trebuchet MS"/>
                <a:cs typeface="Trebuchet MS"/>
              </a:rPr>
              <a:t>o</a:t>
            </a:r>
            <a:r>
              <a:rPr sz="5750" spc="130" dirty="0">
                <a:solidFill>
                  <a:srgbClr val="D4EC8E"/>
                </a:solidFill>
                <a:latin typeface="Trebuchet MS"/>
                <a:cs typeface="Trebuchet MS"/>
              </a:rPr>
              <a:t>o</a:t>
            </a:r>
            <a:r>
              <a:rPr sz="5750" spc="-570" dirty="0">
                <a:solidFill>
                  <a:srgbClr val="D4EC8E"/>
                </a:solidFill>
                <a:latin typeface="Trebuchet MS"/>
                <a:cs typeface="Trebuchet MS"/>
              </a:rPr>
              <a:t>l</a:t>
            </a:r>
            <a:r>
              <a:rPr sz="5750" spc="270" dirty="0">
                <a:solidFill>
                  <a:srgbClr val="D4EC8E"/>
                </a:solidFill>
                <a:latin typeface="Trebuchet MS"/>
                <a:cs typeface="Trebuchet MS"/>
              </a:rPr>
              <a:t>s</a:t>
            </a:r>
            <a:r>
              <a:rPr sz="5750" spc="-445" dirty="0">
                <a:solidFill>
                  <a:srgbClr val="D4EC8E"/>
                </a:solidFill>
                <a:latin typeface="Trebuchet MS"/>
                <a:cs typeface="Trebuchet MS"/>
              </a:rPr>
              <a:t> </a:t>
            </a:r>
            <a:r>
              <a:rPr sz="5750" spc="-490" dirty="0">
                <a:solidFill>
                  <a:srgbClr val="D4EC8E"/>
                </a:solidFill>
                <a:latin typeface="Trebuchet MS"/>
                <a:cs typeface="Trebuchet MS"/>
              </a:rPr>
              <a:t>t</a:t>
            </a:r>
            <a:r>
              <a:rPr sz="5750" spc="280" dirty="0">
                <a:solidFill>
                  <a:srgbClr val="D4EC8E"/>
                </a:solidFill>
                <a:latin typeface="Trebuchet MS"/>
                <a:cs typeface="Trebuchet MS"/>
              </a:rPr>
              <a:t>o</a:t>
            </a:r>
            <a:r>
              <a:rPr sz="5750" spc="-440" dirty="0">
                <a:solidFill>
                  <a:srgbClr val="D4EC8E"/>
                </a:solidFill>
                <a:latin typeface="Trebuchet MS"/>
                <a:cs typeface="Trebuchet MS"/>
              </a:rPr>
              <a:t> </a:t>
            </a:r>
            <a:r>
              <a:rPr sz="5750" spc="-60" dirty="0">
                <a:solidFill>
                  <a:srgbClr val="D4EC8E"/>
                </a:solidFill>
                <a:latin typeface="Trebuchet MS"/>
                <a:cs typeface="Trebuchet MS"/>
              </a:rPr>
              <a:t>h</a:t>
            </a:r>
            <a:r>
              <a:rPr sz="5750" spc="-240" dirty="0">
                <a:solidFill>
                  <a:srgbClr val="D4EC8E"/>
                </a:solidFill>
                <a:latin typeface="Trebuchet MS"/>
                <a:cs typeface="Trebuchet MS"/>
              </a:rPr>
              <a:t>e</a:t>
            </a:r>
            <a:r>
              <a:rPr sz="5750" spc="-540" dirty="0">
                <a:solidFill>
                  <a:srgbClr val="D4EC8E"/>
                </a:solidFill>
                <a:latin typeface="Trebuchet MS"/>
                <a:cs typeface="Trebuchet MS"/>
              </a:rPr>
              <a:t>l</a:t>
            </a:r>
            <a:r>
              <a:rPr sz="5750" spc="175" dirty="0">
                <a:solidFill>
                  <a:srgbClr val="D4EC8E"/>
                </a:solidFill>
                <a:latin typeface="Trebuchet MS"/>
                <a:cs typeface="Trebuchet MS"/>
              </a:rPr>
              <a:t>p</a:t>
            </a:r>
            <a:r>
              <a:rPr sz="5750" spc="-440" dirty="0">
                <a:solidFill>
                  <a:srgbClr val="D4EC8E"/>
                </a:solidFill>
                <a:latin typeface="Trebuchet MS"/>
                <a:cs typeface="Trebuchet MS"/>
              </a:rPr>
              <a:t> </a:t>
            </a:r>
            <a:r>
              <a:rPr sz="5750" spc="-315" dirty="0">
                <a:solidFill>
                  <a:srgbClr val="D4EC8E"/>
                </a:solidFill>
                <a:latin typeface="Trebuchet MS"/>
                <a:cs typeface="Trebuchet MS"/>
              </a:rPr>
              <a:t>a</a:t>
            </a:r>
            <a:r>
              <a:rPr sz="5750" spc="-540" dirty="0">
                <a:solidFill>
                  <a:srgbClr val="D4EC8E"/>
                </a:solidFill>
                <a:latin typeface="Trebuchet MS"/>
                <a:cs typeface="Trebuchet MS"/>
              </a:rPr>
              <a:t>l</a:t>
            </a:r>
            <a:r>
              <a:rPr sz="5750" spc="-500" dirty="0">
                <a:solidFill>
                  <a:srgbClr val="D4EC8E"/>
                </a:solidFill>
                <a:latin typeface="Trebuchet MS"/>
                <a:cs typeface="Trebuchet MS"/>
              </a:rPr>
              <a:t>l</a:t>
            </a:r>
            <a:r>
              <a:rPr sz="5750" spc="-300" dirty="0">
                <a:solidFill>
                  <a:srgbClr val="D4EC8E"/>
                </a:solidFill>
                <a:latin typeface="Trebuchet MS"/>
                <a:cs typeface="Trebuchet MS"/>
              </a:rPr>
              <a:t>e</a:t>
            </a:r>
            <a:r>
              <a:rPr sz="5750" spc="-165" dirty="0">
                <a:solidFill>
                  <a:srgbClr val="D4EC8E"/>
                </a:solidFill>
                <a:latin typeface="Trebuchet MS"/>
                <a:cs typeface="Trebuchet MS"/>
              </a:rPr>
              <a:t>v</a:t>
            </a:r>
            <a:r>
              <a:rPr sz="5750" spc="-459" dirty="0">
                <a:solidFill>
                  <a:srgbClr val="D4EC8E"/>
                </a:solidFill>
                <a:latin typeface="Trebuchet MS"/>
                <a:cs typeface="Trebuchet MS"/>
              </a:rPr>
              <a:t>i</a:t>
            </a:r>
            <a:r>
              <a:rPr sz="5750" spc="-340" dirty="0">
                <a:solidFill>
                  <a:srgbClr val="D4EC8E"/>
                </a:solidFill>
                <a:latin typeface="Trebuchet MS"/>
                <a:cs typeface="Trebuchet MS"/>
              </a:rPr>
              <a:t>a</a:t>
            </a:r>
            <a:r>
              <a:rPr sz="5750" spc="-480" dirty="0">
                <a:solidFill>
                  <a:srgbClr val="D4EC8E"/>
                </a:solidFill>
                <a:latin typeface="Trebuchet MS"/>
                <a:cs typeface="Trebuchet MS"/>
              </a:rPr>
              <a:t>t</a:t>
            </a:r>
            <a:r>
              <a:rPr sz="5750" spc="-130" dirty="0">
                <a:solidFill>
                  <a:srgbClr val="D4EC8E"/>
                </a:solidFill>
                <a:latin typeface="Trebuchet MS"/>
                <a:cs typeface="Trebuchet MS"/>
              </a:rPr>
              <a:t>e</a:t>
            </a:r>
            <a:r>
              <a:rPr sz="5750" spc="-440" dirty="0">
                <a:solidFill>
                  <a:srgbClr val="D4EC8E"/>
                </a:solidFill>
                <a:latin typeface="Trebuchet MS"/>
                <a:cs typeface="Trebuchet MS"/>
              </a:rPr>
              <a:t> </a:t>
            </a:r>
            <a:r>
              <a:rPr sz="5750" spc="-5" dirty="0">
                <a:solidFill>
                  <a:srgbClr val="D4EC8E"/>
                </a:solidFill>
                <a:latin typeface="Trebuchet MS"/>
                <a:cs typeface="Trebuchet MS"/>
              </a:rPr>
              <a:t>d</a:t>
            </a:r>
            <a:r>
              <a:rPr sz="5750" spc="-455" dirty="0">
                <a:solidFill>
                  <a:srgbClr val="D4EC8E"/>
                </a:solidFill>
                <a:latin typeface="Trebuchet MS"/>
                <a:cs typeface="Trebuchet MS"/>
              </a:rPr>
              <a:t>i</a:t>
            </a:r>
            <a:r>
              <a:rPr sz="5750" spc="315" dirty="0">
                <a:solidFill>
                  <a:srgbClr val="D4EC8E"/>
                </a:solidFill>
                <a:latin typeface="Trebuchet MS"/>
                <a:cs typeface="Trebuchet MS"/>
              </a:rPr>
              <a:t>g</a:t>
            </a:r>
            <a:r>
              <a:rPr sz="5750" spc="-455" dirty="0">
                <a:solidFill>
                  <a:srgbClr val="D4EC8E"/>
                </a:solidFill>
                <a:latin typeface="Trebuchet MS"/>
                <a:cs typeface="Trebuchet MS"/>
              </a:rPr>
              <a:t>i</a:t>
            </a:r>
            <a:r>
              <a:rPr sz="5750" spc="-365" dirty="0">
                <a:solidFill>
                  <a:srgbClr val="D4EC8E"/>
                </a:solidFill>
                <a:latin typeface="Trebuchet MS"/>
                <a:cs typeface="Trebuchet MS"/>
              </a:rPr>
              <a:t>t</a:t>
            </a:r>
            <a:r>
              <a:rPr sz="5750" spc="-315" dirty="0">
                <a:solidFill>
                  <a:srgbClr val="D4EC8E"/>
                </a:solidFill>
                <a:latin typeface="Trebuchet MS"/>
                <a:cs typeface="Trebuchet MS"/>
              </a:rPr>
              <a:t>a</a:t>
            </a:r>
            <a:r>
              <a:rPr sz="5750" spc="-355" dirty="0">
                <a:solidFill>
                  <a:srgbClr val="D4EC8E"/>
                </a:solidFill>
                <a:latin typeface="Trebuchet MS"/>
                <a:cs typeface="Trebuchet MS"/>
              </a:rPr>
              <a:t>l</a:t>
            </a:r>
            <a:r>
              <a:rPr sz="5750" spc="-445" dirty="0">
                <a:solidFill>
                  <a:srgbClr val="D4EC8E"/>
                </a:solidFill>
                <a:latin typeface="Trebuchet MS"/>
                <a:cs typeface="Trebuchet MS"/>
              </a:rPr>
              <a:t> </a:t>
            </a:r>
            <a:r>
              <a:rPr sz="5750" spc="35" dirty="0">
                <a:solidFill>
                  <a:srgbClr val="D4EC8E"/>
                </a:solidFill>
                <a:latin typeface="Trebuchet MS"/>
                <a:cs typeface="Trebuchet MS"/>
              </a:rPr>
              <a:t>d</a:t>
            </a:r>
            <a:r>
              <a:rPr sz="5750" spc="-245" dirty="0">
                <a:solidFill>
                  <a:srgbClr val="D4EC8E"/>
                </a:solidFill>
                <a:latin typeface="Trebuchet MS"/>
                <a:cs typeface="Trebuchet MS"/>
              </a:rPr>
              <a:t>e</a:t>
            </a:r>
            <a:r>
              <a:rPr sz="5750" spc="-5" dirty="0">
                <a:solidFill>
                  <a:srgbClr val="D4EC8E"/>
                </a:solidFill>
                <a:latin typeface="Trebuchet MS"/>
                <a:cs typeface="Trebuchet MS"/>
              </a:rPr>
              <a:t>b</a:t>
            </a:r>
            <a:r>
              <a:rPr sz="5750" spc="-300" dirty="0">
                <a:solidFill>
                  <a:srgbClr val="D4EC8E"/>
                </a:solidFill>
                <a:latin typeface="Trebuchet MS"/>
                <a:cs typeface="Trebuchet MS"/>
              </a:rPr>
              <a:t>t</a:t>
            </a:r>
            <a:r>
              <a:rPr sz="5750" spc="-810" dirty="0">
                <a:solidFill>
                  <a:srgbClr val="D4EC8E"/>
                </a:solidFill>
                <a:latin typeface="Trebuchet MS"/>
                <a:cs typeface="Trebuchet MS"/>
              </a:rPr>
              <a:t>,  </a:t>
            </a:r>
            <a:r>
              <a:rPr sz="5750" spc="-170" dirty="0">
                <a:solidFill>
                  <a:srgbClr val="D4EC8E"/>
                </a:solidFill>
                <a:latin typeface="Trebuchet MS"/>
                <a:cs typeface="Trebuchet MS"/>
              </a:rPr>
              <a:t>build</a:t>
            </a:r>
            <a:r>
              <a:rPr sz="5750" spc="-440" dirty="0">
                <a:solidFill>
                  <a:srgbClr val="D4EC8E"/>
                </a:solidFill>
                <a:latin typeface="Trebuchet MS"/>
                <a:cs typeface="Trebuchet MS"/>
              </a:rPr>
              <a:t> </a:t>
            </a:r>
            <a:r>
              <a:rPr sz="5750" spc="-5" dirty="0">
                <a:solidFill>
                  <a:srgbClr val="D4EC8E"/>
                </a:solidFill>
                <a:latin typeface="Trebuchet MS"/>
                <a:cs typeface="Trebuchet MS"/>
              </a:rPr>
              <a:t>AI</a:t>
            </a:r>
            <a:r>
              <a:rPr sz="5750" spc="-440" dirty="0">
                <a:solidFill>
                  <a:srgbClr val="D4EC8E"/>
                </a:solidFill>
                <a:latin typeface="Trebuchet MS"/>
                <a:cs typeface="Trebuchet MS"/>
              </a:rPr>
              <a:t> </a:t>
            </a:r>
            <a:r>
              <a:rPr sz="5750" spc="-315" dirty="0">
                <a:solidFill>
                  <a:srgbClr val="D4EC8E"/>
                </a:solidFill>
                <a:latin typeface="Trebuchet MS"/>
                <a:cs typeface="Trebuchet MS"/>
              </a:rPr>
              <a:t>aptitude,</a:t>
            </a:r>
            <a:r>
              <a:rPr sz="5750" spc="-440" dirty="0">
                <a:solidFill>
                  <a:srgbClr val="D4EC8E"/>
                </a:solidFill>
                <a:latin typeface="Trebuchet MS"/>
                <a:cs typeface="Trebuchet MS"/>
              </a:rPr>
              <a:t> </a:t>
            </a:r>
            <a:r>
              <a:rPr sz="5750" spc="-65" dirty="0">
                <a:solidFill>
                  <a:srgbClr val="D4EC8E"/>
                </a:solidFill>
                <a:latin typeface="Trebuchet MS"/>
                <a:cs typeface="Trebuchet MS"/>
              </a:rPr>
              <a:t>and</a:t>
            </a:r>
            <a:r>
              <a:rPr sz="5750" spc="-445" dirty="0">
                <a:solidFill>
                  <a:srgbClr val="D4EC8E"/>
                </a:solidFill>
                <a:latin typeface="Trebuchet MS"/>
                <a:cs typeface="Trebuchet MS"/>
              </a:rPr>
              <a:t> </a:t>
            </a:r>
            <a:r>
              <a:rPr sz="5750" spc="-120" dirty="0">
                <a:solidFill>
                  <a:srgbClr val="D4EC8E"/>
                </a:solidFill>
                <a:latin typeface="Trebuchet MS"/>
                <a:cs typeface="Trebuchet MS"/>
              </a:rPr>
              <a:t>empower</a:t>
            </a:r>
            <a:r>
              <a:rPr sz="5750" spc="-445" dirty="0">
                <a:solidFill>
                  <a:srgbClr val="D4EC8E"/>
                </a:solidFill>
                <a:latin typeface="Trebuchet MS"/>
                <a:cs typeface="Trebuchet MS"/>
              </a:rPr>
              <a:t> </a:t>
            </a:r>
            <a:r>
              <a:rPr sz="5750" spc="-320" dirty="0">
                <a:solidFill>
                  <a:srgbClr val="D4EC8E"/>
                </a:solidFill>
                <a:latin typeface="Trebuchet MS"/>
                <a:cs typeface="Trebuchet MS"/>
              </a:rPr>
              <a:t>employees.”</a:t>
            </a:r>
            <a:endParaRPr sz="575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67105" y="9463451"/>
            <a:ext cx="1530350" cy="87185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r>
              <a:rPr sz="1950" spc="10" dirty="0">
                <a:solidFill>
                  <a:srgbClr val="D4EC8E"/>
                </a:solidFill>
                <a:latin typeface="Segoe UI Semilight"/>
                <a:cs typeface="Segoe UI Semilight"/>
              </a:rPr>
              <a:t>Satya</a:t>
            </a:r>
            <a:r>
              <a:rPr sz="1950" spc="-60" dirty="0">
                <a:solidFill>
                  <a:srgbClr val="D4EC8E"/>
                </a:solidFill>
                <a:latin typeface="Segoe UI Semilight"/>
                <a:cs typeface="Segoe UI Semilight"/>
              </a:rPr>
              <a:t> </a:t>
            </a:r>
            <a:r>
              <a:rPr sz="1950" spc="-10" dirty="0">
                <a:solidFill>
                  <a:srgbClr val="D4EC8E"/>
                </a:solidFill>
                <a:latin typeface="Segoe UI Semilight"/>
                <a:cs typeface="Segoe UI Semilight"/>
              </a:rPr>
              <a:t>Nadella</a:t>
            </a:r>
            <a:endParaRPr sz="1950">
              <a:latin typeface="Segoe UI Semilight"/>
              <a:cs typeface="Segoe UI Semilight"/>
            </a:endParaRPr>
          </a:p>
          <a:p>
            <a:pPr marL="38100" marR="281940">
              <a:lnSpc>
                <a:spcPct val="107500"/>
              </a:lnSpc>
              <a:spcBef>
                <a:spcPts val="1325"/>
              </a:spcBef>
            </a:pPr>
            <a:r>
              <a:rPr sz="1150" spc="-15" dirty="0">
                <a:solidFill>
                  <a:srgbClr val="FFFFFF"/>
                </a:solidFill>
                <a:latin typeface="Trebuchet MS"/>
                <a:cs typeface="Trebuchet MS"/>
              </a:rPr>
              <a:t>Chairman</a:t>
            </a:r>
            <a:r>
              <a:rPr sz="1150" spc="-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50" spc="10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1150" spc="-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50" spc="5" dirty="0">
                <a:solidFill>
                  <a:srgbClr val="FFFFFF"/>
                </a:solidFill>
                <a:latin typeface="Trebuchet MS"/>
                <a:cs typeface="Trebuchet MS"/>
              </a:rPr>
              <a:t>CEO </a:t>
            </a:r>
            <a:r>
              <a:rPr sz="1150" spc="-3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50" spc="5" dirty="0">
                <a:solidFill>
                  <a:srgbClr val="FFFFFF"/>
                </a:solidFill>
                <a:latin typeface="Trebuchet MS"/>
                <a:cs typeface="Trebuchet MS"/>
              </a:rPr>
              <a:t>Microsoft</a:t>
            </a:r>
            <a:r>
              <a:rPr sz="975" spc="7" baseline="34188" dirty="0">
                <a:solidFill>
                  <a:srgbClr val="FFFFFF"/>
                </a:solidFill>
                <a:latin typeface="Trebuchet MS"/>
                <a:cs typeface="Trebuchet MS"/>
              </a:rPr>
              <a:t>2</a:t>
            </a:r>
            <a:endParaRPr sz="975" baseline="34188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4341974" y="10144059"/>
            <a:ext cx="4795520" cy="2019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975" spc="30" baseline="34188" dirty="0">
                <a:solidFill>
                  <a:srgbClr val="FFFFFF"/>
                </a:solidFill>
                <a:latin typeface="Trebuchet MS"/>
                <a:cs typeface="Trebuchet MS"/>
              </a:rPr>
              <a:t>2</a:t>
            </a:r>
            <a:r>
              <a:rPr sz="975" spc="-22" baseline="34188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50" u="sng" spc="-2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rebuchet MS"/>
                <a:cs typeface="Trebuchet MS"/>
                <a:hlinkClick r:id="rId2"/>
              </a:rPr>
              <a:t>Will</a:t>
            </a:r>
            <a:r>
              <a:rPr sz="1150" u="sng" spc="-3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rebuchet MS"/>
                <a:cs typeface="Trebuchet MS"/>
                <a:hlinkClick r:id="rId2"/>
              </a:rPr>
              <a:t> </a:t>
            </a:r>
            <a:r>
              <a:rPr sz="1150" u="sng" spc="2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rebuchet MS"/>
                <a:cs typeface="Trebuchet MS"/>
                <a:hlinkClick r:id="rId2"/>
              </a:rPr>
              <a:t>AI</a:t>
            </a:r>
            <a:r>
              <a:rPr sz="1150" u="sng" spc="-3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rebuchet MS"/>
                <a:cs typeface="Trebuchet MS"/>
                <a:hlinkClick r:id="rId2"/>
              </a:rPr>
              <a:t> </a:t>
            </a:r>
            <a:r>
              <a:rPr sz="1150" u="sng" spc="-5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rebuchet MS"/>
                <a:cs typeface="Trebuchet MS"/>
                <a:hlinkClick r:id="rId2"/>
              </a:rPr>
              <a:t>Fix</a:t>
            </a:r>
            <a:r>
              <a:rPr sz="1150" u="sng" spc="-3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rebuchet MS"/>
                <a:cs typeface="Trebuchet MS"/>
                <a:hlinkClick r:id="rId2"/>
              </a:rPr>
              <a:t> </a:t>
            </a:r>
            <a:r>
              <a:rPr sz="1150" u="sng" spc="-2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rebuchet MS"/>
                <a:cs typeface="Trebuchet MS"/>
                <a:hlinkClick r:id="rId2"/>
              </a:rPr>
              <a:t>Work?</a:t>
            </a:r>
            <a:r>
              <a:rPr sz="1150" spc="-25" dirty="0">
                <a:solidFill>
                  <a:srgbClr val="FFFFFF"/>
                </a:solidFill>
                <a:latin typeface="Trebuchet MS"/>
                <a:cs typeface="Trebuchet MS"/>
              </a:rPr>
              <a:t>, </a:t>
            </a:r>
            <a:r>
              <a:rPr sz="1150" spc="10" dirty="0">
                <a:solidFill>
                  <a:srgbClr val="FFFFFF"/>
                </a:solidFill>
                <a:latin typeface="Trebuchet MS"/>
                <a:cs typeface="Trebuchet MS"/>
              </a:rPr>
              <a:t>Work</a:t>
            </a:r>
            <a:r>
              <a:rPr sz="1150" spc="-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50" spc="-40" dirty="0">
                <a:solidFill>
                  <a:srgbClr val="FFFFFF"/>
                </a:solidFill>
                <a:latin typeface="Trebuchet MS"/>
                <a:cs typeface="Trebuchet MS"/>
              </a:rPr>
              <a:t>Trend</a:t>
            </a:r>
            <a:r>
              <a:rPr sz="1150" spc="-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50" spc="-10" dirty="0">
                <a:solidFill>
                  <a:srgbClr val="FFFFFF"/>
                </a:solidFill>
                <a:latin typeface="Trebuchet MS"/>
                <a:cs typeface="Trebuchet MS"/>
              </a:rPr>
              <a:t>Index</a:t>
            </a:r>
            <a:r>
              <a:rPr sz="1150" spc="-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50" dirty="0">
                <a:solidFill>
                  <a:srgbClr val="FFFFFF"/>
                </a:solidFill>
                <a:latin typeface="Trebuchet MS"/>
                <a:cs typeface="Trebuchet MS"/>
              </a:rPr>
              <a:t>Annual</a:t>
            </a:r>
            <a:r>
              <a:rPr sz="1150" spc="-30" dirty="0">
                <a:solidFill>
                  <a:srgbClr val="FFFFFF"/>
                </a:solidFill>
                <a:latin typeface="Trebuchet MS"/>
                <a:cs typeface="Trebuchet MS"/>
              </a:rPr>
              <a:t> Report,</a:t>
            </a:r>
            <a:r>
              <a:rPr sz="1150" spc="-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50" spc="-10" dirty="0">
                <a:solidFill>
                  <a:srgbClr val="FFFFFF"/>
                </a:solidFill>
                <a:latin typeface="Trebuchet MS"/>
                <a:cs typeface="Trebuchet MS"/>
              </a:rPr>
              <a:t>Microsoft,</a:t>
            </a:r>
            <a:r>
              <a:rPr sz="1150" spc="-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50" spc="50" dirty="0">
                <a:solidFill>
                  <a:srgbClr val="FFFFFF"/>
                </a:solidFill>
                <a:latin typeface="Trebuchet MS"/>
                <a:cs typeface="Trebuchet MS"/>
              </a:rPr>
              <a:t>May</a:t>
            </a:r>
            <a:r>
              <a:rPr sz="1150" spc="-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50" spc="-35" dirty="0">
                <a:solidFill>
                  <a:srgbClr val="FFFFFF"/>
                </a:solidFill>
                <a:latin typeface="Trebuchet MS"/>
                <a:cs typeface="Trebuchet MS"/>
              </a:rPr>
              <a:t>2023.</a:t>
            </a:r>
            <a:endParaRPr sz="1150">
              <a:latin typeface="Trebuchet MS"/>
              <a:cs typeface="Trebuchet M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5802660" y="876936"/>
            <a:ext cx="1340485" cy="0"/>
          </a:xfrm>
          <a:custGeom>
            <a:avLst/>
            <a:gdLst/>
            <a:ahLst/>
            <a:cxnLst/>
            <a:rect l="l" t="t" r="r" b="b"/>
            <a:pathLst>
              <a:path w="1340484">
                <a:moveTo>
                  <a:pt x="0" y="0"/>
                </a:moveTo>
                <a:lnTo>
                  <a:pt x="1340273" y="0"/>
                </a:lnTo>
              </a:path>
            </a:pathLst>
          </a:custGeom>
          <a:ln w="523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4377572" y="876936"/>
            <a:ext cx="1340485" cy="0"/>
          </a:xfrm>
          <a:custGeom>
            <a:avLst/>
            <a:gdLst/>
            <a:ahLst/>
            <a:cxnLst/>
            <a:rect l="l" t="t" r="r" b="b"/>
            <a:pathLst>
              <a:path w="1340484">
                <a:moveTo>
                  <a:pt x="0" y="0"/>
                </a:moveTo>
                <a:lnTo>
                  <a:pt x="1340273" y="0"/>
                </a:lnTo>
              </a:path>
            </a:pathLst>
          </a:custGeom>
          <a:ln w="523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2900131" y="876936"/>
            <a:ext cx="1340485" cy="0"/>
          </a:xfrm>
          <a:custGeom>
            <a:avLst/>
            <a:gdLst/>
            <a:ahLst/>
            <a:cxnLst/>
            <a:rect l="l" t="t" r="r" b="b"/>
            <a:pathLst>
              <a:path w="1340484">
                <a:moveTo>
                  <a:pt x="0" y="0"/>
                </a:moveTo>
                <a:lnTo>
                  <a:pt x="1340273" y="0"/>
                </a:lnTo>
              </a:path>
            </a:pathLst>
          </a:custGeom>
          <a:ln w="523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1476090" y="876936"/>
            <a:ext cx="1340485" cy="0"/>
          </a:xfrm>
          <a:custGeom>
            <a:avLst/>
            <a:gdLst/>
            <a:ahLst/>
            <a:cxnLst/>
            <a:rect l="l" t="t" r="r" b="b"/>
            <a:pathLst>
              <a:path w="1340484">
                <a:moveTo>
                  <a:pt x="0" y="0"/>
                </a:moveTo>
                <a:lnTo>
                  <a:pt x="1340273" y="0"/>
                </a:lnTo>
              </a:path>
            </a:pathLst>
          </a:custGeom>
          <a:ln w="523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7228794" y="876936"/>
            <a:ext cx="1340485" cy="0"/>
          </a:xfrm>
          <a:custGeom>
            <a:avLst/>
            <a:gdLst/>
            <a:ahLst/>
            <a:cxnLst/>
            <a:rect l="l" t="t" r="r" b="b"/>
            <a:pathLst>
              <a:path w="1340484">
                <a:moveTo>
                  <a:pt x="0" y="0"/>
                </a:moveTo>
                <a:lnTo>
                  <a:pt x="1340273" y="0"/>
                </a:lnTo>
              </a:path>
            </a:pathLst>
          </a:custGeom>
          <a:ln w="523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0052050" y="873276"/>
            <a:ext cx="1340485" cy="0"/>
          </a:xfrm>
          <a:custGeom>
            <a:avLst/>
            <a:gdLst/>
            <a:ahLst/>
            <a:cxnLst/>
            <a:rect l="l" t="t" r="r" b="b"/>
            <a:pathLst>
              <a:path w="1340484">
                <a:moveTo>
                  <a:pt x="0" y="0"/>
                </a:moveTo>
                <a:lnTo>
                  <a:pt x="1340273" y="0"/>
                </a:lnTo>
              </a:path>
            </a:pathLst>
          </a:custGeom>
          <a:ln w="523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0309721" y="982544"/>
            <a:ext cx="824865" cy="2019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50" spc="-10" dirty="0">
                <a:solidFill>
                  <a:srgbClr val="FFF8F3"/>
                </a:solidFill>
                <a:latin typeface="Trebuchet MS"/>
                <a:cs typeface="Trebuchet MS"/>
              </a:rPr>
              <a:t>Introduction</a:t>
            </a:r>
            <a:endParaRPr sz="1150" dirty="0">
              <a:latin typeface="Trebuchet MS"/>
              <a:cs typeface="Trebuchet M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1820264" y="982544"/>
            <a:ext cx="652780" cy="2019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50" spc="-35" dirty="0">
                <a:solidFill>
                  <a:srgbClr val="FFF8F3"/>
                </a:solidFill>
                <a:latin typeface="Trebuchet MS"/>
                <a:cs typeface="Trebuchet MS"/>
              </a:rPr>
              <a:t>Ge</a:t>
            </a:r>
            <a:r>
              <a:rPr sz="1150" spc="-20" dirty="0">
                <a:solidFill>
                  <a:srgbClr val="FFF8F3"/>
                </a:solidFill>
                <a:latin typeface="Trebuchet MS"/>
                <a:cs typeface="Trebuchet MS"/>
              </a:rPr>
              <a:t>t</a:t>
            </a:r>
            <a:r>
              <a:rPr sz="1150" spc="-35" dirty="0">
                <a:solidFill>
                  <a:srgbClr val="FFF8F3"/>
                </a:solidFill>
                <a:latin typeface="Trebuchet MS"/>
                <a:cs typeface="Trebuchet MS"/>
              </a:rPr>
              <a:t> </a:t>
            </a:r>
            <a:r>
              <a:rPr sz="1150" spc="-15" dirty="0">
                <a:solidFill>
                  <a:srgbClr val="FFF8F3"/>
                </a:solidFill>
                <a:latin typeface="Trebuchet MS"/>
                <a:cs typeface="Trebuchet MS"/>
              </a:rPr>
              <a:t>ready</a:t>
            </a:r>
            <a:endParaRPr sz="1150">
              <a:latin typeface="Trebuchet MS"/>
              <a:cs typeface="Trebuchet M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2891189" y="982544"/>
            <a:ext cx="1410970" cy="2019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50" spc="25" dirty="0">
                <a:solidFill>
                  <a:srgbClr val="FFF8F3"/>
                </a:solidFill>
                <a:latin typeface="Trebuchet MS"/>
                <a:cs typeface="Trebuchet MS"/>
              </a:rPr>
              <a:t>Onboard</a:t>
            </a:r>
            <a:r>
              <a:rPr sz="1150" spc="-60" dirty="0">
                <a:solidFill>
                  <a:srgbClr val="FFF8F3"/>
                </a:solidFill>
                <a:latin typeface="Trebuchet MS"/>
                <a:cs typeface="Trebuchet MS"/>
              </a:rPr>
              <a:t> </a:t>
            </a:r>
            <a:r>
              <a:rPr sz="1150" spc="15" dirty="0">
                <a:solidFill>
                  <a:srgbClr val="FFF8F3"/>
                </a:solidFill>
                <a:latin typeface="Trebuchet MS"/>
                <a:cs typeface="Trebuchet MS"/>
              </a:rPr>
              <a:t>and</a:t>
            </a:r>
            <a:r>
              <a:rPr sz="1150" spc="-55" dirty="0">
                <a:solidFill>
                  <a:srgbClr val="FFF8F3"/>
                </a:solidFill>
                <a:latin typeface="Trebuchet MS"/>
                <a:cs typeface="Trebuchet MS"/>
              </a:rPr>
              <a:t> </a:t>
            </a:r>
            <a:r>
              <a:rPr sz="1150" spc="25" dirty="0">
                <a:solidFill>
                  <a:srgbClr val="FFF8F3"/>
                </a:solidFill>
                <a:latin typeface="Trebuchet MS"/>
                <a:cs typeface="Trebuchet MS"/>
              </a:rPr>
              <a:t>engage</a:t>
            </a:r>
            <a:endParaRPr sz="1150">
              <a:latin typeface="Trebuchet MS"/>
              <a:cs typeface="Trebuchet M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4569775" y="982544"/>
            <a:ext cx="953769" cy="2019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50" spc="-25" dirty="0">
                <a:solidFill>
                  <a:srgbClr val="FFF8F3"/>
                </a:solidFill>
                <a:latin typeface="Trebuchet MS"/>
                <a:cs typeface="Trebuchet MS"/>
              </a:rPr>
              <a:t>Delive</a:t>
            </a:r>
            <a:r>
              <a:rPr sz="1150" spc="-15" dirty="0">
                <a:solidFill>
                  <a:srgbClr val="FFF8F3"/>
                </a:solidFill>
                <a:latin typeface="Trebuchet MS"/>
                <a:cs typeface="Trebuchet MS"/>
              </a:rPr>
              <a:t>r</a:t>
            </a:r>
            <a:r>
              <a:rPr sz="1150" spc="-35" dirty="0">
                <a:solidFill>
                  <a:srgbClr val="FFF8F3"/>
                </a:solidFill>
                <a:latin typeface="Trebuchet MS"/>
                <a:cs typeface="Trebuchet MS"/>
              </a:rPr>
              <a:t> </a:t>
            </a:r>
            <a:r>
              <a:rPr sz="1150" spc="-20" dirty="0">
                <a:solidFill>
                  <a:srgbClr val="FFF8F3"/>
                </a:solidFill>
                <a:latin typeface="Trebuchet MS"/>
                <a:cs typeface="Trebuchet MS"/>
              </a:rPr>
              <a:t>impact</a:t>
            </a:r>
            <a:endParaRPr sz="1150">
              <a:latin typeface="Trebuchet MS"/>
              <a:cs typeface="Trebuchet M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5798499" y="982544"/>
            <a:ext cx="1349375" cy="2019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50" spc="-20" dirty="0">
                <a:solidFill>
                  <a:srgbClr val="FFF8F3"/>
                </a:solidFill>
                <a:latin typeface="Trebuchet MS"/>
                <a:cs typeface="Trebuchet MS"/>
              </a:rPr>
              <a:t>Extend</a:t>
            </a:r>
            <a:r>
              <a:rPr sz="1150" spc="-65" dirty="0">
                <a:solidFill>
                  <a:srgbClr val="FFF8F3"/>
                </a:solidFill>
                <a:latin typeface="Trebuchet MS"/>
                <a:cs typeface="Trebuchet MS"/>
              </a:rPr>
              <a:t> </a:t>
            </a:r>
            <a:r>
              <a:rPr sz="1150" spc="15" dirty="0">
                <a:solidFill>
                  <a:srgbClr val="FFF8F3"/>
                </a:solidFill>
                <a:latin typeface="Trebuchet MS"/>
                <a:cs typeface="Trebuchet MS"/>
              </a:rPr>
              <a:t>and</a:t>
            </a:r>
            <a:r>
              <a:rPr sz="1150" spc="-60" dirty="0">
                <a:solidFill>
                  <a:srgbClr val="FFF8F3"/>
                </a:solidFill>
                <a:latin typeface="Trebuchet MS"/>
                <a:cs typeface="Trebuchet MS"/>
              </a:rPr>
              <a:t> </a:t>
            </a:r>
            <a:r>
              <a:rPr sz="1150" spc="-10" dirty="0">
                <a:solidFill>
                  <a:srgbClr val="FFF8F3"/>
                </a:solidFill>
                <a:latin typeface="Trebuchet MS"/>
                <a:cs typeface="Trebuchet MS"/>
              </a:rPr>
              <a:t>optimize</a:t>
            </a:r>
            <a:endParaRPr sz="1150">
              <a:latin typeface="Trebuchet MS"/>
              <a:cs typeface="Trebuchet M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7546056" y="982544"/>
            <a:ext cx="705485" cy="2019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50" spc="-10" dirty="0">
                <a:solidFill>
                  <a:srgbClr val="FFF8F3"/>
                </a:solidFill>
                <a:latin typeface="Trebuchet MS"/>
                <a:cs typeface="Trebuchet MS"/>
              </a:rPr>
              <a:t>Nex</a:t>
            </a:r>
            <a:r>
              <a:rPr sz="1150" spc="-5" dirty="0">
                <a:solidFill>
                  <a:srgbClr val="FFF8F3"/>
                </a:solidFill>
                <a:latin typeface="Trebuchet MS"/>
                <a:cs typeface="Trebuchet MS"/>
              </a:rPr>
              <a:t>t</a:t>
            </a:r>
            <a:r>
              <a:rPr sz="1150" spc="-35" dirty="0">
                <a:solidFill>
                  <a:srgbClr val="FFF8F3"/>
                </a:solidFill>
                <a:latin typeface="Trebuchet MS"/>
                <a:cs typeface="Trebuchet MS"/>
              </a:rPr>
              <a:t> </a:t>
            </a:r>
            <a:r>
              <a:rPr sz="1150" spc="-10" dirty="0">
                <a:solidFill>
                  <a:srgbClr val="FFF8F3"/>
                </a:solidFill>
                <a:latin typeface="Trebuchet MS"/>
                <a:cs typeface="Trebuchet MS"/>
              </a:rPr>
              <a:t>steps</a:t>
            </a:r>
            <a:endParaRPr sz="1150">
              <a:latin typeface="Trebuchet MS"/>
              <a:cs typeface="Trebuchet M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9007171" y="983057"/>
            <a:ext cx="104775" cy="2019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50" spc="15" dirty="0">
                <a:solidFill>
                  <a:srgbClr val="FFFFFF"/>
                </a:solidFill>
                <a:latin typeface="Trebuchet MS"/>
                <a:cs typeface="Trebuchet MS"/>
              </a:rPr>
              <a:t>4</a:t>
            </a:r>
            <a:endParaRPr sz="11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7853" y="1667488"/>
            <a:ext cx="1021080" cy="8644255"/>
            <a:chOff x="-7853" y="1667488"/>
            <a:chExt cx="1021080" cy="8644255"/>
          </a:xfrm>
        </p:grpSpPr>
        <p:sp>
          <p:nvSpPr>
            <p:cNvPr id="3" name="object 3"/>
            <p:cNvSpPr/>
            <p:nvPr/>
          </p:nvSpPr>
          <p:spPr>
            <a:xfrm>
              <a:off x="0" y="1675341"/>
              <a:ext cx="1005205" cy="8628380"/>
            </a:xfrm>
            <a:custGeom>
              <a:avLst/>
              <a:gdLst/>
              <a:ahLst/>
              <a:cxnLst/>
              <a:rect l="l" t="t" r="r" b="b"/>
              <a:pathLst>
                <a:path w="1005205" h="8628380">
                  <a:moveTo>
                    <a:pt x="1005204" y="0"/>
                  </a:moveTo>
                  <a:lnTo>
                    <a:pt x="0" y="0"/>
                  </a:lnTo>
                  <a:lnTo>
                    <a:pt x="0" y="8628009"/>
                  </a:lnTo>
                  <a:lnTo>
                    <a:pt x="1005204" y="8628009"/>
                  </a:lnTo>
                  <a:lnTo>
                    <a:pt x="1005204" y="0"/>
                  </a:lnTo>
                  <a:close/>
                </a:path>
              </a:pathLst>
            </a:custGeom>
            <a:solidFill>
              <a:srgbClr val="D4EC8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1675341"/>
              <a:ext cx="1005205" cy="8628380"/>
            </a:xfrm>
            <a:custGeom>
              <a:avLst/>
              <a:gdLst/>
              <a:ahLst/>
              <a:cxnLst/>
              <a:rect l="l" t="t" r="r" b="b"/>
              <a:pathLst>
                <a:path w="1005205" h="8628380">
                  <a:moveTo>
                    <a:pt x="0" y="8628009"/>
                  </a:moveTo>
                  <a:lnTo>
                    <a:pt x="1005204" y="8628009"/>
                  </a:lnTo>
                  <a:lnTo>
                    <a:pt x="1005204" y="0"/>
                  </a:lnTo>
                  <a:lnTo>
                    <a:pt x="0" y="0"/>
                  </a:lnTo>
                </a:path>
              </a:pathLst>
            </a:custGeom>
            <a:ln w="15706">
              <a:solidFill>
                <a:srgbClr val="FFF8F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9046844" y="1667488"/>
            <a:ext cx="11065510" cy="8644255"/>
            <a:chOff x="9046844" y="1667488"/>
            <a:chExt cx="11065510" cy="8644255"/>
          </a:xfrm>
        </p:grpSpPr>
        <p:sp>
          <p:nvSpPr>
            <p:cNvPr id="6" name="object 6"/>
            <p:cNvSpPr/>
            <p:nvPr/>
          </p:nvSpPr>
          <p:spPr>
            <a:xfrm>
              <a:off x="9054697" y="1675341"/>
              <a:ext cx="3350895" cy="8628380"/>
            </a:xfrm>
            <a:custGeom>
              <a:avLst/>
              <a:gdLst/>
              <a:ahLst/>
              <a:cxnLst/>
              <a:rect l="l" t="t" r="r" b="b"/>
              <a:pathLst>
                <a:path w="3350895" h="8628380">
                  <a:moveTo>
                    <a:pt x="3350683" y="0"/>
                  </a:moveTo>
                  <a:lnTo>
                    <a:pt x="0" y="0"/>
                  </a:lnTo>
                  <a:lnTo>
                    <a:pt x="0" y="8628009"/>
                  </a:lnTo>
                  <a:lnTo>
                    <a:pt x="3350683" y="8628009"/>
                  </a:lnTo>
                  <a:lnTo>
                    <a:pt x="3350683" y="0"/>
                  </a:lnTo>
                  <a:close/>
                </a:path>
              </a:pathLst>
            </a:custGeom>
            <a:solidFill>
              <a:srgbClr val="8DC8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9054697" y="1675341"/>
              <a:ext cx="3350895" cy="8628380"/>
            </a:xfrm>
            <a:custGeom>
              <a:avLst/>
              <a:gdLst/>
              <a:ahLst/>
              <a:cxnLst/>
              <a:rect l="l" t="t" r="r" b="b"/>
              <a:pathLst>
                <a:path w="3350895" h="8628380">
                  <a:moveTo>
                    <a:pt x="0" y="8628009"/>
                  </a:moveTo>
                  <a:lnTo>
                    <a:pt x="3350683" y="8628009"/>
                  </a:lnTo>
                  <a:lnTo>
                    <a:pt x="3350683" y="0"/>
                  </a:lnTo>
                  <a:lnTo>
                    <a:pt x="0" y="0"/>
                  </a:lnTo>
                  <a:lnTo>
                    <a:pt x="0" y="8628009"/>
                  </a:lnTo>
                  <a:close/>
                </a:path>
              </a:pathLst>
            </a:custGeom>
            <a:ln w="15706">
              <a:solidFill>
                <a:srgbClr val="FFF8F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2405381" y="1675341"/>
              <a:ext cx="3350895" cy="8628380"/>
            </a:xfrm>
            <a:custGeom>
              <a:avLst/>
              <a:gdLst/>
              <a:ahLst/>
              <a:cxnLst/>
              <a:rect l="l" t="t" r="r" b="b"/>
              <a:pathLst>
                <a:path w="3350894" h="8628380">
                  <a:moveTo>
                    <a:pt x="3350683" y="0"/>
                  </a:moveTo>
                  <a:lnTo>
                    <a:pt x="0" y="0"/>
                  </a:lnTo>
                  <a:lnTo>
                    <a:pt x="0" y="8628009"/>
                  </a:lnTo>
                  <a:lnTo>
                    <a:pt x="3350683" y="8628009"/>
                  </a:lnTo>
                  <a:lnTo>
                    <a:pt x="3350683" y="0"/>
                  </a:lnTo>
                  <a:close/>
                </a:path>
              </a:pathLst>
            </a:custGeom>
            <a:solidFill>
              <a:srgbClr val="C5B4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2405381" y="1675341"/>
              <a:ext cx="3350895" cy="8628380"/>
            </a:xfrm>
            <a:custGeom>
              <a:avLst/>
              <a:gdLst/>
              <a:ahLst/>
              <a:cxnLst/>
              <a:rect l="l" t="t" r="r" b="b"/>
              <a:pathLst>
                <a:path w="3350894" h="8628380">
                  <a:moveTo>
                    <a:pt x="0" y="8628009"/>
                  </a:moveTo>
                  <a:lnTo>
                    <a:pt x="3350683" y="8628009"/>
                  </a:lnTo>
                  <a:lnTo>
                    <a:pt x="3350683" y="0"/>
                  </a:lnTo>
                  <a:lnTo>
                    <a:pt x="0" y="0"/>
                  </a:lnTo>
                  <a:lnTo>
                    <a:pt x="0" y="8628009"/>
                  </a:lnTo>
                  <a:close/>
                </a:path>
              </a:pathLst>
            </a:custGeom>
            <a:ln w="15706">
              <a:solidFill>
                <a:srgbClr val="FFF8F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5756064" y="1675341"/>
              <a:ext cx="3350895" cy="8628380"/>
            </a:xfrm>
            <a:custGeom>
              <a:avLst/>
              <a:gdLst/>
              <a:ahLst/>
              <a:cxnLst/>
              <a:rect l="l" t="t" r="r" b="b"/>
              <a:pathLst>
                <a:path w="3350894" h="8628380">
                  <a:moveTo>
                    <a:pt x="3350683" y="0"/>
                  </a:moveTo>
                  <a:lnTo>
                    <a:pt x="0" y="0"/>
                  </a:lnTo>
                  <a:lnTo>
                    <a:pt x="0" y="8628009"/>
                  </a:lnTo>
                  <a:lnTo>
                    <a:pt x="3350683" y="8628009"/>
                  </a:lnTo>
                  <a:lnTo>
                    <a:pt x="3350683" y="0"/>
                  </a:lnTo>
                  <a:close/>
                </a:path>
              </a:pathLst>
            </a:custGeom>
            <a:solidFill>
              <a:srgbClr val="D59E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5756064" y="1675341"/>
              <a:ext cx="3350895" cy="8628380"/>
            </a:xfrm>
            <a:custGeom>
              <a:avLst/>
              <a:gdLst/>
              <a:ahLst/>
              <a:cxnLst/>
              <a:rect l="l" t="t" r="r" b="b"/>
              <a:pathLst>
                <a:path w="3350894" h="8628380">
                  <a:moveTo>
                    <a:pt x="0" y="8628009"/>
                  </a:moveTo>
                  <a:lnTo>
                    <a:pt x="3350683" y="8628009"/>
                  </a:lnTo>
                  <a:lnTo>
                    <a:pt x="3350683" y="0"/>
                  </a:lnTo>
                  <a:lnTo>
                    <a:pt x="0" y="0"/>
                  </a:lnTo>
                  <a:lnTo>
                    <a:pt x="0" y="8628009"/>
                  </a:lnTo>
                  <a:close/>
                </a:path>
              </a:pathLst>
            </a:custGeom>
            <a:ln w="15706">
              <a:solidFill>
                <a:srgbClr val="FFF8F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9091041" y="1675341"/>
              <a:ext cx="1013460" cy="8628380"/>
            </a:xfrm>
            <a:custGeom>
              <a:avLst/>
              <a:gdLst/>
              <a:ahLst/>
              <a:cxnLst/>
              <a:rect l="l" t="t" r="r" b="b"/>
              <a:pathLst>
                <a:path w="1013459" h="8628380">
                  <a:moveTo>
                    <a:pt x="1013058" y="0"/>
                  </a:moveTo>
                  <a:lnTo>
                    <a:pt x="0" y="0"/>
                  </a:lnTo>
                  <a:lnTo>
                    <a:pt x="0" y="8628009"/>
                  </a:lnTo>
                  <a:lnTo>
                    <a:pt x="1013058" y="8628009"/>
                  </a:lnTo>
                  <a:lnTo>
                    <a:pt x="1013058" y="0"/>
                  </a:lnTo>
                  <a:close/>
                </a:path>
              </a:pathLst>
            </a:custGeom>
            <a:solidFill>
              <a:srgbClr val="FFA3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9091041" y="10295498"/>
              <a:ext cx="1013460" cy="15875"/>
            </a:xfrm>
            <a:custGeom>
              <a:avLst/>
              <a:gdLst/>
              <a:ahLst/>
              <a:cxnLst/>
              <a:rect l="l" t="t" r="r" b="b"/>
              <a:pathLst>
                <a:path w="1013459" h="15875">
                  <a:moveTo>
                    <a:pt x="0" y="15706"/>
                  </a:moveTo>
                  <a:lnTo>
                    <a:pt x="1013058" y="15706"/>
                  </a:lnTo>
                  <a:lnTo>
                    <a:pt x="1013058" y="0"/>
                  </a:lnTo>
                  <a:lnTo>
                    <a:pt x="0" y="0"/>
                  </a:lnTo>
                  <a:lnTo>
                    <a:pt x="0" y="15706"/>
                  </a:lnTo>
                  <a:close/>
                </a:path>
              </a:pathLst>
            </a:custGeom>
            <a:solidFill>
              <a:srgbClr val="FFF8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9091041" y="1675341"/>
              <a:ext cx="1013460" cy="8628380"/>
            </a:xfrm>
            <a:custGeom>
              <a:avLst/>
              <a:gdLst/>
              <a:ahLst/>
              <a:cxnLst/>
              <a:rect l="l" t="t" r="r" b="b"/>
              <a:pathLst>
                <a:path w="1013459" h="8628380">
                  <a:moveTo>
                    <a:pt x="1013058" y="0"/>
                  </a:moveTo>
                  <a:lnTo>
                    <a:pt x="0" y="0"/>
                  </a:lnTo>
                  <a:lnTo>
                    <a:pt x="0" y="8628009"/>
                  </a:lnTo>
                </a:path>
              </a:pathLst>
            </a:custGeom>
            <a:ln w="15706">
              <a:solidFill>
                <a:srgbClr val="FFF8F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1662641" y="4548454"/>
            <a:ext cx="758825" cy="2520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50" spc="70" dirty="0">
                <a:solidFill>
                  <a:srgbClr val="091F2C"/>
                </a:solidFill>
                <a:latin typeface="Trebuchet MS"/>
                <a:cs typeface="Trebuchet MS"/>
              </a:rPr>
              <a:t>PHASE</a:t>
            </a:r>
            <a:r>
              <a:rPr sz="1450" spc="-6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220" dirty="0">
                <a:solidFill>
                  <a:srgbClr val="091F2C"/>
                </a:solidFill>
                <a:latin typeface="Trebuchet MS"/>
                <a:cs typeface="Trebuchet MS"/>
              </a:rPr>
              <a:t>1:</a:t>
            </a:r>
            <a:endParaRPr sz="1450">
              <a:latin typeface="Trebuchet MS"/>
              <a:cs typeface="Trebuchet MS"/>
            </a:endParaRPr>
          </a:p>
        </p:txBody>
      </p:sp>
      <p:pic>
        <p:nvPicPr>
          <p:cNvPr id="16" name="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08330" y="5185821"/>
            <a:ext cx="590317" cy="905469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07458" y="5219924"/>
            <a:ext cx="716135" cy="871366"/>
          </a:xfrm>
          <a:prstGeom prst="rect">
            <a:avLst/>
          </a:prstGeom>
        </p:spPr>
      </p:pic>
      <p:grpSp>
        <p:nvGrpSpPr>
          <p:cNvPr id="18" name="object 18"/>
          <p:cNvGrpSpPr/>
          <p:nvPr/>
        </p:nvGrpSpPr>
        <p:grpSpPr>
          <a:xfrm>
            <a:off x="2409099" y="5286362"/>
            <a:ext cx="970915" cy="805180"/>
            <a:chOff x="2409099" y="5286362"/>
            <a:chExt cx="970915" cy="805180"/>
          </a:xfrm>
        </p:grpSpPr>
        <p:pic>
          <p:nvPicPr>
            <p:cNvPr id="19" name="object 1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984348" y="5286362"/>
              <a:ext cx="395108" cy="804928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409099" y="5460985"/>
              <a:ext cx="550925" cy="630305"/>
            </a:xfrm>
            <a:prstGeom prst="rect">
              <a:avLst/>
            </a:prstGeom>
          </p:spPr>
        </p:pic>
      </p:grpSp>
      <p:grpSp>
        <p:nvGrpSpPr>
          <p:cNvPr id="21" name="object 21"/>
          <p:cNvGrpSpPr/>
          <p:nvPr/>
        </p:nvGrpSpPr>
        <p:grpSpPr>
          <a:xfrm>
            <a:off x="3769319" y="5460985"/>
            <a:ext cx="1457960" cy="630555"/>
            <a:chOff x="3769319" y="5460985"/>
            <a:chExt cx="1457960" cy="630555"/>
          </a:xfrm>
        </p:grpSpPr>
        <p:pic>
          <p:nvPicPr>
            <p:cNvPr id="22" name="object 2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18746" y="5460985"/>
              <a:ext cx="508015" cy="630305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127581" y="5460985"/>
              <a:ext cx="550925" cy="630305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769319" y="5464514"/>
              <a:ext cx="355716" cy="612661"/>
            </a:xfrm>
            <a:prstGeom prst="rect">
              <a:avLst/>
            </a:prstGeom>
          </p:spPr>
        </p:pic>
      </p:grpSp>
      <p:pic>
        <p:nvPicPr>
          <p:cNvPr id="25" name="object 25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5948373" y="5475100"/>
            <a:ext cx="611478" cy="884884"/>
          </a:xfrm>
          <a:prstGeom prst="rect">
            <a:avLst/>
          </a:prstGeom>
        </p:spPr>
      </p:pic>
      <p:sp>
        <p:nvSpPr>
          <p:cNvPr id="26" name="object 26"/>
          <p:cNvSpPr txBox="1"/>
          <p:nvPr/>
        </p:nvSpPr>
        <p:spPr>
          <a:xfrm>
            <a:off x="1662642" y="6547309"/>
            <a:ext cx="3308350" cy="3270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950" spc="-15" dirty="0">
                <a:solidFill>
                  <a:srgbClr val="091F2C"/>
                </a:solidFill>
                <a:latin typeface="Trebuchet MS"/>
                <a:cs typeface="Trebuchet MS"/>
              </a:rPr>
              <a:t>Preparing</a:t>
            </a:r>
            <a:r>
              <a:rPr sz="1950" spc="-6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950" dirty="0">
                <a:solidFill>
                  <a:srgbClr val="091F2C"/>
                </a:solidFill>
                <a:latin typeface="Trebuchet MS"/>
                <a:cs typeface="Trebuchet MS"/>
              </a:rPr>
              <a:t>your</a:t>
            </a:r>
            <a:r>
              <a:rPr sz="1950" spc="-6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950" spc="10" dirty="0">
                <a:solidFill>
                  <a:srgbClr val="091F2C"/>
                </a:solidFill>
                <a:latin typeface="Trebuchet MS"/>
                <a:cs typeface="Trebuchet MS"/>
              </a:rPr>
              <a:t>business</a:t>
            </a:r>
            <a:r>
              <a:rPr sz="1950" spc="-6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950" spc="-35" dirty="0">
                <a:solidFill>
                  <a:srgbClr val="091F2C"/>
                </a:solidFill>
                <a:latin typeface="Trebuchet MS"/>
                <a:cs typeface="Trebuchet MS"/>
              </a:rPr>
              <a:t>for</a:t>
            </a:r>
            <a:r>
              <a:rPr sz="1950" spc="-5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950" spc="45" dirty="0">
                <a:solidFill>
                  <a:srgbClr val="091F2C"/>
                </a:solidFill>
                <a:latin typeface="Trebuchet MS"/>
                <a:cs typeface="Trebuchet MS"/>
              </a:rPr>
              <a:t>AI</a:t>
            </a:r>
            <a:endParaRPr sz="1950">
              <a:latin typeface="Trebuchet MS"/>
              <a:cs typeface="Trebuchet MS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662641" y="7480683"/>
            <a:ext cx="1713230" cy="842644"/>
          </a:xfrm>
          <a:prstGeom prst="rect">
            <a:avLst/>
          </a:prstGeom>
        </p:spPr>
        <p:txBody>
          <a:bodyPr vert="horz" wrap="square" lIns="0" tIns="628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95"/>
              </a:spcBef>
            </a:pPr>
            <a:r>
              <a:rPr sz="1450" spc="5" dirty="0">
                <a:solidFill>
                  <a:srgbClr val="225B62"/>
                </a:solidFill>
                <a:latin typeface="Segoe UI Semibold"/>
                <a:cs typeface="Segoe UI Semibold"/>
              </a:rPr>
              <a:t>Step</a:t>
            </a:r>
            <a:r>
              <a:rPr sz="1450" spc="-40" dirty="0">
                <a:solidFill>
                  <a:srgbClr val="225B62"/>
                </a:solidFill>
                <a:latin typeface="Segoe UI Semibold"/>
                <a:cs typeface="Segoe UI Semibold"/>
              </a:rPr>
              <a:t> </a:t>
            </a:r>
            <a:r>
              <a:rPr sz="1450" spc="20" dirty="0">
                <a:solidFill>
                  <a:srgbClr val="225B62"/>
                </a:solidFill>
                <a:latin typeface="Segoe UI Semibold"/>
                <a:cs typeface="Segoe UI Semibold"/>
              </a:rPr>
              <a:t>1</a:t>
            </a:r>
            <a:endParaRPr sz="1450">
              <a:latin typeface="Segoe UI Semibold"/>
              <a:cs typeface="Segoe UI Semibold"/>
            </a:endParaRPr>
          </a:p>
          <a:p>
            <a:pPr marL="12700" marR="5080">
              <a:lnSpc>
                <a:spcPct val="123200"/>
              </a:lnSpc>
            </a:pPr>
            <a:r>
              <a:rPr sz="1450" spc="-20" dirty="0">
                <a:latin typeface="Trebuchet MS"/>
                <a:cs typeface="Trebuchet MS"/>
              </a:rPr>
              <a:t>Review</a:t>
            </a:r>
            <a:r>
              <a:rPr sz="1450" spc="-45" dirty="0">
                <a:latin typeface="Trebuchet MS"/>
                <a:cs typeface="Trebuchet MS"/>
              </a:rPr>
              <a:t> </a:t>
            </a:r>
            <a:r>
              <a:rPr sz="1450" spc="5" dirty="0">
                <a:latin typeface="Trebuchet MS"/>
                <a:cs typeface="Trebuchet MS"/>
              </a:rPr>
              <a:t>your</a:t>
            </a:r>
            <a:r>
              <a:rPr sz="1450" spc="-45" dirty="0">
                <a:latin typeface="Trebuchet MS"/>
                <a:cs typeface="Trebuchet MS"/>
              </a:rPr>
              <a:t> </a:t>
            </a:r>
            <a:r>
              <a:rPr sz="1450" spc="-20" dirty="0">
                <a:latin typeface="Trebuchet MS"/>
                <a:cs typeface="Trebuchet MS"/>
              </a:rPr>
              <a:t>security </a:t>
            </a:r>
            <a:r>
              <a:rPr sz="1450" spc="-420" dirty="0">
                <a:latin typeface="Trebuchet MS"/>
                <a:cs typeface="Trebuchet MS"/>
              </a:rPr>
              <a:t> </a:t>
            </a:r>
            <a:r>
              <a:rPr sz="1450" spc="25" dirty="0">
                <a:latin typeface="Trebuchet MS"/>
                <a:cs typeface="Trebuchet MS"/>
              </a:rPr>
              <a:t>and</a:t>
            </a:r>
            <a:r>
              <a:rPr sz="1450" spc="-45" dirty="0">
                <a:latin typeface="Trebuchet MS"/>
                <a:cs typeface="Trebuchet MS"/>
              </a:rPr>
              <a:t> </a:t>
            </a:r>
            <a:r>
              <a:rPr sz="1450" spc="-15" dirty="0">
                <a:latin typeface="Trebuchet MS"/>
                <a:cs typeface="Trebuchet MS"/>
              </a:rPr>
              <a:t>data</a:t>
            </a:r>
            <a:r>
              <a:rPr sz="1450" spc="-40" dirty="0">
                <a:latin typeface="Trebuchet MS"/>
                <a:cs typeface="Trebuchet MS"/>
              </a:rPr>
              <a:t> </a:t>
            </a:r>
            <a:r>
              <a:rPr sz="1450" spc="-25" dirty="0">
                <a:latin typeface="Trebuchet MS"/>
                <a:cs typeface="Trebuchet MS"/>
              </a:rPr>
              <a:t>settings.</a:t>
            </a:r>
            <a:endParaRPr sz="1450">
              <a:latin typeface="Trebuchet MS"/>
              <a:cs typeface="Trebuchet MS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3606038" y="7480683"/>
            <a:ext cx="1555750" cy="842644"/>
          </a:xfrm>
          <a:prstGeom prst="rect">
            <a:avLst/>
          </a:prstGeom>
        </p:spPr>
        <p:txBody>
          <a:bodyPr vert="horz" wrap="square" lIns="0" tIns="628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95"/>
              </a:spcBef>
            </a:pPr>
            <a:r>
              <a:rPr sz="1450" spc="5" dirty="0">
                <a:solidFill>
                  <a:srgbClr val="225B62"/>
                </a:solidFill>
                <a:latin typeface="Segoe UI Semibold"/>
                <a:cs typeface="Segoe UI Semibold"/>
              </a:rPr>
              <a:t>Step</a:t>
            </a:r>
            <a:r>
              <a:rPr sz="1450" spc="-40" dirty="0">
                <a:solidFill>
                  <a:srgbClr val="225B62"/>
                </a:solidFill>
                <a:latin typeface="Segoe UI Semibold"/>
                <a:cs typeface="Segoe UI Semibold"/>
              </a:rPr>
              <a:t> </a:t>
            </a:r>
            <a:r>
              <a:rPr sz="1450" spc="20" dirty="0">
                <a:solidFill>
                  <a:srgbClr val="225B62"/>
                </a:solidFill>
                <a:latin typeface="Segoe UI Semibold"/>
                <a:cs typeface="Segoe UI Semibold"/>
              </a:rPr>
              <a:t>2</a:t>
            </a:r>
            <a:endParaRPr sz="1450">
              <a:latin typeface="Segoe UI Semibold"/>
              <a:cs typeface="Segoe UI Semibold"/>
            </a:endParaRPr>
          </a:p>
          <a:p>
            <a:pPr marL="12700" marR="5080">
              <a:lnSpc>
                <a:spcPct val="123200"/>
              </a:lnSpc>
            </a:pPr>
            <a:r>
              <a:rPr sz="1450" spc="5" dirty="0">
                <a:latin typeface="Trebuchet MS"/>
                <a:cs typeface="Trebuchet MS"/>
              </a:rPr>
              <a:t>Be</a:t>
            </a:r>
            <a:r>
              <a:rPr sz="1450" spc="-80" dirty="0">
                <a:latin typeface="Trebuchet MS"/>
                <a:cs typeface="Trebuchet MS"/>
              </a:rPr>
              <a:t> </a:t>
            </a:r>
            <a:r>
              <a:rPr sz="1450" spc="-25" dirty="0">
                <a:latin typeface="Trebuchet MS"/>
                <a:cs typeface="Trebuchet MS"/>
              </a:rPr>
              <a:t>intentional</a:t>
            </a:r>
            <a:r>
              <a:rPr sz="1450" spc="-80" dirty="0">
                <a:latin typeface="Trebuchet MS"/>
                <a:cs typeface="Trebuchet MS"/>
              </a:rPr>
              <a:t> </a:t>
            </a:r>
            <a:r>
              <a:rPr sz="1450" spc="-30" dirty="0">
                <a:latin typeface="Trebuchet MS"/>
                <a:cs typeface="Trebuchet MS"/>
              </a:rPr>
              <a:t>with </a:t>
            </a:r>
            <a:r>
              <a:rPr sz="1450" spc="-420" dirty="0">
                <a:latin typeface="Trebuchet MS"/>
                <a:cs typeface="Trebuchet MS"/>
              </a:rPr>
              <a:t> </a:t>
            </a:r>
            <a:r>
              <a:rPr sz="1450" spc="-25" dirty="0">
                <a:latin typeface="Trebuchet MS"/>
                <a:cs typeface="Trebuchet MS"/>
              </a:rPr>
              <a:t>seat</a:t>
            </a:r>
            <a:r>
              <a:rPr sz="1450" spc="-55" dirty="0">
                <a:latin typeface="Trebuchet MS"/>
                <a:cs typeface="Trebuchet MS"/>
              </a:rPr>
              <a:t> </a:t>
            </a:r>
            <a:r>
              <a:rPr sz="1450" spc="-5" dirty="0">
                <a:latin typeface="Trebuchet MS"/>
                <a:cs typeface="Trebuchet MS"/>
              </a:rPr>
              <a:t>assignments.</a:t>
            </a:r>
            <a:endParaRPr sz="1450">
              <a:latin typeface="Trebuchet MS"/>
              <a:cs typeface="Trebuchet MS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5415407" y="7480683"/>
            <a:ext cx="865505" cy="84264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23200"/>
              </a:lnSpc>
              <a:spcBef>
                <a:spcPts val="90"/>
              </a:spcBef>
            </a:pPr>
            <a:r>
              <a:rPr sz="1450" spc="5" dirty="0">
                <a:solidFill>
                  <a:srgbClr val="225B62"/>
                </a:solidFill>
                <a:latin typeface="Segoe UI Semibold"/>
                <a:cs typeface="Segoe UI Semibold"/>
              </a:rPr>
              <a:t>Step </a:t>
            </a:r>
            <a:r>
              <a:rPr sz="1450" spc="20" dirty="0">
                <a:solidFill>
                  <a:srgbClr val="225B62"/>
                </a:solidFill>
                <a:latin typeface="Segoe UI Semibold"/>
                <a:cs typeface="Segoe UI Semibold"/>
              </a:rPr>
              <a:t>3 </a:t>
            </a:r>
            <a:r>
              <a:rPr sz="1450" spc="25" dirty="0">
                <a:solidFill>
                  <a:srgbClr val="225B62"/>
                </a:solidFill>
                <a:latin typeface="Segoe UI Semibold"/>
                <a:cs typeface="Segoe UI Semibold"/>
              </a:rPr>
              <a:t> </a:t>
            </a:r>
            <a:r>
              <a:rPr sz="1450" spc="-40" dirty="0">
                <a:latin typeface="Trebuchet MS"/>
                <a:cs typeface="Trebuchet MS"/>
              </a:rPr>
              <a:t>Create </a:t>
            </a:r>
            <a:r>
              <a:rPr sz="1450" spc="5" dirty="0">
                <a:latin typeface="Trebuchet MS"/>
                <a:cs typeface="Trebuchet MS"/>
              </a:rPr>
              <a:t>an </a:t>
            </a:r>
            <a:r>
              <a:rPr sz="1450" spc="10" dirty="0">
                <a:latin typeface="Trebuchet MS"/>
                <a:cs typeface="Trebuchet MS"/>
              </a:rPr>
              <a:t> </a:t>
            </a:r>
            <a:r>
              <a:rPr sz="1450" spc="35" dirty="0">
                <a:latin typeface="Trebuchet MS"/>
                <a:cs typeface="Trebuchet MS"/>
              </a:rPr>
              <a:t>AI</a:t>
            </a:r>
            <a:r>
              <a:rPr sz="1450" spc="-90" dirty="0">
                <a:latin typeface="Trebuchet MS"/>
                <a:cs typeface="Trebuchet MS"/>
              </a:rPr>
              <a:t> </a:t>
            </a:r>
            <a:r>
              <a:rPr sz="1450" spc="-45" dirty="0">
                <a:latin typeface="Trebuchet MS"/>
                <a:cs typeface="Trebuchet MS"/>
              </a:rPr>
              <a:t>council.</a:t>
            </a:r>
            <a:endParaRPr sz="1450">
              <a:latin typeface="Trebuchet MS"/>
              <a:cs typeface="Trebuchet MS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6521132" y="7480683"/>
            <a:ext cx="1497965" cy="842644"/>
          </a:xfrm>
          <a:prstGeom prst="rect">
            <a:avLst/>
          </a:prstGeom>
        </p:spPr>
        <p:txBody>
          <a:bodyPr vert="horz" wrap="square" lIns="0" tIns="628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95"/>
              </a:spcBef>
            </a:pPr>
            <a:r>
              <a:rPr sz="1450" spc="5" dirty="0">
                <a:solidFill>
                  <a:srgbClr val="225B62"/>
                </a:solidFill>
                <a:latin typeface="Segoe UI Semibold"/>
                <a:cs typeface="Segoe UI Semibold"/>
              </a:rPr>
              <a:t>Step</a:t>
            </a:r>
            <a:r>
              <a:rPr sz="1450" spc="-40" dirty="0">
                <a:solidFill>
                  <a:srgbClr val="225B62"/>
                </a:solidFill>
                <a:latin typeface="Segoe UI Semibold"/>
                <a:cs typeface="Segoe UI Semibold"/>
              </a:rPr>
              <a:t> </a:t>
            </a:r>
            <a:r>
              <a:rPr sz="1450" spc="-10" dirty="0">
                <a:solidFill>
                  <a:srgbClr val="225B62"/>
                </a:solidFill>
                <a:latin typeface="Segoe UI Semibold"/>
                <a:cs typeface="Segoe UI Semibold"/>
              </a:rPr>
              <a:t>4</a:t>
            </a:r>
            <a:endParaRPr sz="1450">
              <a:latin typeface="Segoe UI Semibold"/>
              <a:cs typeface="Segoe UI Semibold"/>
            </a:endParaRPr>
          </a:p>
          <a:p>
            <a:pPr marL="12700" marR="5080">
              <a:lnSpc>
                <a:spcPct val="123200"/>
              </a:lnSpc>
            </a:pPr>
            <a:r>
              <a:rPr sz="1450" spc="10" dirty="0">
                <a:latin typeface="Trebuchet MS"/>
                <a:cs typeface="Trebuchet MS"/>
              </a:rPr>
              <a:t>Help</a:t>
            </a:r>
            <a:r>
              <a:rPr sz="1450" spc="-60" dirty="0">
                <a:latin typeface="Trebuchet MS"/>
                <a:cs typeface="Trebuchet MS"/>
              </a:rPr>
              <a:t> </a:t>
            </a:r>
            <a:r>
              <a:rPr sz="1450" spc="10" dirty="0">
                <a:latin typeface="Trebuchet MS"/>
                <a:cs typeface="Trebuchet MS"/>
              </a:rPr>
              <a:t>people</a:t>
            </a:r>
            <a:r>
              <a:rPr sz="1450" spc="-55" dirty="0">
                <a:latin typeface="Trebuchet MS"/>
                <a:cs typeface="Trebuchet MS"/>
              </a:rPr>
              <a:t> </a:t>
            </a:r>
            <a:r>
              <a:rPr sz="1450" spc="-5" dirty="0">
                <a:latin typeface="Trebuchet MS"/>
                <a:cs typeface="Trebuchet MS"/>
              </a:rPr>
              <a:t>build </a:t>
            </a:r>
            <a:r>
              <a:rPr sz="1450" spc="-420" dirty="0">
                <a:latin typeface="Trebuchet MS"/>
                <a:cs typeface="Trebuchet MS"/>
              </a:rPr>
              <a:t> </a:t>
            </a:r>
            <a:r>
              <a:rPr sz="1450" dirty="0">
                <a:latin typeface="Trebuchet MS"/>
                <a:cs typeface="Trebuchet MS"/>
              </a:rPr>
              <a:t>new</a:t>
            </a:r>
            <a:r>
              <a:rPr sz="1450" spc="-45" dirty="0">
                <a:latin typeface="Trebuchet MS"/>
                <a:cs typeface="Trebuchet MS"/>
              </a:rPr>
              <a:t> </a:t>
            </a:r>
            <a:r>
              <a:rPr sz="1450" dirty="0">
                <a:latin typeface="Trebuchet MS"/>
                <a:cs typeface="Trebuchet MS"/>
              </a:rPr>
              <a:t>work</a:t>
            </a:r>
            <a:r>
              <a:rPr sz="1450" spc="-45" dirty="0">
                <a:latin typeface="Trebuchet MS"/>
                <a:cs typeface="Trebuchet MS"/>
              </a:rPr>
              <a:t> </a:t>
            </a:r>
            <a:r>
              <a:rPr sz="1450" spc="-35" dirty="0">
                <a:latin typeface="Trebuchet MS"/>
                <a:cs typeface="Trebuchet MS"/>
              </a:rPr>
              <a:t>habits.</a:t>
            </a:r>
            <a:endParaRPr sz="1450">
              <a:latin typeface="Trebuchet MS"/>
              <a:cs typeface="Trebuchet MS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9054698" y="1675341"/>
            <a:ext cx="3350895" cy="8628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700">
              <a:latin typeface="Times New Roman"/>
              <a:cs typeface="Times New Roman"/>
            </a:endParaRPr>
          </a:p>
          <a:p>
            <a:pPr marL="327025">
              <a:lnSpc>
                <a:spcPct val="100000"/>
              </a:lnSpc>
              <a:spcBef>
                <a:spcPts val="1250"/>
              </a:spcBef>
            </a:pPr>
            <a:r>
              <a:rPr sz="1450" spc="70" dirty="0">
                <a:solidFill>
                  <a:srgbClr val="091F2C"/>
                </a:solidFill>
                <a:latin typeface="Trebuchet MS"/>
                <a:cs typeface="Trebuchet MS"/>
              </a:rPr>
              <a:t>PHASE</a:t>
            </a:r>
            <a:r>
              <a:rPr sz="1450" spc="-1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80" dirty="0">
                <a:solidFill>
                  <a:srgbClr val="091F2C"/>
                </a:solidFill>
                <a:latin typeface="Trebuchet MS"/>
                <a:cs typeface="Trebuchet MS"/>
              </a:rPr>
              <a:t>2:</a:t>
            </a:r>
            <a:endParaRPr sz="145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700">
              <a:latin typeface="Trebuchet MS"/>
              <a:cs typeface="Trebuchet MS"/>
            </a:endParaRPr>
          </a:p>
          <a:p>
            <a:pPr marL="327025" marR="687070">
              <a:lnSpc>
                <a:spcPts val="3790"/>
              </a:lnSpc>
              <a:spcBef>
                <a:spcPts val="1135"/>
              </a:spcBef>
            </a:pPr>
            <a:r>
              <a:rPr sz="3450" spc="-30" dirty="0">
                <a:solidFill>
                  <a:srgbClr val="091F2C"/>
                </a:solidFill>
                <a:latin typeface="Segoe UI Semibold"/>
                <a:cs typeface="Segoe UI Semibold"/>
              </a:rPr>
              <a:t>Onboard </a:t>
            </a:r>
            <a:r>
              <a:rPr sz="3450" spc="-25" dirty="0">
                <a:solidFill>
                  <a:srgbClr val="091F2C"/>
                </a:solidFill>
                <a:latin typeface="Segoe UI Semibold"/>
                <a:cs typeface="Segoe UI Semibold"/>
              </a:rPr>
              <a:t> </a:t>
            </a:r>
            <a:r>
              <a:rPr sz="3450" spc="-20" dirty="0">
                <a:solidFill>
                  <a:srgbClr val="091F2C"/>
                </a:solidFill>
                <a:latin typeface="Segoe UI Semibold"/>
                <a:cs typeface="Segoe UI Semibold"/>
              </a:rPr>
              <a:t>and</a:t>
            </a:r>
            <a:r>
              <a:rPr sz="3450" spc="-80" dirty="0">
                <a:solidFill>
                  <a:srgbClr val="091F2C"/>
                </a:solidFill>
                <a:latin typeface="Segoe UI Semibold"/>
                <a:cs typeface="Segoe UI Semibold"/>
              </a:rPr>
              <a:t> </a:t>
            </a:r>
            <a:r>
              <a:rPr sz="3450" spc="-20" dirty="0">
                <a:solidFill>
                  <a:srgbClr val="091F2C"/>
                </a:solidFill>
                <a:latin typeface="Segoe UI Semibold"/>
                <a:cs typeface="Segoe UI Semibold"/>
              </a:rPr>
              <a:t>engage</a:t>
            </a:r>
            <a:endParaRPr sz="3450">
              <a:latin typeface="Segoe UI Semibold"/>
              <a:cs typeface="Segoe UI Semibold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2732596" y="4548454"/>
            <a:ext cx="780415" cy="2520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5"/>
              </a:spcBef>
            </a:pPr>
            <a:r>
              <a:rPr sz="1450" spc="70" dirty="0">
                <a:solidFill>
                  <a:srgbClr val="091F2C"/>
                </a:solidFill>
                <a:latin typeface="Trebuchet MS"/>
                <a:cs typeface="Trebuchet MS"/>
              </a:rPr>
              <a:t>PHASE</a:t>
            </a:r>
            <a:r>
              <a:rPr sz="1450" spc="-4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90" dirty="0">
                <a:solidFill>
                  <a:srgbClr val="091F2C"/>
                </a:solidFill>
                <a:latin typeface="Trebuchet MS"/>
                <a:cs typeface="Trebuchet MS"/>
              </a:rPr>
              <a:t>3:</a:t>
            </a:r>
            <a:endParaRPr sz="1450">
              <a:latin typeface="Trebuchet MS"/>
              <a:cs typeface="Trebuchet MS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2732596" y="5113882"/>
            <a:ext cx="1386840" cy="1035050"/>
          </a:xfrm>
          <a:prstGeom prst="rect">
            <a:avLst/>
          </a:prstGeom>
        </p:spPr>
        <p:txBody>
          <a:bodyPr vert="horz" wrap="square" lIns="0" tIns="67310" rIns="0" bIns="0" rtlCol="0">
            <a:spAutoFit/>
          </a:bodyPr>
          <a:lstStyle/>
          <a:p>
            <a:pPr marR="5080">
              <a:lnSpc>
                <a:spcPts val="3790"/>
              </a:lnSpc>
              <a:spcBef>
                <a:spcPts val="530"/>
              </a:spcBef>
            </a:pPr>
            <a:r>
              <a:rPr sz="3450" spc="-25" dirty="0">
                <a:solidFill>
                  <a:srgbClr val="091F2C"/>
                </a:solidFill>
                <a:latin typeface="Segoe UI Semibold"/>
                <a:cs typeface="Segoe UI Semibold"/>
              </a:rPr>
              <a:t>D</a:t>
            </a:r>
            <a:r>
              <a:rPr sz="3450" spc="-15" dirty="0">
                <a:solidFill>
                  <a:srgbClr val="091F2C"/>
                </a:solidFill>
                <a:latin typeface="Segoe UI Semibold"/>
                <a:cs typeface="Segoe UI Semibold"/>
              </a:rPr>
              <a:t>e</a:t>
            </a:r>
            <a:r>
              <a:rPr sz="3450" spc="-55" dirty="0">
                <a:solidFill>
                  <a:srgbClr val="091F2C"/>
                </a:solidFill>
                <a:latin typeface="Segoe UI Semibold"/>
                <a:cs typeface="Segoe UI Semibold"/>
              </a:rPr>
              <a:t>l</a:t>
            </a:r>
            <a:r>
              <a:rPr sz="3450" spc="-20" dirty="0">
                <a:solidFill>
                  <a:srgbClr val="091F2C"/>
                </a:solidFill>
                <a:latin typeface="Segoe UI Semibold"/>
                <a:cs typeface="Segoe UI Semibold"/>
              </a:rPr>
              <a:t>i</a:t>
            </a:r>
            <a:r>
              <a:rPr sz="3450" spc="-70" dirty="0">
                <a:solidFill>
                  <a:srgbClr val="091F2C"/>
                </a:solidFill>
                <a:latin typeface="Segoe UI Semibold"/>
                <a:cs typeface="Segoe UI Semibold"/>
              </a:rPr>
              <a:t>v</a:t>
            </a:r>
            <a:r>
              <a:rPr sz="3450" spc="-15" dirty="0">
                <a:solidFill>
                  <a:srgbClr val="091F2C"/>
                </a:solidFill>
                <a:latin typeface="Segoe UI Semibold"/>
                <a:cs typeface="Segoe UI Semibold"/>
              </a:rPr>
              <a:t>e</a:t>
            </a:r>
            <a:r>
              <a:rPr sz="3450" spc="10" dirty="0">
                <a:solidFill>
                  <a:srgbClr val="091F2C"/>
                </a:solidFill>
                <a:latin typeface="Segoe UI Semibold"/>
                <a:cs typeface="Segoe UI Semibold"/>
              </a:rPr>
              <a:t>r  </a:t>
            </a:r>
            <a:r>
              <a:rPr sz="3450" spc="-15" dirty="0">
                <a:solidFill>
                  <a:srgbClr val="091F2C"/>
                </a:solidFill>
                <a:latin typeface="Segoe UI Semibold"/>
                <a:cs typeface="Segoe UI Semibold"/>
              </a:rPr>
              <a:t>impact</a:t>
            </a:r>
            <a:endParaRPr sz="3450">
              <a:latin typeface="Segoe UI Semibold"/>
              <a:cs typeface="Segoe UI Semibold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16083280" y="4548454"/>
            <a:ext cx="781050" cy="2520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5"/>
              </a:spcBef>
            </a:pPr>
            <a:r>
              <a:rPr sz="1450" spc="70" dirty="0">
                <a:solidFill>
                  <a:srgbClr val="091F2C"/>
                </a:solidFill>
                <a:latin typeface="Trebuchet MS"/>
                <a:cs typeface="Trebuchet MS"/>
              </a:rPr>
              <a:t>PHASE</a:t>
            </a:r>
            <a:r>
              <a:rPr sz="1450" spc="-4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90" dirty="0">
                <a:solidFill>
                  <a:srgbClr val="091F2C"/>
                </a:solidFill>
                <a:latin typeface="Trebuchet MS"/>
                <a:cs typeface="Trebuchet MS"/>
              </a:rPr>
              <a:t>4:</a:t>
            </a:r>
            <a:endParaRPr sz="1450">
              <a:latin typeface="Trebuchet MS"/>
              <a:cs typeface="Trebuchet MS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6083280" y="5113882"/>
            <a:ext cx="2238375" cy="1035050"/>
          </a:xfrm>
          <a:prstGeom prst="rect">
            <a:avLst/>
          </a:prstGeom>
        </p:spPr>
        <p:txBody>
          <a:bodyPr vert="horz" wrap="square" lIns="0" tIns="67310" rIns="0" bIns="0" rtlCol="0">
            <a:spAutoFit/>
          </a:bodyPr>
          <a:lstStyle/>
          <a:p>
            <a:pPr marR="5080">
              <a:lnSpc>
                <a:spcPts val="3790"/>
              </a:lnSpc>
              <a:spcBef>
                <a:spcPts val="530"/>
              </a:spcBef>
            </a:pPr>
            <a:r>
              <a:rPr sz="3450" spc="5" dirty="0">
                <a:solidFill>
                  <a:srgbClr val="091F2C"/>
                </a:solidFill>
                <a:latin typeface="Segoe UI Semibold"/>
                <a:cs typeface="Segoe UI Semibold"/>
              </a:rPr>
              <a:t>Extend</a:t>
            </a:r>
            <a:r>
              <a:rPr sz="3450" spc="-65" dirty="0">
                <a:solidFill>
                  <a:srgbClr val="091F2C"/>
                </a:solidFill>
                <a:latin typeface="Segoe UI Semibold"/>
                <a:cs typeface="Segoe UI Semibold"/>
              </a:rPr>
              <a:t> </a:t>
            </a:r>
            <a:r>
              <a:rPr sz="3450" spc="-30" dirty="0">
                <a:solidFill>
                  <a:srgbClr val="091F2C"/>
                </a:solidFill>
                <a:latin typeface="Segoe UI Semibold"/>
                <a:cs typeface="Segoe UI Semibold"/>
              </a:rPr>
              <a:t>and </a:t>
            </a:r>
            <a:r>
              <a:rPr sz="3450" spc="-935" dirty="0">
                <a:solidFill>
                  <a:srgbClr val="091F2C"/>
                </a:solidFill>
                <a:latin typeface="Segoe UI Semibold"/>
                <a:cs typeface="Segoe UI Semibold"/>
              </a:rPr>
              <a:t> </a:t>
            </a:r>
            <a:r>
              <a:rPr sz="3450" spc="-35" dirty="0">
                <a:solidFill>
                  <a:srgbClr val="091F2C"/>
                </a:solidFill>
                <a:latin typeface="Segoe UI Semibold"/>
                <a:cs typeface="Segoe UI Semibold"/>
              </a:rPr>
              <a:t>optimize</a:t>
            </a:r>
            <a:endParaRPr sz="3450">
              <a:latin typeface="Segoe UI Semibold"/>
              <a:cs typeface="Segoe UI Semibold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9007171" y="983057"/>
            <a:ext cx="104775" cy="2019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50" spc="15" dirty="0">
                <a:solidFill>
                  <a:srgbClr val="091F2C"/>
                </a:solidFill>
                <a:latin typeface="Trebuchet MS"/>
                <a:cs typeface="Trebuchet MS"/>
              </a:rPr>
              <a:t>5</a:t>
            </a:r>
            <a:endParaRPr sz="11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0104099" cy="11308556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92505" y="1966978"/>
            <a:ext cx="6525259" cy="972185"/>
          </a:xfrm>
          <a:prstGeom prst="rect">
            <a:avLst/>
          </a:prstGeom>
        </p:spPr>
        <p:txBody>
          <a:bodyPr vert="horz" wrap="square" lIns="0" tIns="806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35"/>
              </a:spcBef>
            </a:pPr>
            <a:r>
              <a:rPr sz="1950" spc="-5" dirty="0">
                <a:solidFill>
                  <a:srgbClr val="091F2C"/>
                </a:solidFill>
                <a:latin typeface="Segoe UI Semibold"/>
                <a:cs typeface="Segoe UI Semibold"/>
              </a:rPr>
              <a:t>Step</a:t>
            </a:r>
            <a:r>
              <a:rPr sz="1950" spc="-85" dirty="0">
                <a:solidFill>
                  <a:srgbClr val="091F2C"/>
                </a:solidFill>
                <a:latin typeface="Segoe UI Semibold"/>
                <a:cs typeface="Segoe UI Semibold"/>
              </a:rPr>
              <a:t> </a:t>
            </a:r>
            <a:r>
              <a:rPr sz="1950" spc="20" dirty="0">
                <a:solidFill>
                  <a:srgbClr val="091F2C"/>
                </a:solidFill>
                <a:latin typeface="Segoe UI Semibold"/>
                <a:cs typeface="Segoe UI Semibold"/>
              </a:rPr>
              <a:t>1</a:t>
            </a:r>
            <a:endParaRPr sz="1950">
              <a:latin typeface="Segoe UI Semibold"/>
              <a:cs typeface="Segoe UI Semibold"/>
            </a:endParaRPr>
          </a:p>
          <a:p>
            <a:pPr marL="23495">
              <a:lnSpc>
                <a:spcPct val="100000"/>
              </a:lnSpc>
              <a:spcBef>
                <a:spcPts val="850"/>
              </a:spcBef>
            </a:pPr>
            <a:r>
              <a:rPr sz="3100" spc="-30" dirty="0">
                <a:solidFill>
                  <a:srgbClr val="225B62"/>
                </a:solidFill>
                <a:latin typeface="Segoe UI Semilight"/>
                <a:cs typeface="Segoe UI Semilight"/>
              </a:rPr>
              <a:t>Review</a:t>
            </a:r>
            <a:r>
              <a:rPr sz="3100" spc="10" dirty="0">
                <a:solidFill>
                  <a:srgbClr val="225B62"/>
                </a:solidFill>
                <a:latin typeface="Segoe UI Semilight"/>
                <a:cs typeface="Segoe UI Semilight"/>
              </a:rPr>
              <a:t> </a:t>
            </a:r>
            <a:r>
              <a:rPr sz="3100" spc="-30" dirty="0">
                <a:solidFill>
                  <a:srgbClr val="225B62"/>
                </a:solidFill>
                <a:latin typeface="Segoe UI Semilight"/>
                <a:cs typeface="Segoe UI Semilight"/>
              </a:rPr>
              <a:t>your</a:t>
            </a:r>
            <a:r>
              <a:rPr sz="3100" spc="15" dirty="0">
                <a:solidFill>
                  <a:srgbClr val="225B62"/>
                </a:solidFill>
                <a:latin typeface="Segoe UI Semilight"/>
                <a:cs typeface="Segoe UI Semilight"/>
              </a:rPr>
              <a:t> </a:t>
            </a:r>
            <a:r>
              <a:rPr sz="3100" spc="-10" dirty="0">
                <a:solidFill>
                  <a:srgbClr val="225B62"/>
                </a:solidFill>
                <a:latin typeface="Segoe UI Semilight"/>
                <a:cs typeface="Segoe UI Semilight"/>
              </a:rPr>
              <a:t>security</a:t>
            </a:r>
            <a:r>
              <a:rPr sz="3100" spc="15" dirty="0">
                <a:solidFill>
                  <a:srgbClr val="225B62"/>
                </a:solidFill>
                <a:latin typeface="Segoe UI Semilight"/>
                <a:cs typeface="Segoe UI Semilight"/>
              </a:rPr>
              <a:t> </a:t>
            </a:r>
            <a:r>
              <a:rPr sz="3100" spc="-15" dirty="0">
                <a:solidFill>
                  <a:srgbClr val="225B62"/>
                </a:solidFill>
                <a:latin typeface="Segoe UI Semilight"/>
                <a:cs typeface="Segoe UI Semilight"/>
              </a:rPr>
              <a:t>and</a:t>
            </a:r>
            <a:r>
              <a:rPr sz="3100" spc="15" dirty="0">
                <a:solidFill>
                  <a:srgbClr val="225B62"/>
                </a:solidFill>
                <a:latin typeface="Segoe UI Semilight"/>
                <a:cs typeface="Segoe UI Semilight"/>
              </a:rPr>
              <a:t> </a:t>
            </a:r>
            <a:r>
              <a:rPr sz="3100" spc="-25" dirty="0">
                <a:solidFill>
                  <a:srgbClr val="225B62"/>
                </a:solidFill>
                <a:latin typeface="Segoe UI Semilight"/>
                <a:cs typeface="Segoe UI Semilight"/>
              </a:rPr>
              <a:t>data</a:t>
            </a:r>
            <a:r>
              <a:rPr sz="3100" spc="10" dirty="0">
                <a:solidFill>
                  <a:srgbClr val="225B62"/>
                </a:solidFill>
                <a:latin typeface="Segoe UI Semilight"/>
                <a:cs typeface="Segoe UI Semilight"/>
              </a:rPr>
              <a:t> </a:t>
            </a:r>
            <a:r>
              <a:rPr sz="3100" spc="-15" dirty="0">
                <a:solidFill>
                  <a:srgbClr val="225B62"/>
                </a:solidFill>
                <a:latin typeface="Segoe UI Semilight"/>
                <a:cs typeface="Segoe UI Semilight"/>
              </a:rPr>
              <a:t>settings.</a:t>
            </a:r>
            <a:endParaRPr sz="3100">
              <a:latin typeface="Segoe UI Semilight"/>
              <a:cs typeface="Segoe UI Semiligh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92505" y="3258821"/>
            <a:ext cx="4046854" cy="274828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308610">
              <a:lnSpc>
                <a:spcPct val="123200"/>
              </a:lnSpc>
              <a:spcBef>
                <a:spcPts val="90"/>
              </a:spcBef>
            </a:pPr>
            <a:r>
              <a:rPr sz="1450" spc="-5" dirty="0">
                <a:solidFill>
                  <a:srgbClr val="091F2C"/>
                </a:solidFill>
                <a:latin typeface="Trebuchet MS"/>
                <a:cs typeface="Trebuchet MS"/>
              </a:rPr>
              <a:t>Copilot </a:t>
            </a:r>
            <a:r>
              <a:rPr sz="1450" spc="-20" dirty="0">
                <a:solidFill>
                  <a:srgbClr val="091F2C"/>
                </a:solidFill>
                <a:latin typeface="Trebuchet MS"/>
                <a:cs typeface="Trebuchet MS"/>
              </a:rPr>
              <a:t>for </a:t>
            </a:r>
            <a:r>
              <a:rPr sz="1450" spc="20" dirty="0">
                <a:solidFill>
                  <a:srgbClr val="091F2C"/>
                </a:solidFill>
                <a:latin typeface="Trebuchet MS"/>
                <a:cs typeface="Trebuchet MS"/>
              </a:rPr>
              <a:t>Microsoft 365 </a:t>
            </a:r>
            <a:r>
              <a:rPr sz="1450" spc="-20" dirty="0">
                <a:solidFill>
                  <a:srgbClr val="091F2C"/>
                </a:solidFill>
                <a:latin typeface="Trebuchet MS"/>
                <a:cs typeface="Trebuchet MS"/>
              </a:rPr>
              <a:t>is </a:t>
            </a:r>
            <a:r>
              <a:rPr sz="1450" spc="-30" dirty="0">
                <a:solidFill>
                  <a:srgbClr val="091F2C"/>
                </a:solidFill>
                <a:latin typeface="Trebuchet MS"/>
                <a:cs typeface="Trebuchet MS"/>
              </a:rPr>
              <a:t>built </a:t>
            </a:r>
            <a:r>
              <a:rPr sz="1450" spc="60" dirty="0">
                <a:solidFill>
                  <a:srgbClr val="091F2C"/>
                </a:solidFill>
                <a:latin typeface="Trebuchet MS"/>
                <a:cs typeface="Trebuchet MS"/>
              </a:rPr>
              <a:t>on </a:t>
            </a:r>
            <a:r>
              <a:rPr sz="1450" spc="-10" dirty="0">
                <a:solidFill>
                  <a:srgbClr val="091F2C"/>
                </a:solidFill>
                <a:latin typeface="Trebuchet MS"/>
                <a:cs typeface="Trebuchet MS"/>
              </a:rPr>
              <a:t>a </a:t>
            </a:r>
            <a:r>
              <a:rPr sz="1450" spc="-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dirty="0">
                <a:solidFill>
                  <a:srgbClr val="091F2C"/>
                </a:solidFill>
                <a:latin typeface="Trebuchet MS"/>
                <a:cs typeface="Trebuchet MS"/>
              </a:rPr>
              <a:t>comprehensive</a:t>
            </a:r>
            <a:r>
              <a:rPr sz="1450" spc="-5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5" dirty="0">
                <a:solidFill>
                  <a:srgbClr val="091F2C"/>
                </a:solidFill>
                <a:latin typeface="Trebuchet MS"/>
                <a:cs typeface="Trebuchet MS"/>
              </a:rPr>
              <a:t>approach</a:t>
            </a:r>
            <a:r>
              <a:rPr sz="1450" spc="-5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10" dirty="0">
                <a:solidFill>
                  <a:srgbClr val="091F2C"/>
                </a:solidFill>
                <a:latin typeface="Trebuchet MS"/>
                <a:cs typeface="Trebuchet MS"/>
              </a:rPr>
              <a:t>to</a:t>
            </a:r>
            <a:r>
              <a:rPr sz="1450" spc="-5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5" dirty="0">
                <a:solidFill>
                  <a:srgbClr val="091F2C"/>
                </a:solidFill>
                <a:latin typeface="Trebuchet MS"/>
                <a:cs typeface="Trebuchet MS"/>
              </a:rPr>
              <a:t>enterprise-grade </a:t>
            </a:r>
            <a:r>
              <a:rPr sz="1450" spc="-42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50" dirty="0">
                <a:solidFill>
                  <a:srgbClr val="091F2C"/>
                </a:solidFill>
                <a:latin typeface="Trebuchet MS"/>
                <a:cs typeface="Trebuchet MS"/>
              </a:rPr>
              <a:t>security,</a:t>
            </a:r>
            <a:r>
              <a:rPr sz="1450" spc="-30" dirty="0">
                <a:solidFill>
                  <a:srgbClr val="091F2C"/>
                </a:solidFill>
                <a:latin typeface="Trebuchet MS"/>
                <a:cs typeface="Trebuchet MS"/>
              </a:rPr>
              <a:t> compliance, </a:t>
            </a:r>
            <a:r>
              <a:rPr sz="1450" spc="-45" dirty="0">
                <a:solidFill>
                  <a:srgbClr val="091F2C"/>
                </a:solidFill>
                <a:latin typeface="Trebuchet MS"/>
                <a:cs typeface="Trebuchet MS"/>
              </a:rPr>
              <a:t>privacy,</a:t>
            </a:r>
            <a:r>
              <a:rPr sz="1450" spc="-3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55" dirty="0">
                <a:solidFill>
                  <a:srgbClr val="091F2C"/>
                </a:solidFill>
                <a:latin typeface="Trebuchet MS"/>
                <a:cs typeface="Trebuchet MS"/>
              </a:rPr>
              <a:t>identity,</a:t>
            </a:r>
            <a:r>
              <a:rPr sz="1450" spc="-2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25" dirty="0">
                <a:solidFill>
                  <a:srgbClr val="091F2C"/>
                </a:solidFill>
                <a:latin typeface="Trebuchet MS"/>
                <a:cs typeface="Trebuchet MS"/>
              </a:rPr>
              <a:t>and </a:t>
            </a:r>
            <a:r>
              <a:rPr sz="1450" spc="3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dirty="0">
                <a:solidFill>
                  <a:srgbClr val="091F2C"/>
                </a:solidFill>
                <a:latin typeface="Trebuchet MS"/>
                <a:cs typeface="Trebuchet MS"/>
              </a:rPr>
              <a:t>responsible </a:t>
            </a:r>
            <a:r>
              <a:rPr sz="1450" spc="-45" dirty="0">
                <a:solidFill>
                  <a:srgbClr val="091F2C"/>
                </a:solidFill>
                <a:latin typeface="Trebuchet MS"/>
                <a:cs typeface="Trebuchet MS"/>
              </a:rPr>
              <a:t>AI. </a:t>
            </a:r>
            <a:r>
              <a:rPr sz="1450" dirty="0">
                <a:solidFill>
                  <a:srgbClr val="091F2C"/>
                </a:solidFill>
                <a:latin typeface="Trebuchet MS"/>
                <a:cs typeface="Trebuchet MS"/>
              </a:rPr>
              <a:t>Because </a:t>
            </a:r>
            <a:r>
              <a:rPr sz="1450" spc="-5" dirty="0">
                <a:solidFill>
                  <a:srgbClr val="091F2C"/>
                </a:solidFill>
                <a:latin typeface="Trebuchet MS"/>
                <a:cs typeface="Trebuchet MS"/>
              </a:rPr>
              <a:t>Copilot </a:t>
            </a:r>
            <a:r>
              <a:rPr sz="1450" spc="-30" dirty="0">
                <a:solidFill>
                  <a:srgbClr val="091F2C"/>
                </a:solidFill>
                <a:latin typeface="Trebuchet MS"/>
                <a:cs typeface="Trebuchet MS"/>
              </a:rPr>
              <a:t>automatically </a:t>
            </a:r>
            <a:r>
              <a:rPr sz="1450" spc="-42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20" dirty="0">
                <a:solidFill>
                  <a:srgbClr val="091F2C"/>
                </a:solidFill>
                <a:latin typeface="Trebuchet MS"/>
                <a:cs typeface="Trebuchet MS"/>
              </a:rPr>
              <a:t>inherits</a:t>
            </a:r>
            <a:r>
              <a:rPr sz="1450" spc="-4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5" dirty="0">
                <a:solidFill>
                  <a:srgbClr val="091F2C"/>
                </a:solidFill>
                <a:latin typeface="Trebuchet MS"/>
                <a:cs typeface="Trebuchet MS"/>
              </a:rPr>
              <a:t>your</a:t>
            </a:r>
            <a:r>
              <a:rPr sz="1450" spc="-3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10" dirty="0">
                <a:solidFill>
                  <a:srgbClr val="091F2C"/>
                </a:solidFill>
                <a:latin typeface="Trebuchet MS"/>
                <a:cs typeface="Trebuchet MS"/>
              </a:rPr>
              <a:t>existing</a:t>
            </a:r>
            <a:r>
              <a:rPr sz="1450" spc="-3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20" dirty="0">
                <a:solidFill>
                  <a:srgbClr val="091F2C"/>
                </a:solidFill>
                <a:latin typeface="Trebuchet MS"/>
                <a:cs typeface="Trebuchet MS"/>
              </a:rPr>
              <a:t>Microsoft</a:t>
            </a:r>
            <a:r>
              <a:rPr sz="1450" spc="-3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20" dirty="0">
                <a:solidFill>
                  <a:srgbClr val="091F2C"/>
                </a:solidFill>
                <a:latin typeface="Trebuchet MS"/>
                <a:cs typeface="Trebuchet MS"/>
              </a:rPr>
              <a:t>365</a:t>
            </a:r>
            <a:r>
              <a:rPr sz="1450" spc="-4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15" dirty="0">
                <a:solidFill>
                  <a:srgbClr val="091F2C"/>
                </a:solidFill>
                <a:latin typeface="Trebuchet MS"/>
                <a:cs typeface="Trebuchet MS"/>
              </a:rPr>
              <a:t>data</a:t>
            </a:r>
            <a:endParaRPr sz="1450">
              <a:latin typeface="Trebuchet MS"/>
              <a:cs typeface="Trebuchet MS"/>
            </a:endParaRPr>
          </a:p>
          <a:p>
            <a:pPr marL="12700" marR="5080">
              <a:lnSpc>
                <a:spcPct val="123200"/>
              </a:lnSpc>
            </a:pPr>
            <a:r>
              <a:rPr sz="1450" spc="25" dirty="0">
                <a:solidFill>
                  <a:srgbClr val="091F2C"/>
                </a:solidFill>
                <a:latin typeface="Trebuchet MS"/>
                <a:cs typeface="Trebuchet MS"/>
              </a:rPr>
              <a:t>and </a:t>
            </a:r>
            <a:r>
              <a:rPr sz="1450" spc="-20" dirty="0">
                <a:solidFill>
                  <a:srgbClr val="091F2C"/>
                </a:solidFill>
                <a:latin typeface="Trebuchet MS"/>
                <a:cs typeface="Trebuchet MS"/>
              </a:rPr>
              <a:t>security </a:t>
            </a:r>
            <a:r>
              <a:rPr sz="1450" spc="-10" dirty="0">
                <a:solidFill>
                  <a:srgbClr val="091F2C"/>
                </a:solidFill>
                <a:latin typeface="Trebuchet MS"/>
                <a:cs typeface="Trebuchet MS"/>
              </a:rPr>
              <a:t>permissions, </a:t>
            </a:r>
            <a:r>
              <a:rPr sz="1450" spc="-70" dirty="0">
                <a:solidFill>
                  <a:srgbClr val="091F2C"/>
                </a:solidFill>
                <a:latin typeface="Trebuchet MS"/>
                <a:cs typeface="Trebuchet MS"/>
              </a:rPr>
              <a:t>it </a:t>
            </a:r>
            <a:r>
              <a:rPr sz="1450" spc="5" dirty="0">
                <a:solidFill>
                  <a:srgbClr val="091F2C"/>
                </a:solidFill>
                <a:latin typeface="Trebuchet MS"/>
                <a:cs typeface="Trebuchet MS"/>
              </a:rPr>
              <a:t>makes setup </a:t>
            </a:r>
            <a:r>
              <a:rPr sz="1450" spc="1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20" dirty="0">
                <a:solidFill>
                  <a:srgbClr val="091F2C"/>
                </a:solidFill>
                <a:latin typeface="Trebuchet MS"/>
                <a:cs typeface="Trebuchet MS"/>
              </a:rPr>
              <a:t>straightforward.</a:t>
            </a:r>
            <a:r>
              <a:rPr sz="1450" spc="-5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55" dirty="0">
                <a:solidFill>
                  <a:srgbClr val="091F2C"/>
                </a:solidFill>
                <a:latin typeface="Trebuchet MS"/>
                <a:cs typeface="Trebuchet MS"/>
              </a:rPr>
              <a:t>It</a:t>
            </a:r>
            <a:r>
              <a:rPr sz="1450" spc="-5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5" dirty="0">
                <a:solidFill>
                  <a:srgbClr val="091F2C"/>
                </a:solidFill>
                <a:latin typeface="Trebuchet MS"/>
                <a:cs typeface="Trebuchet MS"/>
              </a:rPr>
              <a:t>also</a:t>
            </a:r>
            <a:r>
              <a:rPr sz="1450" spc="-5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10" dirty="0">
                <a:solidFill>
                  <a:srgbClr val="091F2C"/>
                </a:solidFill>
                <a:latin typeface="Trebuchet MS"/>
                <a:cs typeface="Trebuchet MS"/>
              </a:rPr>
              <a:t>highlights</a:t>
            </a:r>
            <a:r>
              <a:rPr sz="1450" spc="-5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20" dirty="0">
                <a:solidFill>
                  <a:srgbClr val="091F2C"/>
                </a:solidFill>
                <a:latin typeface="Trebuchet MS"/>
                <a:cs typeface="Trebuchet MS"/>
              </a:rPr>
              <a:t>the</a:t>
            </a:r>
            <a:r>
              <a:rPr sz="1450" spc="-5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5" dirty="0">
                <a:solidFill>
                  <a:srgbClr val="091F2C"/>
                </a:solidFill>
                <a:latin typeface="Trebuchet MS"/>
                <a:cs typeface="Trebuchet MS"/>
              </a:rPr>
              <a:t>importance </a:t>
            </a:r>
            <a:r>
              <a:rPr sz="1450" spc="-42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5" dirty="0">
                <a:solidFill>
                  <a:srgbClr val="091F2C"/>
                </a:solidFill>
                <a:latin typeface="Trebuchet MS"/>
                <a:cs typeface="Trebuchet MS"/>
              </a:rPr>
              <a:t>of </a:t>
            </a:r>
            <a:r>
              <a:rPr sz="1450" spc="20" dirty="0">
                <a:solidFill>
                  <a:srgbClr val="091F2C"/>
                </a:solidFill>
                <a:latin typeface="Trebuchet MS"/>
                <a:cs typeface="Trebuchet MS"/>
              </a:rPr>
              <a:t>having </a:t>
            </a:r>
            <a:r>
              <a:rPr sz="1450" spc="-5" dirty="0">
                <a:solidFill>
                  <a:srgbClr val="091F2C"/>
                </a:solidFill>
                <a:latin typeface="Trebuchet MS"/>
                <a:cs typeface="Trebuchet MS"/>
              </a:rPr>
              <a:t>established </a:t>
            </a:r>
            <a:r>
              <a:rPr sz="1450" spc="-20" dirty="0">
                <a:solidFill>
                  <a:srgbClr val="091F2C"/>
                </a:solidFill>
                <a:latin typeface="Trebuchet MS"/>
                <a:cs typeface="Trebuchet MS"/>
              </a:rPr>
              <a:t>content </a:t>
            </a:r>
            <a:r>
              <a:rPr sz="1450" spc="15" dirty="0">
                <a:solidFill>
                  <a:srgbClr val="091F2C"/>
                </a:solidFill>
                <a:latin typeface="Trebuchet MS"/>
                <a:cs typeface="Trebuchet MS"/>
              </a:rPr>
              <a:t>management </a:t>
            </a:r>
            <a:r>
              <a:rPr sz="1450" spc="2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25" dirty="0">
                <a:solidFill>
                  <a:srgbClr val="091F2C"/>
                </a:solidFill>
                <a:latin typeface="Trebuchet MS"/>
                <a:cs typeface="Trebuchet MS"/>
              </a:rPr>
              <a:t>practices </a:t>
            </a:r>
            <a:r>
              <a:rPr sz="1450" spc="25" dirty="0">
                <a:solidFill>
                  <a:srgbClr val="091F2C"/>
                </a:solidFill>
                <a:latin typeface="Trebuchet MS"/>
                <a:cs typeface="Trebuchet MS"/>
              </a:rPr>
              <a:t>and </a:t>
            </a:r>
            <a:r>
              <a:rPr sz="1450" spc="-15" dirty="0">
                <a:solidFill>
                  <a:srgbClr val="091F2C"/>
                </a:solidFill>
                <a:latin typeface="Trebuchet MS"/>
                <a:cs typeface="Trebuchet MS"/>
              </a:rPr>
              <a:t>data </a:t>
            </a:r>
            <a:r>
              <a:rPr sz="1450" spc="5" dirty="0">
                <a:solidFill>
                  <a:srgbClr val="091F2C"/>
                </a:solidFill>
                <a:latin typeface="Trebuchet MS"/>
                <a:cs typeface="Trebuchet MS"/>
              </a:rPr>
              <a:t>governance </a:t>
            </a:r>
            <a:r>
              <a:rPr sz="1450" spc="-15" dirty="0">
                <a:solidFill>
                  <a:srgbClr val="091F2C"/>
                </a:solidFill>
                <a:latin typeface="Trebuchet MS"/>
                <a:cs typeface="Trebuchet MS"/>
              </a:rPr>
              <a:t>in </a:t>
            </a:r>
            <a:r>
              <a:rPr sz="1450" spc="-25" dirty="0">
                <a:solidFill>
                  <a:srgbClr val="091F2C"/>
                </a:solidFill>
                <a:latin typeface="Trebuchet MS"/>
                <a:cs typeface="Trebuchet MS"/>
              </a:rPr>
              <a:t>place </a:t>
            </a:r>
            <a:r>
              <a:rPr sz="1450" spc="-10" dirty="0">
                <a:solidFill>
                  <a:srgbClr val="091F2C"/>
                </a:solidFill>
                <a:latin typeface="Trebuchet MS"/>
                <a:cs typeface="Trebuchet MS"/>
              </a:rPr>
              <a:t>before </a:t>
            </a:r>
            <a:r>
              <a:rPr sz="1450" spc="-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20" dirty="0">
                <a:solidFill>
                  <a:srgbClr val="091F2C"/>
                </a:solidFill>
                <a:latin typeface="Trebuchet MS"/>
                <a:cs typeface="Trebuchet MS"/>
              </a:rPr>
              <a:t>rollout</a:t>
            </a:r>
            <a:r>
              <a:rPr sz="1450" spc="-4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10" dirty="0">
                <a:solidFill>
                  <a:srgbClr val="091F2C"/>
                </a:solidFill>
                <a:latin typeface="Trebuchet MS"/>
                <a:cs typeface="Trebuchet MS"/>
              </a:rPr>
              <a:t>begins.</a:t>
            </a:r>
            <a:endParaRPr sz="145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683462" y="3258821"/>
            <a:ext cx="3835400" cy="329247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23200"/>
              </a:lnSpc>
              <a:spcBef>
                <a:spcPts val="90"/>
              </a:spcBef>
            </a:pPr>
            <a:r>
              <a:rPr sz="1450" spc="-45" dirty="0">
                <a:solidFill>
                  <a:srgbClr val="091F2C"/>
                </a:solidFill>
                <a:latin typeface="Trebuchet MS"/>
                <a:cs typeface="Trebuchet MS"/>
              </a:rPr>
              <a:t>To </a:t>
            </a:r>
            <a:r>
              <a:rPr sz="1450" spc="-5" dirty="0">
                <a:solidFill>
                  <a:srgbClr val="091F2C"/>
                </a:solidFill>
                <a:latin typeface="Trebuchet MS"/>
                <a:cs typeface="Trebuchet MS"/>
              </a:rPr>
              <a:t>ensure </a:t>
            </a:r>
            <a:r>
              <a:rPr sz="1450" spc="-15" dirty="0">
                <a:solidFill>
                  <a:srgbClr val="091F2C"/>
                </a:solidFill>
                <a:latin typeface="Trebuchet MS"/>
                <a:cs typeface="Trebuchet MS"/>
              </a:rPr>
              <a:t>secure </a:t>
            </a:r>
            <a:r>
              <a:rPr sz="1450" spc="-10" dirty="0">
                <a:solidFill>
                  <a:srgbClr val="091F2C"/>
                </a:solidFill>
                <a:latin typeface="Trebuchet MS"/>
                <a:cs typeface="Trebuchet MS"/>
              </a:rPr>
              <a:t>collaboration </a:t>
            </a:r>
            <a:r>
              <a:rPr sz="1450" spc="-30" dirty="0">
                <a:solidFill>
                  <a:srgbClr val="091F2C"/>
                </a:solidFill>
                <a:latin typeface="Trebuchet MS"/>
                <a:cs typeface="Trebuchet MS"/>
              </a:rPr>
              <a:t>with Copilot, </a:t>
            </a:r>
            <a:r>
              <a:rPr sz="1450" spc="-2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dirty="0">
                <a:solidFill>
                  <a:srgbClr val="091F2C"/>
                </a:solidFill>
                <a:latin typeface="Trebuchet MS"/>
                <a:cs typeface="Trebuchet MS"/>
              </a:rPr>
              <a:t>work </a:t>
            </a:r>
            <a:r>
              <a:rPr sz="1450" spc="-30" dirty="0">
                <a:solidFill>
                  <a:srgbClr val="091F2C"/>
                </a:solidFill>
                <a:latin typeface="Trebuchet MS"/>
                <a:cs typeface="Trebuchet MS"/>
              </a:rPr>
              <a:t>with </a:t>
            </a:r>
            <a:r>
              <a:rPr sz="1450" spc="5" dirty="0">
                <a:solidFill>
                  <a:srgbClr val="091F2C"/>
                </a:solidFill>
                <a:latin typeface="Trebuchet MS"/>
                <a:cs typeface="Trebuchet MS"/>
              </a:rPr>
              <a:t>your </a:t>
            </a:r>
            <a:r>
              <a:rPr sz="1450" spc="-50" dirty="0">
                <a:solidFill>
                  <a:srgbClr val="091F2C"/>
                </a:solidFill>
                <a:latin typeface="Trebuchet MS"/>
                <a:cs typeface="Trebuchet MS"/>
              </a:rPr>
              <a:t>IT </a:t>
            </a:r>
            <a:r>
              <a:rPr sz="1450" spc="-10" dirty="0">
                <a:solidFill>
                  <a:srgbClr val="091F2C"/>
                </a:solidFill>
                <a:latin typeface="Trebuchet MS"/>
                <a:cs typeface="Trebuchet MS"/>
              </a:rPr>
              <a:t>leads to </a:t>
            </a:r>
            <a:r>
              <a:rPr sz="1450" spc="-35" dirty="0">
                <a:solidFill>
                  <a:srgbClr val="091F2C"/>
                </a:solidFill>
                <a:latin typeface="Trebuchet MS"/>
                <a:cs typeface="Trebuchet MS"/>
              </a:rPr>
              <a:t>review </a:t>
            </a:r>
            <a:r>
              <a:rPr sz="1450" spc="-30" dirty="0">
                <a:solidFill>
                  <a:srgbClr val="091F2C"/>
                </a:solidFill>
                <a:latin typeface="Trebuchet MS"/>
                <a:cs typeface="Trebuchet MS"/>
              </a:rPr>
              <a:t>current </a:t>
            </a:r>
            <a:r>
              <a:rPr sz="1450" spc="-15" dirty="0">
                <a:solidFill>
                  <a:srgbClr val="091F2C"/>
                </a:solidFill>
                <a:latin typeface="Trebuchet MS"/>
                <a:cs typeface="Trebuchet MS"/>
              </a:rPr>
              <a:t>data </a:t>
            </a:r>
            <a:r>
              <a:rPr sz="1450" spc="-1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25" dirty="0">
                <a:solidFill>
                  <a:srgbClr val="091F2C"/>
                </a:solidFill>
                <a:latin typeface="Trebuchet MS"/>
                <a:cs typeface="Trebuchet MS"/>
              </a:rPr>
              <a:t>and </a:t>
            </a:r>
            <a:r>
              <a:rPr sz="1450" spc="-20" dirty="0">
                <a:solidFill>
                  <a:srgbClr val="091F2C"/>
                </a:solidFill>
                <a:latin typeface="Trebuchet MS"/>
                <a:cs typeface="Trebuchet MS"/>
              </a:rPr>
              <a:t>security </a:t>
            </a:r>
            <a:r>
              <a:rPr sz="1450" spc="-40" dirty="0">
                <a:solidFill>
                  <a:srgbClr val="091F2C"/>
                </a:solidFill>
                <a:latin typeface="Trebuchet MS"/>
                <a:cs typeface="Trebuchet MS"/>
              </a:rPr>
              <a:t>policies. </a:t>
            </a:r>
            <a:r>
              <a:rPr sz="1450" spc="-75" dirty="0">
                <a:solidFill>
                  <a:srgbClr val="091F2C"/>
                </a:solidFill>
                <a:latin typeface="Trebuchet MS"/>
                <a:cs typeface="Trebuchet MS"/>
              </a:rPr>
              <a:t>It’s </a:t>
            </a:r>
            <a:r>
              <a:rPr sz="1450" spc="5" dirty="0">
                <a:solidFill>
                  <a:srgbClr val="091F2C"/>
                </a:solidFill>
                <a:latin typeface="Trebuchet MS"/>
                <a:cs typeface="Trebuchet MS"/>
              </a:rPr>
              <a:t>also </a:t>
            </a:r>
            <a:r>
              <a:rPr sz="1450" spc="-5" dirty="0">
                <a:solidFill>
                  <a:srgbClr val="091F2C"/>
                </a:solidFill>
                <a:latin typeface="Trebuchet MS"/>
                <a:cs typeface="Trebuchet MS"/>
              </a:rPr>
              <a:t>important </a:t>
            </a:r>
            <a:r>
              <a:rPr sz="1450" spc="-10" dirty="0">
                <a:solidFill>
                  <a:srgbClr val="091F2C"/>
                </a:solidFill>
                <a:latin typeface="Trebuchet MS"/>
                <a:cs typeface="Trebuchet MS"/>
              </a:rPr>
              <a:t>to </a:t>
            </a:r>
            <a:r>
              <a:rPr sz="1450" spc="-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15" dirty="0">
                <a:solidFill>
                  <a:srgbClr val="091F2C"/>
                </a:solidFill>
                <a:latin typeface="Trebuchet MS"/>
                <a:cs typeface="Trebuchet MS"/>
              </a:rPr>
              <a:t>reassure </a:t>
            </a:r>
            <a:r>
              <a:rPr sz="1450" spc="5" dirty="0">
                <a:solidFill>
                  <a:srgbClr val="091F2C"/>
                </a:solidFill>
                <a:latin typeface="Trebuchet MS"/>
                <a:cs typeface="Trebuchet MS"/>
              </a:rPr>
              <a:t>employees </a:t>
            </a:r>
            <a:r>
              <a:rPr sz="1450" spc="-40" dirty="0">
                <a:solidFill>
                  <a:srgbClr val="091F2C"/>
                </a:solidFill>
                <a:latin typeface="Trebuchet MS"/>
                <a:cs typeface="Trebuchet MS"/>
              </a:rPr>
              <a:t>that their </a:t>
            </a:r>
            <a:r>
              <a:rPr sz="1450" spc="-30" dirty="0">
                <a:solidFill>
                  <a:srgbClr val="091F2C"/>
                </a:solidFill>
                <a:latin typeface="Trebuchet MS"/>
                <a:cs typeface="Trebuchet MS"/>
              </a:rPr>
              <a:t>private </a:t>
            </a:r>
            <a:r>
              <a:rPr sz="1450" spc="-20" dirty="0">
                <a:solidFill>
                  <a:srgbClr val="091F2C"/>
                </a:solidFill>
                <a:latin typeface="Trebuchet MS"/>
                <a:cs typeface="Trebuchet MS"/>
              </a:rPr>
              <a:t>content </a:t>
            </a:r>
            <a:r>
              <a:rPr sz="1450" spc="-1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25" dirty="0">
                <a:solidFill>
                  <a:srgbClr val="091F2C"/>
                </a:solidFill>
                <a:latin typeface="Trebuchet MS"/>
                <a:cs typeface="Trebuchet MS"/>
              </a:rPr>
              <a:t>and </a:t>
            </a:r>
            <a:r>
              <a:rPr sz="1450" spc="-15" dirty="0">
                <a:solidFill>
                  <a:srgbClr val="091F2C"/>
                </a:solidFill>
                <a:latin typeface="Trebuchet MS"/>
                <a:cs typeface="Trebuchet MS"/>
              </a:rPr>
              <a:t>data remain </a:t>
            </a:r>
            <a:r>
              <a:rPr sz="1450" spc="-35" dirty="0">
                <a:solidFill>
                  <a:srgbClr val="091F2C"/>
                </a:solidFill>
                <a:latin typeface="Trebuchet MS"/>
                <a:cs typeface="Trebuchet MS"/>
              </a:rPr>
              <a:t>protected. </a:t>
            </a:r>
            <a:r>
              <a:rPr sz="1450" spc="5" dirty="0">
                <a:solidFill>
                  <a:srgbClr val="091F2C"/>
                </a:solidFill>
                <a:latin typeface="Trebuchet MS"/>
                <a:cs typeface="Trebuchet MS"/>
              </a:rPr>
              <a:t>In </a:t>
            </a:r>
            <a:r>
              <a:rPr sz="1450" spc="-25" dirty="0">
                <a:solidFill>
                  <a:srgbClr val="091F2C"/>
                </a:solidFill>
                <a:latin typeface="Trebuchet MS"/>
                <a:cs typeface="Trebuchet MS"/>
              </a:rPr>
              <a:t>this </a:t>
            </a:r>
            <a:r>
              <a:rPr sz="1450" spc="-35" dirty="0">
                <a:solidFill>
                  <a:srgbClr val="091F2C"/>
                </a:solidFill>
                <a:latin typeface="Trebuchet MS"/>
                <a:cs typeface="Trebuchet MS"/>
              </a:rPr>
              <a:t>respect, </a:t>
            </a:r>
            <a:r>
              <a:rPr sz="1450" spc="-3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5" dirty="0">
                <a:solidFill>
                  <a:srgbClr val="091F2C"/>
                </a:solidFill>
                <a:latin typeface="Trebuchet MS"/>
                <a:cs typeface="Trebuchet MS"/>
              </a:rPr>
              <a:t>Copilot </a:t>
            </a:r>
            <a:r>
              <a:rPr sz="1450" spc="-20" dirty="0">
                <a:solidFill>
                  <a:srgbClr val="091F2C"/>
                </a:solidFill>
                <a:latin typeface="Trebuchet MS"/>
                <a:cs typeface="Trebuchet MS"/>
              </a:rPr>
              <a:t>is </a:t>
            </a:r>
            <a:r>
              <a:rPr sz="1450" spc="-10" dirty="0">
                <a:solidFill>
                  <a:srgbClr val="091F2C"/>
                </a:solidFill>
                <a:latin typeface="Trebuchet MS"/>
                <a:cs typeface="Trebuchet MS"/>
              </a:rPr>
              <a:t>very </a:t>
            </a:r>
            <a:r>
              <a:rPr sz="1450" spc="-35" dirty="0">
                <a:solidFill>
                  <a:srgbClr val="091F2C"/>
                </a:solidFill>
                <a:latin typeface="Trebuchet MS"/>
                <a:cs typeface="Trebuchet MS"/>
              </a:rPr>
              <a:t>similar </a:t>
            </a:r>
            <a:r>
              <a:rPr sz="1450" spc="-10" dirty="0">
                <a:solidFill>
                  <a:srgbClr val="091F2C"/>
                </a:solidFill>
                <a:latin typeface="Trebuchet MS"/>
                <a:cs typeface="Trebuchet MS"/>
              </a:rPr>
              <a:t>to </a:t>
            </a:r>
            <a:r>
              <a:rPr sz="1450" spc="5" dirty="0">
                <a:solidFill>
                  <a:srgbClr val="091F2C"/>
                </a:solidFill>
                <a:latin typeface="Trebuchet MS"/>
                <a:cs typeface="Trebuchet MS"/>
              </a:rPr>
              <a:t>cloud-connected </a:t>
            </a:r>
            <a:r>
              <a:rPr sz="1450" spc="1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15" dirty="0">
                <a:solidFill>
                  <a:srgbClr val="091F2C"/>
                </a:solidFill>
                <a:latin typeface="Trebuchet MS"/>
                <a:cs typeface="Trebuchet MS"/>
              </a:rPr>
              <a:t>services </a:t>
            </a:r>
            <a:r>
              <a:rPr sz="1450" spc="-55" dirty="0">
                <a:solidFill>
                  <a:srgbClr val="091F2C"/>
                </a:solidFill>
                <a:latin typeface="Trebuchet MS"/>
                <a:cs typeface="Trebuchet MS"/>
              </a:rPr>
              <a:t>like </a:t>
            </a:r>
            <a:r>
              <a:rPr sz="1450" spc="-30" dirty="0">
                <a:solidFill>
                  <a:srgbClr val="091F2C"/>
                </a:solidFill>
                <a:latin typeface="Trebuchet MS"/>
                <a:cs typeface="Trebuchet MS"/>
              </a:rPr>
              <a:t>email </a:t>
            </a:r>
            <a:r>
              <a:rPr sz="1450" spc="25" dirty="0">
                <a:solidFill>
                  <a:srgbClr val="091F2C"/>
                </a:solidFill>
                <a:latin typeface="Trebuchet MS"/>
                <a:cs typeface="Trebuchet MS"/>
              </a:rPr>
              <a:t>and </a:t>
            </a:r>
            <a:r>
              <a:rPr sz="1450" spc="-15" dirty="0">
                <a:solidFill>
                  <a:srgbClr val="091F2C"/>
                </a:solidFill>
                <a:latin typeface="Trebuchet MS"/>
                <a:cs typeface="Trebuchet MS"/>
              </a:rPr>
              <a:t>search </a:t>
            </a:r>
            <a:r>
              <a:rPr sz="1450" spc="-40" dirty="0">
                <a:solidFill>
                  <a:srgbClr val="091F2C"/>
                </a:solidFill>
                <a:latin typeface="Trebuchet MS"/>
                <a:cs typeface="Trebuchet MS"/>
              </a:rPr>
              <a:t>that </a:t>
            </a:r>
            <a:r>
              <a:rPr sz="1450" spc="-60" dirty="0">
                <a:solidFill>
                  <a:srgbClr val="091F2C"/>
                </a:solidFill>
                <a:latin typeface="Trebuchet MS"/>
                <a:cs typeface="Trebuchet MS"/>
              </a:rPr>
              <a:t>they’re </a:t>
            </a:r>
            <a:r>
              <a:rPr sz="1450" spc="-5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25" dirty="0">
                <a:solidFill>
                  <a:srgbClr val="091F2C"/>
                </a:solidFill>
                <a:latin typeface="Trebuchet MS"/>
                <a:cs typeface="Trebuchet MS"/>
              </a:rPr>
              <a:t>already </a:t>
            </a:r>
            <a:r>
              <a:rPr sz="1450" spc="-15" dirty="0">
                <a:solidFill>
                  <a:srgbClr val="091F2C"/>
                </a:solidFill>
                <a:latin typeface="Trebuchet MS"/>
                <a:cs typeface="Trebuchet MS"/>
              </a:rPr>
              <a:t>using. </a:t>
            </a:r>
            <a:r>
              <a:rPr sz="1450" spc="10" dirty="0">
                <a:solidFill>
                  <a:srgbClr val="091F2C"/>
                </a:solidFill>
                <a:latin typeface="Trebuchet MS"/>
                <a:cs typeface="Trebuchet MS"/>
              </a:rPr>
              <a:t>Encourage </a:t>
            </a:r>
            <a:r>
              <a:rPr sz="1450" spc="-15" dirty="0">
                <a:solidFill>
                  <a:srgbClr val="091F2C"/>
                </a:solidFill>
                <a:latin typeface="Trebuchet MS"/>
                <a:cs typeface="Trebuchet MS"/>
              </a:rPr>
              <a:t>teams </a:t>
            </a:r>
            <a:r>
              <a:rPr sz="1450" spc="-10" dirty="0">
                <a:solidFill>
                  <a:srgbClr val="091F2C"/>
                </a:solidFill>
                <a:latin typeface="Trebuchet MS"/>
                <a:cs typeface="Trebuchet MS"/>
              </a:rPr>
              <a:t>to continue </a:t>
            </a:r>
            <a:r>
              <a:rPr sz="1450" spc="-5" dirty="0">
                <a:solidFill>
                  <a:srgbClr val="091F2C"/>
                </a:solidFill>
                <a:latin typeface="Trebuchet MS"/>
                <a:cs typeface="Trebuchet MS"/>
              </a:rPr>
              <a:t> following </a:t>
            </a:r>
            <a:r>
              <a:rPr sz="1450" spc="5" dirty="0">
                <a:solidFill>
                  <a:srgbClr val="091F2C"/>
                </a:solidFill>
                <a:latin typeface="Trebuchet MS"/>
                <a:cs typeface="Trebuchet MS"/>
              </a:rPr>
              <a:t>your </a:t>
            </a:r>
            <a:r>
              <a:rPr sz="1450" spc="-20" dirty="0">
                <a:solidFill>
                  <a:srgbClr val="091F2C"/>
                </a:solidFill>
                <a:latin typeface="Trebuchet MS"/>
                <a:cs typeface="Trebuchet MS"/>
              </a:rPr>
              <a:t>organization’s </a:t>
            </a:r>
            <a:r>
              <a:rPr sz="1450" spc="-10" dirty="0">
                <a:solidFill>
                  <a:srgbClr val="091F2C"/>
                </a:solidFill>
                <a:latin typeface="Trebuchet MS"/>
                <a:cs typeface="Trebuchet MS"/>
              </a:rPr>
              <a:t>existing </a:t>
            </a:r>
            <a:r>
              <a:rPr sz="1450" spc="5" dirty="0">
                <a:solidFill>
                  <a:srgbClr val="091F2C"/>
                </a:solidFill>
                <a:latin typeface="Trebuchet MS"/>
                <a:cs typeface="Trebuchet MS"/>
              </a:rPr>
              <a:t>best </a:t>
            </a:r>
            <a:r>
              <a:rPr sz="1450" spc="1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40" dirty="0">
                <a:solidFill>
                  <a:srgbClr val="091F2C"/>
                </a:solidFill>
                <a:latin typeface="Trebuchet MS"/>
                <a:cs typeface="Trebuchet MS"/>
              </a:rPr>
              <a:t>practices, </a:t>
            </a:r>
            <a:r>
              <a:rPr sz="1450" spc="-5" dirty="0">
                <a:solidFill>
                  <a:srgbClr val="091F2C"/>
                </a:solidFill>
                <a:latin typeface="Trebuchet MS"/>
                <a:cs typeface="Trebuchet MS"/>
              </a:rPr>
              <a:t>established </a:t>
            </a:r>
            <a:r>
              <a:rPr sz="1450" spc="20" dirty="0">
                <a:solidFill>
                  <a:srgbClr val="091F2C"/>
                </a:solidFill>
                <a:latin typeface="Trebuchet MS"/>
                <a:cs typeface="Trebuchet MS"/>
              </a:rPr>
              <a:t>by </a:t>
            </a:r>
            <a:r>
              <a:rPr sz="1450" spc="5" dirty="0">
                <a:solidFill>
                  <a:srgbClr val="091F2C"/>
                </a:solidFill>
                <a:latin typeface="Trebuchet MS"/>
                <a:cs typeface="Trebuchet MS"/>
              </a:rPr>
              <a:t>your </a:t>
            </a:r>
            <a:r>
              <a:rPr sz="1450" spc="-50" dirty="0">
                <a:solidFill>
                  <a:srgbClr val="091F2C"/>
                </a:solidFill>
                <a:latin typeface="Trebuchet MS"/>
                <a:cs typeface="Trebuchet MS"/>
              </a:rPr>
              <a:t>IT </a:t>
            </a:r>
            <a:r>
              <a:rPr sz="1450" spc="-25" dirty="0">
                <a:solidFill>
                  <a:srgbClr val="091F2C"/>
                </a:solidFill>
                <a:latin typeface="Trebuchet MS"/>
                <a:cs typeface="Trebuchet MS"/>
              </a:rPr>
              <a:t>department. </a:t>
            </a:r>
            <a:r>
              <a:rPr sz="1450" spc="-20" dirty="0">
                <a:solidFill>
                  <a:srgbClr val="091F2C"/>
                </a:solidFill>
                <a:latin typeface="Trebuchet MS"/>
                <a:cs typeface="Trebuchet MS"/>
              </a:rPr>
              <a:t> This </a:t>
            </a:r>
            <a:r>
              <a:rPr sz="1450" spc="-10" dirty="0">
                <a:solidFill>
                  <a:srgbClr val="091F2C"/>
                </a:solidFill>
                <a:latin typeface="Trebuchet MS"/>
                <a:cs typeface="Trebuchet MS"/>
              </a:rPr>
              <a:t>includes </a:t>
            </a:r>
            <a:r>
              <a:rPr sz="1450" spc="30" dirty="0">
                <a:solidFill>
                  <a:srgbClr val="091F2C"/>
                </a:solidFill>
                <a:latin typeface="Trebuchet MS"/>
                <a:cs typeface="Trebuchet MS"/>
              </a:rPr>
              <a:t>using </a:t>
            </a:r>
            <a:r>
              <a:rPr sz="1450" spc="-10" dirty="0">
                <a:solidFill>
                  <a:srgbClr val="091F2C"/>
                </a:solidFill>
                <a:latin typeface="Trebuchet MS"/>
                <a:cs typeface="Trebuchet MS"/>
              </a:rPr>
              <a:t>SharePoint </a:t>
            </a:r>
            <a:r>
              <a:rPr sz="1450" spc="-55" dirty="0">
                <a:solidFill>
                  <a:srgbClr val="091F2C"/>
                </a:solidFill>
                <a:latin typeface="Trebuchet MS"/>
                <a:cs typeface="Trebuchet MS"/>
              </a:rPr>
              <a:t>sites, </a:t>
            </a:r>
            <a:r>
              <a:rPr sz="1450" spc="35" dirty="0">
                <a:solidFill>
                  <a:srgbClr val="091F2C"/>
                </a:solidFill>
                <a:latin typeface="Trebuchet MS"/>
                <a:cs typeface="Trebuchet MS"/>
              </a:rPr>
              <a:t>managing </a:t>
            </a:r>
            <a:r>
              <a:rPr sz="1450" spc="-42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10" dirty="0">
                <a:solidFill>
                  <a:srgbClr val="091F2C"/>
                </a:solidFill>
                <a:latin typeface="Trebuchet MS"/>
                <a:cs typeface="Trebuchet MS"/>
              </a:rPr>
              <a:t>permissions,</a:t>
            </a:r>
            <a:r>
              <a:rPr sz="1450" spc="-3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25" dirty="0">
                <a:solidFill>
                  <a:srgbClr val="091F2C"/>
                </a:solidFill>
                <a:latin typeface="Trebuchet MS"/>
                <a:cs typeface="Trebuchet MS"/>
              </a:rPr>
              <a:t>and</a:t>
            </a:r>
            <a:r>
              <a:rPr sz="1450" spc="-3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30" dirty="0">
                <a:solidFill>
                  <a:srgbClr val="091F2C"/>
                </a:solidFill>
                <a:latin typeface="Trebuchet MS"/>
                <a:cs typeface="Trebuchet MS"/>
              </a:rPr>
              <a:t>using</a:t>
            </a:r>
            <a:r>
              <a:rPr sz="1450" spc="-3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25" dirty="0">
                <a:solidFill>
                  <a:srgbClr val="091F2C"/>
                </a:solidFill>
                <a:latin typeface="Trebuchet MS"/>
                <a:cs typeface="Trebuchet MS"/>
              </a:rPr>
              <a:t>sensitivity</a:t>
            </a:r>
            <a:r>
              <a:rPr sz="1450" spc="-3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50" dirty="0">
                <a:solidFill>
                  <a:srgbClr val="091F2C"/>
                </a:solidFill>
                <a:latin typeface="Trebuchet MS"/>
                <a:cs typeface="Trebuchet MS"/>
              </a:rPr>
              <a:t>labels.</a:t>
            </a:r>
            <a:endParaRPr sz="145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683462" y="6797980"/>
            <a:ext cx="3853815" cy="5702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23200"/>
              </a:lnSpc>
              <a:spcBef>
                <a:spcPts val="90"/>
              </a:spcBef>
            </a:pPr>
            <a:r>
              <a:rPr sz="1450" spc="-10" dirty="0">
                <a:solidFill>
                  <a:srgbClr val="091F2C"/>
                </a:solidFill>
                <a:latin typeface="Trebuchet MS"/>
                <a:cs typeface="Trebuchet MS"/>
              </a:rPr>
              <a:t>For </a:t>
            </a:r>
            <a:r>
              <a:rPr sz="1450" spc="15" dirty="0">
                <a:solidFill>
                  <a:srgbClr val="091F2C"/>
                </a:solidFill>
                <a:latin typeface="Trebuchet MS"/>
                <a:cs typeface="Trebuchet MS"/>
              </a:rPr>
              <a:t>more </a:t>
            </a:r>
            <a:r>
              <a:rPr sz="1450" spc="-10" dirty="0">
                <a:solidFill>
                  <a:srgbClr val="091F2C"/>
                </a:solidFill>
                <a:latin typeface="Trebuchet MS"/>
                <a:cs typeface="Trebuchet MS"/>
              </a:rPr>
              <a:t>information </a:t>
            </a:r>
            <a:r>
              <a:rPr sz="1450" spc="60" dirty="0">
                <a:solidFill>
                  <a:srgbClr val="091F2C"/>
                </a:solidFill>
                <a:latin typeface="Trebuchet MS"/>
                <a:cs typeface="Trebuchet MS"/>
              </a:rPr>
              <a:t>on </a:t>
            </a:r>
            <a:r>
              <a:rPr sz="1450" spc="-20" dirty="0">
                <a:solidFill>
                  <a:srgbClr val="091F2C"/>
                </a:solidFill>
                <a:latin typeface="Trebuchet MS"/>
                <a:cs typeface="Trebuchet MS"/>
              </a:rPr>
              <a:t>security </a:t>
            </a:r>
            <a:r>
              <a:rPr sz="1450" spc="25" dirty="0">
                <a:solidFill>
                  <a:srgbClr val="091F2C"/>
                </a:solidFill>
                <a:latin typeface="Trebuchet MS"/>
                <a:cs typeface="Trebuchet MS"/>
              </a:rPr>
              <a:t>and </a:t>
            </a:r>
            <a:r>
              <a:rPr sz="1450" spc="-15" dirty="0">
                <a:solidFill>
                  <a:srgbClr val="091F2C"/>
                </a:solidFill>
                <a:latin typeface="Trebuchet MS"/>
                <a:cs typeface="Trebuchet MS"/>
              </a:rPr>
              <a:t>data </a:t>
            </a:r>
            <a:r>
              <a:rPr sz="1450" spc="-20" dirty="0">
                <a:solidFill>
                  <a:srgbClr val="091F2C"/>
                </a:solidFill>
                <a:latin typeface="Trebuchet MS"/>
                <a:cs typeface="Trebuchet MS"/>
              </a:rPr>
              <a:t>for </a:t>
            </a:r>
            <a:r>
              <a:rPr sz="1450" spc="-42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30" dirty="0">
                <a:solidFill>
                  <a:srgbClr val="091F2C"/>
                </a:solidFill>
                <a:latin typeface="Trebuchet MS"/>
                <a:cs typeface="Trebuchet MS"/>
              </a:rPr>
              <a:t>Copilot, </a:t>
            </a:r>
            <a:r>
              <a:rPr sz="1450" dirty="0">
                <a:solidFill>
                  <a:srgbClr val="091F2C"/>
                </a:solidFill>
                <a:latin typeface="Trebuchet MS"/>
                <a:cs typeface="Trebuchet MS"/>
              </a:rPr>
              <a:t>see</a:t>
            </a:r>
            <a:r>
              <a:rPr sz="1450" spc="-3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20" dirty="0">
                <a:solidFill>
                  <a:srgbClr val="091F2C"/>
                </a:solidFill>
                <a:latin typeface="Trebuchet MS"/>
                <a:cs typeface="Trebuchet MS"/>
              </a:rPr>
              <a:t>our</a:t>
            </a:r>
            <a:r>
              <a:rPr sz="1450" spc="-3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u="sng" spc="10" dirty="0">
                <a:solidFill>
                  <a:srgbClr val="091F2C"/>
                </a:solidFill>
                <a:uFill>
                  <a:solidFill>
                    <a:srgbClr val="091F2C"/>
                  </a:solidFill>
                </a:uFill>
                <a:latin typeface="Segoe UI Semibold"/>
                <a:cs typeface="Segoe UI Semibold"/>
                <a:hlinkClick r:id="rId3"/>
              </a:rPr>
              <a:t>technical</a:t>
            </a:r>
            <a:r>
              <a:rPr sz="1450" u="sng" spc="5" dirty="0">
                <a:solidFill>
                  <a:srgbClr val="091F2C"/>
                </a:solidFill>
                <a:uFill>
                  <a:solidFill>
                    <a:srgbClr val="091F2C"/>
                  </a:solidFill>
                </a:uFill>
                <a:latin typeface="Segoe UI Semibold"/>
                <a:cs typeface="Segoe UI Semibold"/>
                <a:hlinkClick r:id="rId3"/>
              </a:rPr>
              <a:t> </a:t>
            </a:r>
            <a:r>
              <a:rPr sz="1450" u="sng" spc="10" dirty="0">
                <a:solidFill>
                  <a:srgbClr val="091F2C"/>
                </a:solidFill>
                <a:uFill>
                  <a:solidFill>
                    <a:srgbClr val="091F2C"/>
                  </a:solidFill>
                </a:uFill>
                <a:latin typeface="Segoe UI Semibold"/>
                <a:cs typeface="Segoe UI Semibold"/>
                <a:hlinkClick r:id="rId3"/>
              </a:rPr>
              <a:t>documentation</a:t>
            </a:r>
            <a:r>
              <a:rPr sz="1450" spc="15" dirty="0">
                <a:solidFill>
                  <a:srgbClr val="091F2C"/>
                </a:solidFill>
                <a:latin typeface="Segoe UI Semibold"/>
                <a:cs typeface="Segoe UI Semibold"/>
                <a:hlinkClick r:id="rId3"/>
              </a:rPr>
              <a:t> </a:t>
            </a:r>
            <a:r>
              <a:rPr sz="1450" spc="-85" dirty="0">
                <a:solidFill>
                  <a:srgbClr val="091F2C"/>
                </a:solidFill>
                <a:latin typeface="Trebuchet MS"/>
                <a:cs typeface="Trebuchet MS"/>
              </a:rPr>
              <a:t>site.</a:t>
            </a:r>
            <a:endParaRPr sz="1450">
              <a:latin typeface="Trebuchet MS"/>
              <a:cs typeface="Trebuchet MS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0052050" y="847098"/>
            <a:ext cx="8517255" cy="52705"/>
            <a:chOff x="10052050" y="847098"/>
            <a:chExt cx="8517255" cy="52705"/>
          </a:xfrm>
        </p:grpSpPr>
        <p:sp>
          <p:nvSpPr>
            <p:cNvPr id="8" name="object 8"/>
            <p:cNvSpPr/>
            <p:nvPr/>
          </p:nvSpPr>
          <p:spPr>
            <a:xfrm>
              <a:off x="17228794" y="877631"/>
              <a:ext cx="1340485" cy="0"/>
            </a:xfrm>
            <a:custGeom>
              <a:avLst/>
              <a:gdLst/>
              <a:ahLst/>
              <a:cxnLst/>
              <a:rect l="l" t="t" r="r" b="b"/>
              <a:pathLst>
                <a:path w="1340484">
                  <a:moveTo>
                    <a:pt x="0" y="0"/>
                  </a:moveTo>
                  <a:lnTo>
                    <a:pt x="1340273" y="0"/>
                  </a:lnTo>
                </a:path>
              </a:pathLst>
            </a:custGeom>
            <a:ln w="5235">
              <a:solidFill>
                <a:srgbClr val="091F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5802660" y="877631"/>
              <a:ext cx="1340485" cy="0"/>
            </a:xfrm>
            <a:custGeom>
              <a:avLst/>
              <a:gdLst/>
              <a:ahLst/>
              <a:cxnLst/>
              <a:rect l="l" t="t" r="r" b="b"/>
              <a:pathLst>
                <a:path w="1340484">
                  <a:moveTo>
                    <a:pt x="0" y="0"/>
                  </a:moveTo>
                  <a:lnTo>
                    <a:pt x="1340273" y="0"/>
                  </a:lnTo>
                </a:path>
              </a:pathLst>
            </a:custGeom>
            <a:ln w="5235">
              <a:solidFill>
                <a:srgbClr val="091F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4377572" y="877631"/>
              <a:ext cx="1340485" cy="0"/>
            </a:xfrm>
            <a:custGeom>
              <a:avLst/>
              <a:gdLst/>
              <a:ahLst/>
              <a:cxnLst/>
              <a:rect l="l" t="t" r="r" b="b"/>
              <a:pathLst>
                <a:path w="1340484">
                  <a:moveTo>
                    <a:pt x="0" y="0"/>
                  </a:moveTo>
                  <a:lnTo>
                    <a:pt x="1340273" y="0"/>
                  </a:lnTo>
                </a:path>
              </a:pathLst>
            </a:custGeom>
            <a:ln w="5235">
              <a:solidFill>
                <a:srgbClr val="091F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2900130" y="877631"/>
              <a:ext cx="1340485" cy="0"/>
            </a:xfrm>
            <a:custGeom>
              <a:avLst/>
              <a:gdLst/>
              <a:ahLst/>
              <a:cxnLst/>
              <a:rect l="l" t="t" r="r" b="b"/>
              <a:pathLst>
                <a:path w="1340484">
                  <a:moveTo>
                    <a:pt x="0" y="0"/>
                  </a:moveTo>
                  <a:lnTo>
                    <a:pt x="1340273" y="0"/>
                  </a:lnTo>
                </a:path>
              </a:pathLst>
            </a:custGeom>
            <a:ln w="5235">
              <a:solidFill>
                <a:srgbClr val="091F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0052050" y="873275"/>
              <a:ext cx="1340485" cy="0"/>
            </a:xfrm>
            <a:custGeom>
              <a:avLst/>
              <a:gdLst/>
              <a:ahLst/>
              <a:cxnLst/>
              <a:rect l="l" t="t" r="r" b="b"/>
              <a:pathLst>
                <a:path w="1340484">
                  <a:moveTo>
                    <a:pt x="0" y="0"/>
                  </a:moveTo>
                  <a:lnTo>
                    <a:pt x="1340273" y="0"/>
                  </a:lnTo>
                </a:path>
              </a:pathLst>
            </a:custGeom>
            <a:ln w="523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1476090" y="873275"/>
              <a:ext cx="1340485" cy="0"/>
            </a:xfrm>
            <a:custGeom>
              <a:avLst/>
              <a:gdLst/>
              <a:ahLst/>
              <a:cxnLst/>
              <a:rect l="l" t="t" r="r" b="b"/>
              <a:pathLst>
                <a:path w="1340484">
                  <a:moveTo>
                    <a:pt x="0" y="0"/>
                  </a:moveTo>
                  <a:lnTo>
                    <a:pt x="1340273" y="0"/>
                  </a:lnTo>
                </a:path>
              </a:pathLst>
            </a:custGeom>
            <a:ln w="523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10309721" y="982544"/>
            <a:ext cx="824865" cy="2019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50" spc="-10" dirty="0">
                <a:solidFill>
                  <a:srgbClr val="091F2C"/>
                </a:solidFill>
                <a:latin typeface="Trebuchet MS"/>
                <a:cs typeface="Trebuchet MS"/>
              </a:rPr>
              <a:t>Introduction</a:t>
            </a:r>
            <a:endParaRPr sz="1150">
              <a:latin typeface="Trebuchet MS"/>
              <a:cs typeface="Trebuchet M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1820264" y="982544"/>
            <a:ext cx="652780" cy="2019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50" spc="-35" dirty="0">
                <a:solidFill>
                  <a:srgbClr val="091F2C"/>
                </a:solidFill>
                <a:latin typeface="Trebuchet MS"/>
                <a:cs typeface="Trebuchet MS"/>
              </a:rPr>
              <a:t>Ge</a:t>
            </a:r>
            <a:r>
              <a:rPr sz="1150" spc="-20" dirty="0">
                <a:solidFill>
                  <a:srgbClr val="091F2C"/>
                </a:solidFill>
                <a:latin typeface="Trebuchet MS"/>
                <a:cs typeface="Trebuchet MS"/>
              </a:rPr>
              <a:t>t</a:t>
            </a:r>
            <a:r>
              <a:rPr sz="1150" spc="-3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150" spc="-15" dirty="0">
                <a:solidFill>
                  <a:srgbClr val="091F2C"/>
                </a:solidFill>
                <a:latin typeface="Trebuchet MS"/>
                <a:cs typeface="Trebuchet MS"/>
              </a:rPr>
              <a:t>ready</a:t>
            </a:r>
            <a:endParaRPr sz="1150">
              <a:latin typeface="Trebuchet MS"/>
              <a:cs typeface="Trebuchet M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2891189" y="982544"/>
            <a:ext cx="1410970" cy="2019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50" spc="25" dirty="0">
                <a:solidFill>
                  <a:srgbClr val="091F2C"/>
                </a:solidFill>
                <a:latin typeface="Trebuchet MS"/>
                <a:cs typeface="Trebuchet MS"/>
              </a:rPr>
              <a:t>Onboard</a:t>
            </a:r>
            <a:r>
              <a:rPr sz="1150" spc="-6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150" spc="15" dirty="0">
                <a:solidFill>
                  <a:srgbClr val="091F2C"/>
                </a:solidFill>
                <a:latin typeface="Trebuchet MS"/>
                <a:cs typeface="Trebuchet MS"/>
              </a:rPr>
              <a:t>and</a:t>
            </a:r>
            <a:r>
              <a:rPr sz="1150" spc="-5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150" spc="25" dirty="0">
                <a:solidFill>
                  <a:srgbClr val="091F2C"/>
                </a:solidFill>
                <a:latin typeface="Trebuchet MS"/>
                <a:cs typeface="Trebuchet MS"/>
              </a:rPr>
              <a:t>engage</a:t>
            </a:r>
            <a:endParaRPr sz="1150">
              <a:latin typeface="Trebuchet MS"/>
              <a:cs typeface="Trebuchet M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4569775" y="982544"/>
            <a:ext cx="953769" cy="2019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50" spc="-25" dirty="0">
                <a:solidFill>
                  <a:srgbClr val="091F2C"/>
                </a:solidFill>
                <a:latin typeface="Trebuchet MS"/>
                <a:cs typeface="Trebuchet MS"/>
              </a:rPr>
              <a:t>Delive</a:t>
            </a:r>
            <a:r>
              <a:rPr sz="1150" spc="-15" dirty="0">
                <a:solidFill>
                  <a:srgbClr val="091F2C"/>
                </a:solidFill>
                <a:latin typeface="Trebuchet MS"/>
                <a:cs typeface="Trebuchet MS"/>
              </a:rPr>
              <a:t>r</a:t>
            </a:r>
            <a:r>
              <a:rPr sz="1150" spc="-3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150" spc="-20" dirty="0">
                <a:solidFill>
                  <a:srgbClr val="091F2C"/>
                </a:solidFill>
                <a:latin typeface="Trebuchet MS"/>
                <a:cs typeface="Trebuchet MS"/>
              </a:rPr>
              <a:t>impact</a:t>
            </a:r>
            <a:endParaRPr sz="1150">
              <a:latin typeface="Trebuchet MS"/>
              <a:cs typeface="Trebuchet M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5798499" y="982544"/>
            <a:ext cx="1349375" cy="2019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50" spc="-20" dirty="0">
                <a:solidFill>
                  <a:srgbClr val="091F2C"/>
                </a:solidFill>
                <a:latin typeface="Trebuchet MS"/>
                <a:cs typeface="Trebuchet MS"/>
              </a:rPr>
              <a:t>Extend</a:t>
            </a:r>
            <a:r>
              <a:rPr sz="1150" spc="-6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150" spc="15" dirty="0">
                <a:solidFill>
                  <a:srgbClr val="091F2C"/>
                </a:solidFill>
                <a:latin typeface="Trebuchet MS"/>
                <a:cs typeface="Trebuchet MS"/>
              </a:rPr>
              <a:t>and</a:t>
            </a:r>
            <a:r>
              <a:rPr sz="1150" spc="-6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150" spc="-10" dirty="0">
                <a:solidFill>
                  <a:srgbClr val="091F2C"/>
                </a:solidFill>
                <a:latin typeface="Trebuchet MS"/>
                <a:cs typeface="Trebuchet MS"/>
              </a:rPr>
              <a:t>optimize</a:t>
            </a:r>
            <a:endParaRPr sz="1150">
              <a:latin typeface="Trebuchet MS"/>
              <a:cs typeface="Trebuchet M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7546056" y="982544"/>
            <a:ext cx="705485" cy="2019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50" spc="-10" dirty="0">
                <a:solidFill>
                  <a:srgbClr val="091F2C"/>
                </a:solidFill>
                <a:latin typeface="Trebuchet MS"/>
                <a:cs typeface="Trebuchet MS"/>
              </a:rPr>
              <a:t>Nex</a:t>
            </a:r>
            <a:r>
              <a:rPr sz="1150" spc="-5" dirty="0">
                <a:solidFill>
                  <a:srgbClr val="091F2C"/>
                </a:solidFill>
                <a:latin typeface="Trebuchet MS"/>
                <a:cs typeface="Trebuchet MS"/>
              </a:rPr>
              <a:t>t</a:t>
            </a:r>
            <a:r>
              <a:rPr sz="1150" spc="-3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150" spc="-10" dirty="0">
                <a:solidFill>
                  <a:srgbClr val="091F2C"/>
                </a:solidFill>
                <a:latin typeface="Trebuchet MS"/>
                <a:cs typeface="Trebuchet MS"/>
              </a:rPr>
              <a:t>steps</a:t>
            </a:r>
            <a:endParaRPr sz="1150">
              <a:latin typeface="Trebuchet MS"/>
              <a:cs typeface="Trebuchet M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9007171" y="983057"/>
            <a:ext cx="104775" cy="2019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50" spc="15" dirty="0">
                <a:solidFill>
                  <a:srgbClr val="091F2C"/>
                </a:solidFill>
                <a:latin typeface="Trebuchet MS"/>
                <a:cs typeface="Trebuchet MS"/>
              </a:rPr>
              <a:t>6</a:t>
            </a:r>
            <a:endParaRPr sz="11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225B6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003843" y="2435924"/>
            <a:ext cx="10069830" cy="5029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100" spc="-35" dirty="0">
                <a:solidFill>
                  <a:srgbClr val="B9DCD2"/>
                </a:solidFill>
                <a:latin typeface="Segoe UI Semilight"/>
                <a:cs typeface="Segoe UI Semilight"/>
              </a:rPr>
              <a:t>Frequently</a:t>
            </a:r>
            <a:r>
              <a:rPr sz="3100" spc="5" dirty="0">
                <a:solidFill>
                  <a:srgbClr val="B9DCD2"/>
                </a:solidFill>
                <a:latin typeface="Segoe UI Semilight"/>
                <a:cs typeface="Segoe UI Semilight"/>
              </a:rPr>
              <a:t> </a:t>
            </a:r>
            <a:r>
              <a:rPr sz="3100" spc="-35" dirty="0">
                <a:solidFill>
                  <a:srgbClr val="B9DCD2"/>
                </a:solidFill>
                <a:latin typeface="Segoe UI Semilight"/>
                <a:cs typeface="Segoe UI Semilight"/>
              </a:rPr>
              <a:t>asked</a:t>
            </a:r>
            <a:r>
              <a:rPr sz="3100" spc="10" dirty="0">
                <a:solidFill>
                  <a:srgbClr val="B9DCD2"/>
                </a:solidFill>
                <a:latin typeface="Segoe UI Semilight"/>
                <a:cs typeface="Segoe UI Semilight"/>
              </a:rPr>
              <a:t> </a:t>
            </a:r>
            <a:r>
              <a:rPr sz="3100" spc="-20" dirty="0">
                <a:solidFill>
                  <a:srgbClr val="B9DCD2"/>
                </a:solidFill>
                <a:latin typeface="Segoe UI Semilight"/>
                <a:cs typeface="Segoe UI Semilight"/>
              </a:rPr>
              <a:t>questions</a:t>
            </a:r>
            <a:r>
              <a:rPr sz="3100" spc="5" dirty="0">
                <a:solidFill>
                  <a:srgbClr val="B9DCD2"/>
                </a:solidFill>
                <a:latin typeface="Segoe UI Semilight"/>
                <a:cs typeface="Segoe UI Semilight"/>
              </a:rPr>
              <a:t> </a:t>
            </a:r>
            <a:r>
              <a:rPr sz="3100" spc="-15" dirty="0">
                <a:solidFill>
                  <a:srgbClr val="B9DCD2"/>
                </a:solidFill>
                <a:latin typeface="Segoe UI Semilight"/>
                <a:cs typeface="Segoe UI Semilight"/>
              </a:rPr>
              <a:t>about</a:t>
            </a:r>
            <a:r>
              <a:rPr sz="3100" spc="10" dirty="0">
                <a:solidFill>
                  <a:srgbClr val="B9DCD2"/>
                </a:solidFill>
                <a:latin typeface="Segoe UI Semilight"/>
                <a:cs typeface="Segoe UI Semilight"/>
              </a:rPr>
              <a:t> </a:t>
            </a:r>
            <a:r>
              <a:rPr sz="3100" spc="-25" dirty="0">
                <a:solidFill>
                  <a:srgbClr val="B9DCD2"/>
                </a:solidFill>
                <a:latin typeface="Segoe UI Semilight"/>
                <a:cs typeface="Segoe UI Semilight"/>
              </a:rPr>
              <a:t>data,</a:t>
            </a:r>
            <a:r>
              <a:rPr sz="3100" spc="10" dirty="0">
                <a:solidFill>
                  <a:srgbClr val="B9DCD2"/>
                </a:solidFill>
                <a:latin typeface="Segoe UI Semilight"/>
                <a:cs typeface="Segoe UI Semilight"/>
              </a:rPr>
              <a:t> </a:t>
            </a:r>
            <a:r>
              <a:rPr sz="3100" spc="-25" dirty="0">
                <a:solidFill>
                  <a:srgbClr val="B9DCD2"/>
                </a:solidFill>
                <a:latin typeface="Segoe UI Semilight"/>
                <a:cs typeface="Segoe UI Semilight"/>
              </a:rPr>
              <a:t>privacy,</a:t>
            </a:r>
            <a:r>
              <a:rPr sz="3100" spc="10" dirty="0">
                <a:solidFill>
                  <a:srgbClr val="B9DCD2"/>
                </a:solidFill>
                <a:latin typeface="Segoe UI Semilight"/>
                <a:cs typeface="Segoe UI Semilight"/>
              </a:rPr>
              <a:t> </a:t>
            </a:r>
            <a:r>
              <a:rPr sz="3100" spc="-15" dirty="0">
                <a:solidFill>
                  <a:srgbClr val="B9DCD2"/>
                </a:solidFill>
                <a:latin typeface="Segoe UI Semilight"/>
                <a:cs typeface="Segoe UI Semilight"/>
              </a:rPr>
              <a:t>and</a:t>
            </a:r>
            <a:r>
              <a:rPr sz="3100" spc="10" dirty="0">
                <a:solidFill>
                  <a:srgbClr val="B9DCD2"/>
                </a:solidFill>
                <a:latin typeface="Segoe UI Semilight"/>
                <a:cs typeface="Segoe UI Semilight"/>
              </a:rPr>
              <a:t> </a:t>
            </a:r>
            <a:r>
              <a:rPr sz="3100" spc="-5" dirty="0">
                <a:solidFill>
                  <a:srgbClr val="B9DCD2"/>
                </a:solidFill>
                <a:latin typeface="Segoe UI Semilight"/>
                <a:cs typeface="Segoe UI Semilight"/>
              </a:rPr>
              <a:t>security</a:t>
            </a:r>
            <a:endParaRPr sz="3100">
              <a:latin typeface="Segoe UI Semilight"/>
              <a:cs typeface="Segoe UI Semiligh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92505" y="3258821"/>
            <a:ext cx="10146030" cy="5702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23200"/>
              </a:lnSpc>
              <a:spcBef>
                <a:spcPts val="90"/>
              </a:spcBef>
            </a:pPr>
            <a:r>
              <a:rPr sz="1450" spc="15" dirty="0">
                <a:solidFill>
                  <a:srgbClr val="FFFFFF"/>
                </a:solidFill>
                <a:latin typeface="Trebuchet MS"/>
                <a:cs typeface="Trebuchet MS"/>
              </a:rPr>
              <a:t>Keeping </a:t>
            </a:r>
            <a:r>
              <a:rPr sz="1450" spc="5" dirty="0">
                <a:solidFill>
                  <a:srgbClr val="FFFFFF"/>
                </a:solidFill>
                <a:latin typeface="Trebuchet MS"/>
                <a:cs typeface="Trebuchet MS"/>
              </a:rPr>
              <a:t>your </a:t>
            </a:r>
            <a:r>
              <a:rPr sz="1450" spc="-10" dirty="0">
                <a:solidFill>
                  <a:srgbClr val="FFFFFF"/>
                </a:solidFill>
                <a:latin typeface="Trebuchet MS"/>
                <a:cs typeface="Trebuchet MS"/>
              </a:rPr>
              <a:t>proprietary </a:t>
            </a:r>
            <a:r>
              <a:rPr sz="1450" spc="-15" dirty="0">
                <a:solidFill>
                  <a:srgbClr val="FFFFFF"/>
                </a:solidFill>
                <a:latin typeface="Trebuchet MS"/>
                <a:cs typeface="Trebuchet MS"/>
              </a:rPr>
              <a:t>data </a:t>
            </a:r>
            <a:r>
              <a:rPr sz="1450" spc="-25" dirty="0">
                <a:solidFill>
                  <a:srgbClr val="FFFFFF"/>
                </a:solidFill>
                <a:latin typeface="Trebuchet MS"/>
                <a:cs typeface="Trebuchet MS"/>
              </a:rPr>
              <a:t>confidential </a:t>
            </a:r>
            <a:r>
              <a:rPr sz="1450" spc="-20" dirty="0">
                <a:solidFill>
                  <a:srgbClr val="FFFFFF"/>
                </a:solidFill>
                <a:latin typeface="Trebuchet MS"/>
                <a:cs typeface="Trebuchet MS"/>
              </a:rPr>
              <a:t>is </a:t>
            </a:r>
            <a:r>
              <a:rPr sz="1450" spc="-25" dirty="0">
                <a:solidFill>
                  <a:srgbClr val="FFFFFF"/>
                </a:solidFill>
                <a:latin typeface="Trebuchet MS"/>
                <a:cs typeface="Trebuchet MS"/>
              </a:rPr>
              <a:t>important, </a:t>
            </a:r>
            <a:r>
              <a:rPr sz="1450" spc="25" dirty="0">
                <a:solidFill>
                  <a:srgbClr val="FFFFFF"/>
                </a:solidFill>
                <a:latin typeface="Trebuchet MS"/>
                <a:cs typeface="Trebuchet MS"/>
              </a:rPr>
              <a:t>and </a:t>
            </a:r>
            <a:r>
              <a:rPr sz="1450" spc="-5" dirty="0">
                <a:solidFill>
                  <a:srgbClr val="FFFFFF"/>
                </a:solidFill>
                <a:latin typeface="Trebuchet MS"/>
                <a:cs typeface="Trebuchet MS"/>
              </a:rPr>
              <a:t>Copilot </a:t>
            </a:r>
            <a:r>
              <a:rPr sz="1450" spc="15" dirty="0">
                <a:solidFill>
                  <a:srgbClr val="FFFFFF"/>
                </a:solidFill>
                <a:latin typeface="Trebuchet MS"/>
                <a:cs typeface="Trebuchet MS"/>
              </a:rPr>
              <a:t>has </a:t>
            </a:r>
            <a:r>
              <a:rPr sz="1450" spc="-30" dirty="0">
                <a:solidFill>
                  <a:srgbClr val="FFFFFF"/>
                </a:solidFill>
                <a:latin typeface="Trebuchet MS"/>
                <a:cs typeface="Trebuchet MS"/>
              </a:rPr>
              <a:t>built-in </a:t>
            </a:r>
            <a:r>
              <a:rPr sz="1450" spc="5" dirty="0">
                <a:solidFill>
                  <a:srgbClr val="FFFFFF"/>
                </a:solidFill>
                <a:latin typeface="Trebuchet MS"/>
                <a:cs typeface="Trebuchet MS"/>
              </a:rPr>
              <a:t>safeguards </a:t>
            </a:r>
            <a:r>
              <a:rPr sz="1450" spc="-10" dirty="0">
                <a:solidFill>
                  <a:srgbClr val="FFFFFF"/>
                </a:solidFill>
                <a:latin typeface="Trebuchet MS"/>
                <a:cs typeface="Trebuchet MS"/>
              </a:rPr>
              <a:t>to </a:t>
            </a:r>
            <a:r>
              <a:rPr sz="1450" spc="-5" dirty="0">
                <a:solidFill>
                  <a:srgbClr val="FFFFFF"/>
                </a:solidFill>
                <a:latin typeface="Trebuchet MS"/>
                <a:cs typeface="Trebuchet MS"/>
              </a:rPr>
              <a:t>help ensure </a:t>
            </a:r>
            <a:r>
              <a:rPr sz="1450" spc="-70" dirty="0">
                <a:solidFill>
                  <a:srgbClr val="FFFFFF"/>
                </a:solidFill>
                <a:latin typeface="Trebuchet MS"/>
                <a:cs typeface="Trebuchet MS"/>
              </a:rPr>
              <a:t>it </a:t>
            </a:r>
            <a:r>
              <a:rPr sz="1450" spc="-5" dirty="0">
                <a:solidFill>
                  <a:srgbClr val="FFFFFF"/>
                </a:solidFill>
                <a:latin typeface="Trebuchet MS"/>
                <a:cs typeface="Trebuchet MS"/>
              </a:rPr>
              <a:t>stays </a:t>
            </a:r>
            <a:r>
              <a:rPr sz="1450" spc="-40" dirty="0">
                <a:solidFill>
                  <a:srgbClr val="FFFFFF"/>
                </a:solidFill>
                <a:latin typeface="Trebuchet MS"/>
                <a:cs typeface="Trebuchet MS"/>
              </a:rPr>
              <a:t>that </a:t>
            </a:r>
            <a:r>
              <a:rPr sz="1450" spc="-85" dirty="0">
                <a:solidFill>
                  <a:srgbClr val="FFFFFF"/>
                </a:solidFill>
                <a:latin typeface="Trebuchet MS"/>
                <a:cs typeface="Trebuchet MS"/>
              </a:rPr>
              <a:t>way. </a:t>
            </a:r>
            <a:r>
              <a:rPr sz="1450" spc="-4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50" spc="-5" dirty="0">
                <a:solidFill>
                  <a:srgbClr val="FFFFFF"/>
                </a:solidFill>
                <a:latin typeface="Trebuchet MS"/>
                <a:cs typeface="Trebuchet MS"/>
              </a:rPr>
              <a:t>Here</a:t>
            </a:r>
            <a:r>
              <a:rPr sz="1450" spc="-35" dirty="0">
                <a:solidFill>
                  <a:srgbClr val="FFFFFF"/>
                </a:solidFill>
                <a:latin typeface="Trebuchet MS"/>
                <a:cs typeface="Trebuchet MS"/>
              </a:rPr>
              <a:t> are </a:t>
            </a:r>
            <a:r>
              <a:rPr sz="1450" spc="40" dirty="0">
                <a:solidFill>
                  <a:srgbClr val="FFFFFF"/>
                </a:solidFill>
                <a:latin typeface="Trebuchet MS"/>
                <a:cs typeface="Trebuchet MS"/>
              </a:rPr>
              <a:t>some</a:t>
            </a:r>
            <a:r>
              <a:rPr sz="1450" spc="-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50" spc="40" dirty="0">
                <a:solidFill>
                  <a:srgbClr val="FFFFFF"/>
                </a:solidFill>
                <a:latin typeface="Trebuchet MS"/>
                <a:cs typeface="Trebuchet MS"/>
              </a:rPr>
              <a:t>common</a:t>
            </a:r>
            <a:r>
              <a:rPr sz="1450" spc="-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50" spc="15" dirty="0">
                <a:solidFill>
                  <a:srgbClr val="FFFFFF"/>
                </a:solidFill>
                <a:latin typeface="Trebuchet MS"/>
                <a:cs typeface="Trebuchet MS"/>
              </a:rPr>
              <a:t>questions</a:t>
            </a:r>
            <a:r>
              <a:rPr sz="1450" spc="-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50" spc="5" dirty="0">
                <a:solidFill>
                  <a:srgbClr val="FFFFFF"/>
                </a:solidFill>
                <a:latin typeface="Trebuchet MS"/>
                <a:cs typeface="Trebuchet MS"/>
              </a:rPr>
              <a:t>customers</a:t>
            </a:r>
            <a:r>
              <a:rPr sz="1450" spc="-35" dirty="0">
                <a:solidFill>
                  <a:srgbClr val="FFFFFF"/>
                </a:solidFill>
                <a:latin typeface="Trebuchet MS"/>
                <a:cs typeface="Trebuchet MS"/>
              </a:rPr>
              <a:t> are</a:t>
            </a:r>
            <a:r>
              <a:rPr sz="1450" spc="-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50" spc="20" dirty="0">
                <a:solidFill>
                  <a:srgbClr val="FFFFFF"/>
                </a:solidFill>
                <a:latin typeface="Trebuchet MS"/>
                <a:cs typeface="Trebuchet MS"/>
              </a:rPr>
              <a:t>asking</a:t>
            </a:r>
            <a:r>
              <a:rPr sz="1450" spc="-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50" spc="15" dirty="0">
                <a:solidFill>
                  <a:srgbClr val="FFFFFF"/>
                </a:solidFill>
                <a:latin typeface="Trebuchet MS"/>
                <a:cs typeface="Trebuchet MS"/>
              </a:rPr>
              <a:t>about</a:t>
            </a:r>
            <a:r>
              <a:rPr sz="1450" spc="-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50" spc="-15" dirty="0">
                <a:solidFill>
                  <a:srgbClr val="FFFFFF"/>
                </a:solidFill>
                <a:latin typeface="Trebuchet MS"/>
                <a:cs typeface="Trebuchet MS"/>
              </a:rPr>
              <a:t>data</a:t>
            </a:r>
            <a:r>
              <a:rPr sz="1450" spc="-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50" spc="-20" dirty="0">
                <a:solidFill>
                  <a:srgbClr val="FFFFFF"/>
                </a:solidFill>
                <a:latin typeface="Trebuchet MS"/>
                <a:cs typeface="Trebuchet MS"/>
              </a:rPr>
              <a:t>security</a:t>
            </a:r>
            <a:r>
              <a:rPr sz="1450" spc="-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50" spc="-15" dirty="0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r>
              <a:rPr sz="1450" spc="-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50" spc="10" dirty="0">
                <a:solidFill>
                  <a:srgbClr val="FFFFFF"/>
                </a:solidFill>
                <a:latin typeface="Trebuchet MS"/>
                <a:cs typeface="Trebuchet MS"/>
              </a:rPr>
              <a:t>an</a:t>
            </a:r>
            <a:r>
              <a:rPr sz="1450" spc="-25" dirty="0">
                <a:solidFill>
                  <a:srgbClr val="FFFFFF"/>
                </a:solidFill>
                <a:latin typeface="Trebuchet MS"/>
                <a:cs typeface="Trebuchet MS"/>
              </a:rPr>
              <a:t> era</a:t>
            </a:r>
            <a:r>
              <a:rPr sz="1450" spc="-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50" spc="-5" dirty="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sz="1450" spc="-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50" spc="15" dirty="0">
                <a:solidFill>
                  <a:srgbClr val="FFFFFF"/>
                </a:solidFill>
                <a:latin typeface="Trebuchet MS"/>
                <a:cs typeface="Trebuchet MS"/>
              </a:rPr>
              <a:t>AI-powered</a:t>
            </a:r>
            <a:r>
              <a:rPr sz="1450" spc="-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50" spc="-40" dirty="0">
                <a:solidFill>
                  <a:srgbClr val="FFFFFF"/>
                </a:solidFill>
                <a:latin typeface="Trebuchet MS"/>
                <a:cs typeface="Trebuchet MS"/>
              </a:rPr>
              <a:t>work.</a:t>
            </a:r>
            <a:endParaRPr sz="145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92505" y="4349213"/>
            <a:ext cx="2497455" cy="842644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80"/>
              </a:spcBef>
            </a:pPr>
            <a:r>
              <a:rPr sz="1550" b="1" spc="114" dirty="0">
                <a:solidFill>
                  <a:srgbClr val="B9DCD2"/>
                </a:solidFill>
                <a:latin typeface="Trebuchet MS"/>
                <a:cs typeface="Trebuchet MS"/>
              </a:rPr>
              <a:t>H</a:t>
            </a:r>
            <a:r>
              <a:rPr sz="1550" b="1" spc="45" dirty="0">
                <a:solidFill>
                  <a:srgbClr val="B9DCD2"/>
                </a:solidFill>
                <a:latin typeface="Trebuchet MS"/>
                <a:cs typeface="Trebuchet MS"/>
              </a:rPr>
              <a:t>o</a:t>
            </a:r>
            <a:r>
              <a:rPr sz="1550" b="1" spc="30" dirty="0">
                <a:solidFill>
                  <a:srgbClr val="B9DCD2"/>
                </a:solidFill>
                <a:latin typeface="Trebuchet MS"/>
                <a:cs typeface="Trebuchet MS"/>
              </a:rPr>
              <a:t>w</a:t>
            </a:r>
            <a:r>
              <a:rPr sz="1550" b="1" spc="-100" dirty="0">
                <a:solidFill>
                  <a:srgbClr val="B9DCD2"/>
                </a:solidFill>
                <a:latin typeface="Trebuchet MS"/>
                <a:cs typeface="Trebuchet MS"/>
              </a:rPr>
              <a:t> </a:t>
            </a:r>
            <a:r>
              <a:rPr sz="1550" b="1" spc="25" dirty="0">
                <a:solidFill>
                  <a:srgbClr val="B9DCD2"/>
                </a:solidFill>
                <a:latin typeface="Trebuchet MS"/>
                <a:cs typeface="Trebuchet MS"/>
              </a:rPr>
              <a:t>c</a:t>
            </a:r>
            <a:r>
              <a:rPr sz="1550" b="1" spc="20" dirty="0">
                <a:solidFill>
                  <a:srgbClr val="B9DCD2"/>
                </a:solidFill>
                <a:latin typeface="Trebuchet MS"/>
                <a:cs typeface="Trebuchet MS"/>
              </a:rPr>
              <a:t>a</a:t>
            </a:r>
            <a:r>
              <a:rPr sz="1550" b="1" spc="15" dirty="0">
                <a:solidFill>
                  <a:srgbClr val="B9DCD2"/>
                </a:solidFill>
                <a:latin typeface="Trebuchet MS"/>
                <a:cs typeface="Trebuchet MS"/>
              </a:rPr>
              <a:t>n</a:t>
            </a:r>
            <a:r>
              <a:rPr sz="1550" b="1" spc="-105" dirty="0">
                <a:solidFill>
                  <a:srgbClr val="B9DCD2"/>
                </a:solidFill>
                <a:latin typeface="Trebuchet MS"/>
                <a:cs typeface="Trebuchet MS"/>
              </a:rPr>
              <a:t> </a:t>
            </a:r>
            <a:r>
              <a:rPr sz="1550" b="1" spc="45" dirty="0">
                <a:solidFill>
                  <a:srgbClr val="B9DCD2"/>
                </a:solidFill>
                <a:latin typeface="Trebuchet MS"/>
                <a:cs typeface="Trebuchet MS"/>
              </a:rPr>
              <a:t>I</a:t>
            </a:r>
            <a:r>
              <a:rPr sz="1550" b="1" spc="-105" dirty="0">
                <a:solidFill>
                  <a:srgbClr val="B9DCD2"/>
                </a:solidFill>
                <a:latin typeface="Trebuchet MS"/>
                <a:cs typeface="Trebuchet MS"/>
              </a:rPr>
              <a:t> </a:t>
            </a:r>
            <a:r>
              <a:rPr sz="1550" b="1" spc="25" dirty="0">
                <a:solidFill>
                  <a:srgbClr val="B9DCD2"/>
                </a:solidFill>
                <a:latin typeface="Trebuchet MS"/>
                <a:cs typeface="Trebuchet MS"/>
              </a:rPr>
              <a:t>c</a:t>
            </a:r>
            <a:r>
              <a:rPr sz="1550" b="1" spc="65" dirty="0">
                <a:solidFill>
                  <a:srgbClr val="B9DCD2"/>
                </a:solidFill>
                <a:latin typeface="Trebuchet MS"/>
                <a:cs typeface="Trebuchet MS"/>
              </a:rPr>
              <a:t>o</a:t>
            </a:r>
            <a:r>
              <a:rPr sz="1550" b="1" dirty="0">
                <a:solidFill>
                  <a:srgbClr val="B9DCD2"/>
                </a:solidFill>
                <a:latin typeface="Trebuchet MS"/>
                <a:cs typeface="Trebuchet MS"/>
              </a:rPr>
              <a:t>n</a:t>
            </a:r>
            <a:r>
              <a:rPr sz="1550" b="1" spc="15" dirty="0">
                <a:solidFill>
                  <a:srgbClr val="B9DCD2"/>
                </a:solidFill>
                <a:latin typeface="Trebuchet MS"/>
                <a:cs typeface="Trebuchet MS"/>
              </a:rPr>
              <a:t>t</a:t>
            </a:r>
            <a:r>
              <a:rPr sz="1550" b="1" spc="-40" dirty="0">
                <a:solidFill>
                  <a:srgbClr val="B9DCD2"/>
                </a:solidFill>
                <a:latin typeface="Trebuchet MS"/>
                <a:cs typeface="Trebuchet MS"/>
              </a:rPr>
              <a:t>r</a:t>
            </a:r>
            <a:r>
              <a:rPr sz="1550" b="1" spc="65" dirty="0">
                <a:solidFill>
                  <a:srgbClr val="B9DCD2"/>
                </a:solidFill>
                <a:latin typeface="Trebuchet MS"/>
                <a:cs typeface="Trebuchet MS"/>
              </a:rPr>
              <a:t>o</a:t>
            </a:r>
            <a:r>
              <a:rPr sz="1550" b="1" spc="-30" dirty="0">
                <a:solidFill>
                  <a:srgbClr val="B9DCD2"/>
                </a:solidFill>
                <a:latin typeface="Trebuchet MS"/>
                <a:cs typeface="Trebuchet MS"/>
              </a:rPr>
              <a:t>l</a:t>
            </a:r>
            <a:endParaRPr sz="1550">
              <a:latin typeface="Trebuchet MS"/>
              <a:cs typeface="Trebuchet MS"/>
            </a:endParaRPr>
          </a:p>
          <a:p>
            <a:pPr marL="12700" marR="5080">
              <a:lnSpc>
                <a:spcPct val="115199"/>
              </a:lnSpc>
            </a:pPr>
            <a:r>
              <a:rPr sz="1550" b="1" dirty="0">
                <a:solidFill>
                  <a:srgbClr val="B9DCD2"/>
                </a:solidFill>
                <a:latin typeface="Trebuchet MS"/>
                <a:cs typeface="Trebuchet MS"/>
              </a:rPr>
              <a:t>a</a:t>
            </a:r>
            <a:r>
              <a:rPr sz="1550" b="1" spc="25" dirty="0">
                <a:solidFill>
                  <a:srgbClr val="B9DCD2"/>
                </a:solidFill>
                <a:latin typeface="Trebuchet MS"/>
                <a:cs typeface="Trebuchet MS"/>
              </a:rPr>
              <a:t>cc</a:t>
            </a:r>
            <a:r>
              <a:rPr sz="1550" b="1" spc="-50" dirty="0">
                <a:solidFill>
                  <a:srgbClr val="B9DCD2"/>
                </a:solidFill>
                <a:latin typeface="Trebuchet MS"/>
                <a:cs typeface="Trebuchet MS"/>
              </a:rPr>
              <a:t>e</a:t>
            </a:r>
            <a:r>
              <a:rPr sz="1550" b="1" spc="50" dirty="0">
                <a:solidFill>
                  <a:srgbClr val="B9DCD2"/>
                </a:solidFill>
                <a:latin typeface="Trebuchet MS"/>
                <a:cs typeface="Trebuchet MS"/>
              </a:rPr>
              <a:t>s</a:t>
            </a:r>
            <a:r>
              <a:rPr sz="1550" b="1" spc="65" dirty="0">
                <a:solidFill>
                  <a:srgbClr val="B9DCD2"/>
                </a:solidFill>
                <a:latin typeface="Trebuchet MS"/>
                <a:cs typeface="Trebuchet MS"/>
              </a:rPr>
              <a:t>s</a:t>
            </a:r>
            <a:r>
              <a:rPr sz="1550" b="1" spc="-100" dirty="0">
                <a:solidFill>
                  <a:srgbClr val="B9DCD2"/>
                </a:solidFill>
                <a:latin typeface="Trebuchet MS"/>
                <a:cs typeface="Trebuchet MS"/>
              </a:rPr>
              <a:t> </a:t>
            </a:r>
            <a:r>
              <a:rPr sz="1550" b="1" dirty="0">
                <a:solidFill>
                  <a:srgbClr val="B9DCD2"/>
                </a:solidFill>
                <a:latin typeface="Trebuchet MS"/>
                <a:cs typeface="Trebuchet MS"/>
              </a:rPr>
              <a:t>t</a:t>
            </a:r>
            <a:r>
              <a:rPr sz="1550" b="1" spc="70" dirty="0">
                <a:solidFill>
                  <a:srgbClr val="B9DCD2"/>
                </a:solidFill>
                <a:latin typeface="Trebuchet MS"/>
                <a:cs typeface="Trebuchet MS"/>
              </a:rPr>
              <a:t>o</a:t>
            </a:r>
            <a:r>
              <a:rPr sz="1550" b="1" spc="-105" dirty="0">
                <a:solidFill>
                  <a:srgbClr val="B9DCD2"/>
                </a:solidFill>
                <a:latin typeface="Trebuchet MS"/>
                <a:cs typeface="Trebuchet MS"/>
              </a:rPr>
              <a:t> </a:t>
            </a:r>
            <a:r>
              <a:rPr sz="1550" b="1" spc="65" dirty="0">
                <a:solidFill>
                  <a:srgbClr val="B9DCD2"/>
                </a:solidFill>
                <a:latin typeface="Trebuchet MS"/>
                <a:cs typeface="Trebuchet MS"/>
              </a:rPr>
              <a:t>d</a:t>
            </a:r>
            <a:r>
              <a:rPr sz="1550" b="1" spc="-20" dirty="0">
                <a:solidFill>
                  <a:srgbClr val="B9DCD2"/>
                </a:solidFill>
                <a:latin typeface="Trebuchet MS"/>
                <a:cs typeface="Trebuchet MS"/>
              </a:rPr>
              <a:t>a</a:t>
            </a:r>
            <a:r>
              <a:rPr sz="1550" b="1" spc="20" dirty="0">
                <a:solidFill>
                  <a:srgbClr val="B9DCD2"/>
                </a:solidFill>
                <a:latin typeface="Trebuchet MS"/>
                <a:cs typeface="Trebuchet MS"/>
              </a:rPr>
              <a:t>t</a:t>
            </a:r>
            <a:r>
              <a:rPr sz="1550" b="1" dirty="0">
                <a:solidFill>
                  <a:srgbClr val="B9DCD2"/>
                </a:solidFill>
                <a:latin typeface="Trebuchet MS"/>
                <a:cs typeface="Trebuchet MS"/>
              </a:rPr>
              <a:t>a</a:t>
            </a:r>
            <a:r>
              <a:rPr sz="1550" b="1" spc="-105" dirty="0">
                <a:solidFill>
                  <a:srgbClr val="B9DCD2"/>
                </a:solidFill>
                <a:latin typeface="Trebuchet MS"/>
                <a:cs typeface="Trebuchet MS"/>
              </a:rPr>
              <a:t> </a:t>
            </a:r>
            <a:r>
              <a:rPr sz="1550" b="1" spc="-5" dirty="0">
                <a:solidFill>
                  <a:srgbClr val="B9DCD2"/>
                </a:solidFill>
                <a:latin typeface="Trebuchet MS"/>
                <a:cs typeface="Trebuchet MS"/>
              </a:rPr>
              <a:t>a</a:t>
            </a:r>
            <a:r>
              <a:rPr sz="1550" b="1" spc="15" dirty="0">
                <a:solidFill>
                  <a:srgbClr val="B9DCD2"/>
                </a:solidFill>
                <a:latin typeface="Trebuchet MS"/>
                <a:cs typeface="Trebuchet MS"/>
              </a:rPr>
              <a:t>n</a:t>
            </a:r>
            <a:r>
              <a:rPr sz="1550" b="1" spc="65" dirty="0">
                <a:solidFill>
                  <a:srgbClr val="B9DCD2"/>
                </a:solidFill>
                <a:latin typeface="Trebuchet MS"/>
                <a:cs typeface="Trebuchet MS"/>
              </a:rPr>
              <a:t>d</a:t>
            </a:r>
            <a:r>
              <a:rPr sz="1550" b="1" spc="-105" dirty="0">
                <a:solidFill>
                  <a:srgbClr val="B9DCD2"/>
                </a:solidFill>
                <a:latin typeface="Trebuchet MS"/>
                <a:cs typeface="Trebuchet MS"/>
              </a:rPr>
              <a:t> </a:t>
            </a:r>
            <a:r>
              <a:rPr sz="1550" b="1" spc="65" dirty="0">
                <a:solidFill>
                  <a:srgbClr val="B9DCD2"/>
                </a:solidFill>
                <a:latin typeface="Trebuchet MS"/>
                <a:cs typeface="Trebuchet MS"/>
              </a:rPr>
              <a:t>p</a:t>
            </a:r>
            <a:r>
              <a:rPr sz="1550" b="1" spc="-40" dirty="0">
                <a:solidFill>
                  <a:srgbClr val="B9DCD2"/>
                </a:solidFill>
                <a:latin typeface="Trebuchet MS"/>
                <a:cs typeface="Trebuchet MS"/>
              </a:rPr>
              <a:t>r</a:t>
            </a:r>
            <a:r>
              <a:rPr sz="1550" b="1" spc="-70" dirty="0">
                <a:solidFill>
                  <a:srgbClr val="B9DCD2"/>
                </a:solidFill>
                <a:latin typeface="Trebuchet MS"/>
                <a:cs typeface="Trebuchet MS"/>
              </a:rPr>
              <a:t>e</a:t>
            </a:r>
            <a:r>
              <a:rPr sz="1550" b="1" spc="15" dirty="0">
                <a:solidFill>
                  <a:srgbClr val="B9DCD2"/>
                </a:solidFill>
                <a:latin typeface="Trebuchet MS"/>
                <a:cs typeface="Trebuchet MS"/>
              </a:rPr>
              <a:t>v</a:t>
            </a:r>
            <a:r>
              <a:rPr sz="1550" b="1" spc="-20" dirty="0">
                <a:solidFill>
                  <a:srgbClr val="B9DCD2"/>
                </a:solidFill>
                <a:latin typeface="Trebuchet MS"/>
                <a:cs typeface="Trebuchet MS"/>
              </a:rPr>
              <a:t>e</a:t>
            </a:r>
            <a:r>
              <a:rPr sz="1550" b="1" spc="-30" dirty="0">
                <a:solidFill>
                  <a:srgbClr val="B9DCD2"/>
                </a:solidFill>
                <a:latin typeface="Trebuchet MS"/>
                <a:cs typeface="Trebuchet MS"/>
              </a:rPr>
              <a:t>n</a:t>
            </a:r>
            <a:r>
              <a:rPr sz="1550" b="1" spc="25" dirty="0">
                <a:solidFill>
                  <a:srgbClr val="B9DCD2"/>
                </a:solidFill>
                <a:latin typeface="Trebuchet MS"/>
                <a:cs typeface="Trebuchet MS"/>
              </a:rPr>
              <a:t>t  </a:t>
            </a:r>
            <a:r>
              <a:rPr sz="1550" b="1" spc="10" dirty="0">
                <a:solidFill>
                  <a:srgbClr val="B9DCD2"/>
                </a:solidFill>
                <a:latin typeface="Trebuchet MS"/>
                <a:cs typeface="Trebuchet MS"/>
              </a:rPr>
              <a:t>oversharing?</a:t>
            </a:r>
            <a:endParaRPr sz="155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92505" y="5436091"/>
            <a:ext cx="3366135" cy="302069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28575">
              <a:lnSpc>
                <a:spcPct val="123200"/>
              </a:lnSpc>
              <a:spcBef>
                <a:spcPts val="90"/>
              </a:spcBef>
            </a:pPr>
            <a:r>
              <a:rPr sz="1450" dirty="0">
                <a:solidFill>
                  <a:srgbClr val="FFFFFF"/>
                </a:solidFill>
                <a:latin typeface="Trebuchet MS"/>
                <a:cs typeface="Trebuchet MS"/>
              </a:rPr>
              <a:t>Because </a:t>
            </a:r>
            <a:r>
              <a:rPr sz="1450" spc="-5" dirty="0">
                <a:solidFill>
                  <a:srgbClr val="FFFFFF"/>
                </a:solidFill>
                <a:latin typeface="Trebuchet MS"/>
                <a:cs typeface="Trebuchet MS"/>
              </a:rPr>
              <a:t>Copilot </a:t>
            </a:r>
            <a:r>
              <a:rPr sz="1450" spc="-20" dirty="0">
                <a:solidFill>
                  <a:srgbClr val="FFFFFF"/>
                </a:solidFill>
                <a:latin typeface="Trebuchet MS"/>
                <a:cs typeface="Trebuchet MS"/>
              </a:rPr>
              <a:t>inherits </a:t>
            </a:r>
            <a:r>
              <a:rPr sz="1450" spc="-60" dirty="0">
                <a:solidFill>
                  <a:srgbClr val="FFFFFF"/>
                </a:solidFill>
                <a:latin typeface="Trebuchet MS"/>
                <a:cs typeface="Trebuchet MS"/>
              </a:rPr>
              <a:t>all </a:t>
            </a:r>
            <a:r>
              <a:rPr sz="1450" spc="5" dirty="0">
                <a:solidFill>
                  <a:srgbClr val="FFFFFF"/>
                </a:solidFill>
                <a:latin typeface="Trebuchet MS"/>
                <a:cs typeface="Trebuchet MS"/>
              </a:rPr>
              <a:t>your </a:t>
            </a:r>
            <a:r>
              <a:rPr sz="1450" spc="-10" dirty="0">
                <a:solidFill>
                  <a:srgbClr val="FFFFFF"/>
                </a:solidFill>
                <a:latin typeface="Trebuchet MS"/>
                <a:cs typeface="Trebuchet MS"/>
              </a:rPr>
              <a:t>existing </a:t>
            </a:r>
            <a:r>
              <a:rPr sz="1450" spc="-4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50" spc="20" dirty="0">
                <a:solidFill>
                  <a:srgbClr val="FFFFFF"/>
                </a:solidFill>
                <a:latin typeface="Trebuchet MS"/>
                <a:cs typeface="Trebuchet MS"/>
              </a:rPr>
              <a:t>Microsoft 365 </a:t>
            </a:r>
            <a:r>
              <a:rPr sz="1450" spc="-20" dirty="0">
                <a:solidFill>
                  <a:srgbClr val="FFFFFF"/>
                </a:solidFill>
                <a:latin typeface="Trebuchet MS"/>
                <a:cs typeface="Trebuchet MS"/>
              </a:rPr>
              <a:t>security </a:t>
            </a:r>
            <a:r>
              <a:rPr sz="1450" spc="25" dirty="0">
                <a:solidFill>
                  <a:srgbClr val="FFFFFF"/>
                </a:solidFill>
                <a:latin typeface="Trebuchet MS"/>
                <a:cs typeface="Trebuchet MS"/>
              </a:rPr>
              <a:t>and </a:t>
            </a:r>
            <a:r>
              <a:rPr sz="1450" spc="-10" dirty="0">
                <a:solidFill>
                  <a:srgbClr val="FFFFFF"/>
                </a:solidFill>
                <a:latin typeface="Trebuchet MS"/>
                <a:cs typeface="Trebuchet MS"/>
              </a:rPr>
              <a:t>compliance </a:t>
            </a:r>
            <a:r>
              <a:rPr sz="1450" spc="-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50" spc="-25" dirty="0">
                <a:solidFill>
                  <a:srgbClr val="FFFFFF"/>
                </a:solidFill>
                <a:latin typeface="Trebuchet MS"/>
                <a:cs typeface="Trebuchet MS"/>
              </a:rPr>
              <a:t>requirements,</a:t>
            </a:r>
            <a:r>
              <a:rPr sz="1450" spc="-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50" spc="10" dirty="0">
                <a:solidFill>
                  <a:srgbClr val="FFFFFF"/>
                </a:solidFill>
                <a:latin typeface="Trebuchet MS"/>
                <a:cs typeface="Trebuchet MS"/>
              </a:rPr>
              <a:t>only</a:t>
            </a:r>
            <a:r>
              <a:rPr sz="1450" spc="-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50" spc="10" dirty="0">
                <a:solidFill>
                  <a:srgbClr val="FFFFFF"/>
                </a:solidFill>
                <a:latin typeface="Trebuchet MS"/>
                <a:cs typeface="Trebuchet MS"/>
              </a:rPr>
              <a:t>people</a:t>
            </a:r>
            <a:r>
              <a:rPr sz="1450" spc="-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50" spc="-30" dirty="0">
                <a:solidFill>
                  <a:srgbClr val="FFFFFF"/>
                </a:solidFill>
                <a:latin typeface="Trebuchet MS"/>
                <a:cs typeface="Trebuchet MS"/>
              </a:rPr>
              <a:t>with</a:t>
            </a:r>
            <a:r>
              <a:rPr sz="1450" spc="-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50" spc="-20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1450" spc="-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50" spc="-10" dirty="0">
                <a:solidFill>
                  <a:srgbClr val="FFFFFF"/>
                </a:solidFill>
                <a:latin typeface="Trebuchet MS"/>
                <a:cs typeface="Trebuchet MS"/>
              </a:rPr>
              <a:t>right </a:t>
            </a:r>
            <a:r>
              <a:rPr sz="1450" spc="-4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50" spc="10" dirty="0">
                <a:solidFill>
                  <a:srgbClr val="FFFFFF"/>
                </a:solidFill>
                <a:latin typeface="Trebuchet MS"/>
                <a:cs typeface="Trebuchet MS"/>
              </a:rPr>
              <a:t>permissions</a:t>
            </a:r>
            <a:r>
              <a:rPr sz="1450" spc="-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50" spc="-5" dirty="0">
                <a:solidFill>
                  <a:srgbClr val="FFFFFF"/>
                </a:solidFill>
                <a:latin typeface="Trebuchet MS"/>
                <a:cs typeface="Trebuchet MS"/>
              </a:rPr>
              <a:t>can</a:t>
            </a:r>
            <a:r>
              <a:rPr sz="1450" spc="-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50" spc="-20" dirty="0">
                <a:solidFill>
                  <a:srgbClr val="FFFFFF"/>
                </a:solidFill>
                <a:latin typeface="Trebuchet MS"/>
                <a:cs typeface="Trebuchet MS"/>
              </a:rPr>
              <a:t>access</a:t>
            </a:r>
            <a:r>
              <a:rPr sz="1450" spc="-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50" spc="-20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1450" spc="-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50" spc="-20" dirty="0">
                <a:solidFill>
                  <a:srgbClr val="FFFFFF"/>
                </a:solidFill>
                <a:latin typeface="Trebuchet MS"/>
                <a:cs typeface="Trebuchet MS"/>
              </a:rPr>
              <a:t>content</a:t>
            </a:r>
            <a:endParaRPr sz="1450">
              <a:latin typeface="Trebuchet MS"/>
              <a:cs typeface="Trebuchet MS"/>
            </a:endParaRPr>
          </a:p>
          <a:p>
            <a:pPr marL="12700" marR="5080">
              <a:lnSpc>
                <a:spcPct val="123200"/>
              </a:lnSpc>
            </a:pPr>
            <a:r>
              <a:rPr sz="1450" spc="-70" dirty="0">
                <a:solidFill>
                  <a:srgbClr val="FFFFFF"/>
                </a:solidFill>
                <a:latin typeface="Trebuchet MS"/>
                <a:cs typeface="Trebuchet MS"/>
              </a:rPr>
              <a:t>it </a:t>
            </a:r>
            <a:r>
              <a:rPr sz="1450" spc="-25" dirty="0">
                <a:solidFill>
                  <a:srgbClr val="FFFFFF"/>
                </a:solidFill>
                <a:latin typeface="Trebuchet MS"/>
                <a:cs typeface="Trebuchet MS"/>
              </a:rPr>
              <a:t>generates. </a:t>
            </a:r>
            <a:r>
              <a:rPr sz="1450" spc="-20" dirty="0">
                <a:solidFill>
                  <a:srgbClr val="FFFFFF"/>
                </a:solidFill>
                <a:latin typeface="Trebuchet MS"/>
                <a:cs typeface="Trebuchet MS"/>
              </a:rPr>
              <a:t>Before </a:t>
            </a:r>
            <a:r>
              <a:rPr sz="1450" spc="-10" dirty="0">
                <a:solidFill>
                  <a:srgbClr val="FFFFFF"/>
                </a:solidFill>
                <a:latin typeface="Trebuchet MS"/>
                <a:cs typeface="Trebuchet MS"/>
              </a:rPr>
              <a:t>rolling </a:t>
            </a:r>
            <a:r>
              <a:rPr sz="1450" spc="15" dirty="0">
                <a:solidFill>
                  <a:srgbClr val="FFFFFF"/>
                </a:solidFill>
                <a:latin typeface="Trebuchet MS"/>
                <a:cs typeface="Trebuchet MS"/>
              </a:rPr>
              <a:t>out </a:t>
            </a:r>
            <a:r>
              <a:rPr sz="1450" spc="-30" dirty="0">
                <a:solidFill>
                  <a:srgbClr val="FFFFFF"/>
                </a:solidFill>
                <a:latin typeface="Trebuchet MS"/>
                <a:cs typeface="Trebuchet MS"/>
              </a:rPr>
              <a:t>Copilot, </a:t>
            </a:r>
            <a:r>
              <a:rPr sz="1450" spc="-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50" spc="-6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1450" spc="-4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1450" spc="-254" dirty="0">
                <a:solidFill>
                  <a:srgbClr val="FFFFFF"/>
                </a:solidFill>
                <a:latin typeface="Trebuchet MS"/>
                <a:cs typeface="Trebuchet MS"/>
              </a:rPr>
              <a:t>’</a:t>
            </a:r>
            <a:r>
              <a:rPr sz="1450" spc="4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1450" spc="-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50" spc="-7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1450" spc="55" dirty="0">
                <a:solidFill>
                  <a:srgbClr val="FFFFFF"/>
                </a:solidFill>
                <a:latin typeface="Trebuchet MS"/>
                <a:cs typeface="Trebuchet MS"/>
              </a:rPr>
              <a:t>mp</a:t>
            </a:r>
            <a:r>
              <a:rPr sz="1450" spc="8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1450" spc="-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1450" spc="-7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1450" spc="-2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450" spc="2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1450" spc="-7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1450" spc="-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50" spc="-10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1450" spc="9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1450" spc="-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50" spc="-2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450" spc="35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1450" spc="45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1450" spc="-6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1450" spc="-7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1450" spc="-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50" spc="-8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1450" spc="35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1450" spc="-1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450" spc="-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50" spc="45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1450" spc="-3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450" spc="-7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1450" spc="-1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450" spc="-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50" spc="-2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450" spc="-7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1450" spc="-65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1450" spc="-2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450" spc="3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1450" spc="35" dirty="0">
                <a:solidFill>
                  <a:srgbClr val="FFFFFF"/>
                </a:solidFill>
                <a:latin typeface="Trebuchet MS"/>
                <a:cs typeface="Trebuchet MS"/>
              </a:rPr>
              <a:t>s  </a:t>
            </a:r>
            <a:r>
              <a:rPr sz="1450" spc="-20" dirty="0">
                <a:solidFill>
                  <a:srgbClr val="FFFFFF"/>
                </a:solidFill>
                <a:latin typeface="Trebuchet MS"/>
                <a:cs typeface="Trebuchet MS"/>
              </a:rPr>
              <a:t>conditions, </a:t>
            </a:r>
            <a:r>
              <a:rPr sz="1450" spc="-25" dirty="0">
                <a:solidFill>
                  <a:srgbClr val="FFFFFF"/>
                </a:solidFill>
                <a:latin typeface="Trebuchet MS"/>
                <a:cs typeface="Trebuchet MS"/>
              </a:rPr>
              <a:t>retention </a:t>
            </a:r>
            <a:r>
              <a:rPr sz="1450" spc="-35" dirty="0">
                <a:solidFill>
                  <a:srgbClr val="FFFFFF"/>
                </a:solidFill>
                <a:latin typeface="Trebuchet MS"/>
                <a:cs typeface="Trebuchet MS"/>
              </a:rPr>
              <a:t>controls, </a:t>
            </a:r>
            <a:r>
              <a:rPr sz="1450" spc="25" dirty="0">
                <a:solidFill>
                  <a:srgbClr val="FFFFFF"/>
                </a:solidFill>
                <a:latin typeface="Trebuchet MS"/>
                <a:cs typeface="Trebuchet MS"/>
              </a:rPr>
              <a:t>and </a:t>
            </a:r>
            <a:r>
              <a:rPr sz="1450" spc="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50" spc="-25" dirty="0">
                <a:solidFill>
                  <a:srgbClr val="FFFFFF"/>
                </a:solidFill>
                <a:latin typeface="Trebuchet MS"/>
                <a:cs typeface="Trebuchet MS"/>
              </a:rPr>
              <a:t>sensitivity</a:t>
            </a:r>
            <a:r>
              <a:rPr sz="1450" spc="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50" spc="-20" dirty="0">
                <a:solidFill>
                  <a:srgbClr val="FFFFFF"/>
                </a:solidFill>
                <a:latin typeface="Trebuchet MS"/>
                <a:cs typeface="Trebuchet MS"/>
              </a:rPr>
              <a:t>labels</a:t>
            </a:r>
            <a:r>
              <a:rPr sz="1450" spc="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50" spc="35" dirty="0">
                <a:solidFill>
                  <a:srgbClr val="FFFFFF"/>
                </a:solidFill>
                <a:latin typeface="Trebuchet MS"/>
                <a:cs typeface="Trebuchet MS"/>
              </a:rPr>
              <a:t>you</a:t>
            </a:r>
            <a:r>
              <a:rPr sz="1450" spc="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50" spc="-25" dirty="0">
                <a:solidFill>
                  <a:srgbClr val="FFFFFF"/>
                </a:solidFill>
                <a:latin typeface="Trebuchet MS"/>
                <a:cs typeface="Trebuchet MS"/>
              </a:rPr>
              <a:t>already</a:t>
            </a:r>
            <a:r>
              <a:rPr sz="1450" spc="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50" spc="-10" dirty="0">
                <a:solidFill>
                  <a:srgbClr val="FFFFFF"/>
                </a:solidFill>
                <a:latin typeface="Trebuchet MS"/>
                <a:cs typeface="Trebuchet MS"/>
              </a:rPr>
              <a:t>have</a:t>
            </a:r>
            <a:r>
              <a:rPr sz="1450" spc="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50" spc="-20" dirty="0">
                <a:solidFill>
                  <a:srgbClr val="FFFFFF"/>
                </a:solidFill>
                <a:latin typeface="Trebuchet MS"/>
                <a:cs typeface="Trebuchet MS"/>
              </a:rPr>
              <a:t>set </a:t>
            </a:r>
            <a:r>
              <a:rPr sz="1450" spc="-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50" spc="-50" dirty="0">
                <a:solidFill>
                  <a:srgbClr val="FFFFFF"/>
                </a:solidFill>
                <a:latin typeface="Trebuchet MS"/>
                <a:cs typeface="Trebuchet MS"/>
              </a:rPr>
              <a:t>up. </a:t>
            </a:r>
            <a:r>
              <a:rPr sz="1450" spc="-10" dirty="0">
                <a:solidFill>
                  <a:srgbClr val="FFFFFF"/>
                </a:solidFill>
                <a:latin typeface="Trebuchet MS"/>
                <a:cs typeface="Trebuchet MS"/>
              </a:rPr>
              <a:t>These </a:t>
            </a:r>
            <a:r>
              <a:rPr sz="1450" spc="-15" dirty="0">
                <a:solidFill>
                  <a:srgbClr val="FFFFFF"/>
                </a:solidFill>
                <a:latin typeface="Trebuchet MS"/>
                <a:cs typeface="Trebuchet MS"/>
              </a:rPr>
              <a:t>policies </a:t>
            </a:r>
            <a:r>
              <a:rPr sz="1450" spc="25" dirty="0">
                <a:solidFill>
                  <a:srgbClr val="FFFFFF"/>
                </a:solidFill>
                <a:latin typeface="Trebuchet MS"/>
                <a:cs typeface="Trebuchet MS"/>
              </a:rPr>
              <a:t>and </a:t>
            </a:r>
            <a:r>
              <a:rPr sz="1450" dirty="0">
                <a:solidFill>
                  <a:srgbClr val="FFFFFF"/>
                </a:solidFill>
                <a:latin typeface="Trebuchet MS"/>
                <a:cs typeface="Trebuchet MS"/>
              </a:rPr>
              <a:t>settings </a:t>
            </a:r>
            <a:r>
              <a:rPr sz="1450" spc="-5" dirty="0">
                <a:solidFill>
                  <a:srgbClr val="FFFFFF"/>
                </a:solidFill>
                <a:latin typeface="Trebuchet MS"/>
                <a:cs typeface="Trebuchet MS"/>
              </a:rPr>
              <a:t>can </a:t>
            </a:r>
            <a:r>
              <a:rPr sz="1450" spc="15" dirty="0">
                <a:solidFill>
                  <a:srgbClr val="FFFFFF"/>
                </a:solidFill>
                <a:latin typeface="Trebuchet MS"/>
                <a:cs typeface="Trebuchet MS"/>
              </a:rPr>
              <a:t>be </a:t>
            </a:r>
            <a:r>
              <a:rPr sz="1450" spc="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50" spc="35" dirty="0">
                <a:solidFill>
                  <a:srgbClr val="FFFFFF"/>
                </a:solidFill>
                <a:latin typeface="Trebuchet MS"/>
                <a:cs typeface="Trebuchet MS"/>
              </a:rPr>
              <a:t>managed</a:t>
            </a:r>
            <a:r>
              <a:rPr sz="1450" spc="-40" dirty="0">
                <a:solidFill>
                  <a:srgbClr val="FFFFFF"/>
                </a:solidFill>
                <a:latin typeface="Trebuchet MS"/>
                <a:cs typeface="Trebuchet MS"/>
              </a:rPr>
              <a:t> centrally</a:t>
            </a:r>
            <a:r>
              <a:rPr sz="1450" spc="-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50" spc="25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1450" spc="-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50" spc="-5" dirty="0">
                <a:solidFill>
                  <a:srgbClr val="FFFFFF"/>
                </a:solidFill>
                <a:latin typeface="Trebuchet MS"/>
                <a:cs typeface="Trebuchet MS"/>
              </a:rPr>
              <a:t>applied</a:t>
            </a:r>
            <a:r>
              <a:rPr sz="1450" spc="-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50" dirty="0">
                <a:solidFill>
                  <a:srgbClr val="FFFFFF"/>
                </a:solidFill>
                <a:latin typeface="Trebuchet MS"/>
                <a:cs typeface="Trebuchet MS"/>
              </a:rPr>
              <a:t>across</a:t>
            </a:r>
            <a:r>
              <a:rPr sz="1450" spc="-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50" spc="-60" dirty="0">
                <a:solidFill>
                  <a:srgbClr val="FFFFFF"/>
                </a:solidFill>
                <a:latin typeface="Trebuchet MS"/>
                <a:cs typeface="Trebuchet MS"/>
              </a:rPr>
              <a:t>all </a:t>
            </a:r>
            <a:r>
              <a:rPr sz="1450" spc="-4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50" spc="5" dirty="0">
                <a:solidFill>
                  <a:srgbClr val="FFFFFF"/>
                </a:solidFill>
                <a:latin typeface="Trebuchet MS"/>
                <a:cs typeface="Trebuchet MS"/>
              </a:rPr>
              <a:t>your</a:t>
            </a:r>
            <a:r>
              <a:rPr sz="1450" spc="-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50" spc="-20" dirty="0">
                <a:solidFill>
                  <a:srgbClr val="FFFFFF"/>
                </a:solidFill>
                <a:latin typeface="Trebuchet MS"/>
                <a:cs typeface="Trebuchet MS"/>
              </a:rPr>
              <a:t>apps.</a:t>
            </a:r>
            <a:endParaRPr sz="145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678257" y="4349213"/>
            <a:ext cx="2675890" cy="84264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5199"/>
              </a:lnSpc>
              <a:spcBef>
                <a:spcPts val="95"/>
              </a:spcBef>
            </a:pPr>
            <a:r>
              <a:rPr sz="1550" b="1" spc="100" dirty="0">
                <a:solidFill>
                  <a:srgbClr val="B9DCD2"/>
                </a:solidFill>
                <a:latin typeface="Trebuchet MS"/>
                <a:cs typeface="Trebuchet MS"/>
              </a:rPr>
              <a:t>A</a:t>
            </a:r>
            <a:r>
              <a:rPr sz="1550" b="1" spc="-40" dirty="0">
                <a:solidFill>
                  <a:srgbClr val="B9DCD2"/>
                </a:solidFill>
                <a:latin typeface="Trebuchet MS"/>
                <a:cs typeface="Trebuchet MS"/>
              </a:rPr>
              <a:t>re</a:t>
            </a:r>
            <a:r>
              <a:rPr sz="1550" b="1" spc="-105" dirty="0">
                <a:solidFill>
                  <a:srgbClr val="B9DCD2"/>
                </a:solidFill>
                <a:latin typeface="Trebuchet MS"/>
                <a:cs typeface="Trebuchet MS"/>
              </a:rPr>
              <a:t> </a:t>
            </a:r>
            <a:r>
              <a:rPr sz="1550" b="1" spc="15" dirty="0">
                <a:solidFill>
                  <a:srgbClr val="B9DCD2"/>
                </a:solidFill>
                <a:latin typeface="Trebuchet MS"/>
                <a:cs typeface="Trebuchet MS"/>
              </a:rPr>
              <a:t>t</a:t>
            </a:r>
            <a:r>
              <a:rPr sz="1550" b="1" spc="5" dirty="0">
                <a:solidFill>
                  <a:srgbClr val="B9DCD2"/>
                </a:solidFill>
                <a:latin typeface="Trebuchet MS"/>
                <a:cs typeface="Trebuchet MS"/>
              </a:rPr>
              <a:t>h</a:t>
            </a:r>
            <a:r>
              <a:rPr sz="1550" b="1" spc="-35" dirty="0">
                <a:solidFill>
                  <a:srgbClr val="B9DCD2"/>
                </a:solidFill>
                <a:latin typeface="Trebuchet MS"/>
                <a:cs typeface="Trebuchet MS"/>
              </a:rPr>
              <a:t>e</a:t>
            </a:r>
            <a:r>
              <a:rPr sz="1550" b="1" spc="-50" dirty="0">
                <a:solidFill>
                  <a:srgbClr val="B9DCD2"/>
                </a:solidFill>
                <a:latin typeface="Trebuchet MS"/>
                <a:cs typeface="Trebuchet MS"/>
              </a:rPr>
              <a:t>r</a:t>
            </a:r>
            <a:r>
              <a:rPr sz="1550" b="1" spc="-40" dirty="0">
                <a:solidFill>
                  <a:srgbClr val="B9DCD2"/>
                </a:solidFill>
                <a:latin typeface="Trebuchet MS"/>
                <a:cs typeface="Trebuchet MS"/>
              </a:rPr>
              <a:t>e</a:t>
            </a:r>
            <a:r>
              <a:rPr sz="1550" b="1" spc="-105" dirty="0">
                <a:solidFill>
                  <a:srgbClr val="B9DCD2"/>
                </a:solidFill>
                <a:latin typeface="Trebuchet MS"/>
                <a:cs typeface="Trebuchet MS"/>
              </a:rPr>
              <a:t> </a:t>
            </a:r>
            <a:r>
              <a:rPr sz="1550" b="1" spc="5" dirty="0">
                <a:solidFill>
                  <a:srgbClr val="B9DCD2"/>
                </a:solidFill>
                <a:latin typeface="Trebuchet MS"/>
                <a:cs typeface="Trebuchet MS"/>
              </a:rPr>
              <a:t>a</a:t>
            </a:r>
            <a:r>
              <a:rPr sz="1550" b="1" spc="60" dirty="0">
                <a:solidFill>
                  <a:srgbClr val="B9DCD2"/>
                </a:solidFill>
                <a:latin typeface="Trebuchet MS"/>
                <a:cs typeface="Trebuchet MS"/>
              </a:rPr>
              <a:t>dd</a:t>
            </a:r>
            <a:r>
              <a:rPr sz="1550" b="1" spc="-55" dirty="0">
                <a:solidFill>
                  <a:srgbClr val="B9DCD2"/>
                </a:solidFill>
                <a:latin typeface="Trebuchet MS"/>
                <a:cs typeface="Trebuchet MS"/>
              </a:rPr>
              <a:t>i</a:t>
            </a:r>
            <a:r>
              <a:rPr sz="1550" b="1" spc="15" dirty="0">
                <a:solidFill>
                  <a:srgbClr val="B9DCD2"/>
                </a:solidFill>
                <a:latin typeface="Trebuchet MS"/>
                <a:cs typeface="Trebuchet MS"/>
              </a:rPr>
              <a:t>t</a:t>
            </a:r>
            <a:r>
              <a:rPr sz="1550" b="1" spc="-45" dirty="0">
                <a:solidFill>
                  <a:srgbClr val="B9DCD2"/>
                </a:solidFill>
                <a:latin typeface="Trebuchet MS"/>
                <a:cs typeface="Trebuchet MS"/>
              </a:rPr>
              <a:t>i</a:t>
            </a:r>
            <a:r>
              <a:rPr sz="1550" b="1" spc="65" dirty="0">
                <a:solidFill>
                  <a:srgbClr val="B9DCD2"/>
                </a:solidFill>
                <a:latin typeface="Trebuchet MS"/>
                <a:cs typeface="Trebuchet MS"/>
              </a:rPr>
              <a:t>o</a:t>
            </a:r>
            <a:r>
              <a:rPr sz="1550" b="1" spc="15" dirty="0">
                <a:solidFill>
                  <a:srgbClr val="B9DCD2"/>
                </a:solidFill>
                <a:latin typeface="Trebuchet MS"/>
                <a:cs typeface="Trebuchet MS"/>
              </a:rPr>
              <a:t>n</a:t>
            </a:r>
            <a:r>
              <a:rPr sz="1550" b="1" spc="-20" dirty="0">
                <a:solidFill>
                  <a:srgbClr val="B9DCD2"/>
                </a:solidFill>
                <a:latin typeface="Trebuchet MS"/>
                <a:cs typeface="Trebuchet MS"/>
              </a:rPr>
              <a:t>al  </a:t>
            </a:r>
            <a:r>
              <a:rPr sz="1550" b="1" spc="65" dirty="0">
                <a:solidFill>
                  <a:srgbClr val="B9DCD2"/>
                </a:solidFill>
                <a:latin typeface="Trebuchet MS"/>
                <a:cs typeface="Trebuchet MS"/>
              </a:rPr>
              <a:t>s</a:t>
            </a:r>
            <a:r>
              <a:rPr sz="1550" b="1" spc="-20" dirty="0">
                <a:solidFill>
                  <a:srgbClr val="B9DCD2"/>
                </a:solidFill>
                <a:latin typeface="Trebuchet MS"/>
                <a:cs typeface="Trebuchet MS"/>
              </a:rPr>
              <a:t>a</a:t>
            </a:r>
            <a:r>
              <a:rPr sz="1550" b="1" spc="10" dirty="0">
                <a:solidFill>
                  <a:srgbClr val="B9DCD2"/>
                </a:solidFill>
                <a:latin typeface="Trebuchet MS"/>
                <a:cs typeface="Trebuchet MS"/>
              </a:rPr>
              <a:t>f</a:t>
            </a:r>
            <a:r>
              <a:rPr sz="1550" b="1" spc="-40" dirty="0">
                <a:solidFill>
                  <a:srgbClr val="B9DCD2"/>
                </a:solidFill>
                <a:latin typeface="Trebuchet MS"/>
                <a:cs typeface="Trebuchet MS"/>
              </a:rPr>
              <a:t>e</a:t>
            </a:r>
            <a:r>
              <a:rPr sz="1550" b="1" spc="85" dirty="0">
                <a:solidFill>
                  <a:srgbClr val="B9DCD2"/>
                </a:solidFill>
                <a:latin typeface="Trebuchet MS"/>
                <a:cs typeface="Trebuchet MS"/>
              </a:rPr>
              <a:t>g</a:t>
            </a:r>
            <a:r>
              <a:rPr sz="1550" b="1" spc="110" dirty="0">
                <a:solidFill>
                  <a:srgbClr val="B9DCD2"/>
                </a:solidFill>
                <a:latin typeface="Trebuchet MS"/>
                <a:cs typeface="Trebuchet MS"/>
              </a:rPr>
              <a:t>u</a:t>
            </a:r>
            <a:r>
              <a:rPr sz="1550" b="1" spc="-5" dirty="0">
                <a:solidFill>
                  <a:srgbClr val="B9DCD2"/>
                </a:solidFill>
                <a:latin typeface="Trebuchet MS"/>
                <a:cs typeface="Trebuchet MS"/>
              </a:rPr>
              <a:t>a</a:t>
            </a:r>
            <a:r>
              <a:rPr sz="1550" b="1" spc="-40" dirty="0">
                <a:solidFill>
                  <a:srgbClr val="B9DCD2"/>
                </a:solidFill>
                <a:latin typeface="Trebuchet MS"/>
                <a:cs typeface="Trebuchet MS"/>
              </a:rPr>
              <a:t>r</a:t>
            </a:r>
            <a:r>
              <a:rPr sz="1550" b="1" spc="55" dirty="0">
                <a:solidFill>
                  <a:srgbClr val="B9DCD2"/>
                </a:solidFill>
                <a:latin typeface="Trebuchet MS"/>
                <a:cs typeface="Trebuchet MS"/>
              </a:rPr>
              <a:t>d</a:t>
            </a:r>
            <a:r>
              <a:rPr sz="1550" b="1" spc="65" dirty="0">
                <a:solidFill>
                  <a:srgbClr val="B9DCD2"/>
                </a:solidFill>
                <a:latin typeface="Trebuchet MS"/>
                <a:cs typeface="Trebuchet MS"/>
              </a:rPr>
              <a:t>s</a:t>
            </a:r>
            <a:r>
              <a:rPr sz="1550" b="1" spc="-100" dirty="0">
                <a:solidFill>
                  <a:srgbClr val="B9DCD2"/>
                </a:solidFill>
                <a:latin typeface="Trebuchet MS"/>
                <a:cs typeface="Trebuchet MS"/>
              </a:rPr>
              <a:t> </a:t>
            </a:r>
            <a:r>
              <a:rPr sz="1550" b="1" spc="45" dirty="0">
                <a:solidFill>
                  <a:srgbClr val="B9DCD2"/>
                </a:solidFill>
                <a:latin typeface="Trebuchet MS"/>
                <a:cs typeface="Trebuchet MS"/>
              </a:rPr>
              <a:t>I</a:t>
            </a:r>
            <a:r>
              <a:rPr sz="1550" b="1" spc="-105" dirty="0">
                <a:solidFill>
                  <a:srgbClr val="B9DCD2"/>
                </a:solidFill>
                <a:latin typeface="Trebuchet MS"/>
                <a:cs typeface="Trebuchet MS"/>
              </a:rPr>
              <a:t> </a:t>
            </a:r>
            <a:r>
              <a:rPr sz="1550" b="1" spc="60" dirty="0">
                <a:solidFill>
                  <a:srgbClr val="B9DCD2"/>
                </a:solidFill>
                <a:latin typeface="Trebuchet MS"/>
                <a:cs typeface="Trebuchet MS"/>
              </a:rPr>
              <a:t>s</a:t>
            </a:r>
            <a:r>
              <a:rPr sz="1550" b="1" spc="35" dirty="0">
                <a:solidFill>
                  <a:srgbClr val="B9DCD2"/>
                </a:solidFill>
                <a:latin typeface="Trebuchet MS"/>
                <a:cs typeface="Trebuchet MS"/>
              </a:rPr>
              <a:t>ho</a:t>
            </a:r>
            <a:r>
              <a:rPr sz="1550" b="1" spc="5" dirty="0">
                <a:solidFill>
                  <a:srgbClr val="B9DCD2"/>
                </a:solidFill>
                <a:latin typeface="Trebuchet MS"/>
                <a:cs typeface="Trebuchet MS"/>
              </a:rPr>
              <a:t>u</a:t>
            </a:r>
            <a:r>
              <a:rPr sz="1550" b="1" spc="-30" dirty="0">
                <a:solidFill>
                  <a:srgbClr val="B9DCD2"/>
                </a:solidFill>
                <a:latin typeface="Trebuchet MS"/>
                <a:cs typeface="Trebuchet MS"/>
              </a:rPr>
              <a:t>l</a:t>
            </a:r>
            <a:r>
              <a:rPr sz="1550" b="1" spc="65" dirty="0">
                <a:solidFill>
                  <a:srgbClr val="B9DCD2"/>
                </a:solidFill>
                <a:latin typeface="Trebuchet MS"/>
                <a:cs typeface="Trebuchet MS"/>
              </a:rPr>
              <a:t>d</a:t>
            </a:r>
            <a:r>
              <a:rPr sz="1550" b="1" spc="-105" dirty="0">
                <a:solidFill>
                  <a:srgbClr val="B9DCD2"/>
                </a:solidFill>
                <a:latin typeface="Trebuchet MS"/>
                <a:cs typeface="Trebuchet MS"/>
              </a:rPr>
              <a:t> </a:t>
            </a:r>
            <a:r>
              <a:rPr sz="1550" b="1" spc="25" dirty="0">
                <a:solidFill>
                  <a:srgbClr val="B9DCD2"/>
                </a:solidFill>
                <a:latin typeface="Trebuchet MS"/>
                <a:cs typeface="Trebuchet MS"/>
              </a:rPr>
              <a:t>c</a:t>
            </a:r>
            <a:r>
              <a:rPr sz="1550" b="1" spc="60" dirty="0">
                <a:solidFill>
                  <a:srgbClr val="B9DCD2"/>
                </a:solidFill>
                <a:latin typeface="Trebuchet MS"/>
                <a:cs typeface="Trebuchet MS"/>
              </a:rPr>
              <a:t>o</a:t>
            </a:r>
            <a:r>
              <a:rPr sz="1550" b="1" spc="5" dirty="0">
                <a:solidFill>
                  <a:srgbClr val="B9DCD2"/>
                </a:solidFill>
                <a:latin typeface="Trebuchet MS"/>
                <a:cs typeface="Trebuchet MS"/>
              </a:rPr>
              <a:t>n</a:t>
            </a:r>
            <a:r>
              <a:rPr sz="1550" b="1" spc="60" dirty="0">
                <a:solidFill>
                  <a:srgbClr val="B9DCD2"/>
                </a:solidFill>
                <a:latin typeface="Trebuchet MS"/>
                <a:cs typeface="Trebuchet MS"/>
              </a:rPr>
              <a:t>s</a:t>
            </a:r>
            <a:r>
              <a:rPr sz="1550" b="1" spc="-40" dirty="0">
                <a:solidFill>
                  <a:srgbClr val="B9DCD2"/>
                </a:solidFill>
                <a:latin typeface="Trebuchet MS"/>
                <a:cs typeface="Trebuchet MS"/>
              </a:rPr>
              <a:t>i</a:t>
            </a:r>
            <a:r>
              <a:rPr sz="1550" b="1" dirty="0">
                <a:solidFill>
                  <a:srgbClr val="B9DCD2"/>
                </a:solidFill>
                <a:latin typeface="Trebuchet MS"/>
                <a:cs typeface="Trebuchet MS"/>
              </a:rPr>
              <a:t>der </a:t>
            </a:r>
            <a:r>
              <a:rPr sz="1550" b="1" spc="-5" dirty="0">
                <a:solidFill>
                  <a:srgbClr val="B9DCD2"/>
                </a:solidFill>
                <a:latin typeface="Trebuchet MS"/>
                <a:cs typeface="Trebuchet MS"/>
              </a:rPr>
              <a:t> </a:t>
            </a:r>
            <a:r>
              <a:rPr sz="1550" b="1" spc="20" dirty="0">
                <a:solidFill>
                  <a:srgbClr val="B9DCD2"/>
                </a:solidFill>
                <a:latin typeface="Trebuchet MS"/>
                <a:cs typeface="Trebuchet MS"/>
              </a:rPr>
              <a:t>for</a:t>
            </a:r>
            <a:r>
              <a:rPr sz="1550" b="1" spc="-110" dirty="0">
                <a:solidFill>
                  <a:srgbClr val="B9DCD2"/>
                </a:solidFill>
                <a:latin typeface="Trebuchet MS"/>
                <a:cs typeface="Trebuchet MS"/>
              </a:rPr>
              <a:t> </a:t>
            </a:r>
            <a:r>
              <a:rPr sz="1550" b="1" spc="25" dirty="0">
                <a:solidFill>
                  <a:srgbClr val="B9DCD2"/>
                </a:solidFill>
                <a:latin typeface="Trebuchet MS"/>
                <a:cs typeface="Trebuchet MS"/>
              </a:rPr>
              <a:t>meeting</a:t>
            </a:r>
            <a:r>
              <a:rPr sz="1550" b="1" spc="-110" dirty="0">
                <a:solidFill>
                  <a:srgbClr val="B9DCD2"/>
                </a:solidFill>
                <a:latin typeface="Trebuchet MS"/>
                <a:cs typeface="Trebuchet MS"/>
              </a:rPr>
              <a:t> </a:t>
            </a:r>
            <a:r>
              <a:rPr sz="1550" b="1" spc="10" dirty="0">
                <a:solidFill>
                  <a:srgbClr val="B9DCD2"/>
                </a:solidFill>
                <a:latin typeface="Trebuchet MS"/>
                <a:cs typeface="Trebuchet MS"/>
              </a:rPr>
              <a:t>transcripts?</a:t>
            </a:r>
            <a:endParaRPr sz="155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678257" y="5436091"/>
            <a:ext cx="3220720" cy="41090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157480">
              <a:lnSpc>
                <a:spcPct val="123200"/>
              </a:lnSpc>
              <a:spcBef>
                <a:spcPts val="90"/>
              </a:spcBef>
            </a:pPr>
            <a:r>
              <a:rPr sz="1450" spc="-20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1450" spc="-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50" spc="5" dirty="0">
                <a:solidFill>
                  <a:srgbClr val="FFFFFF"/>
                </a:solidFill>
                <a:latin typeface="Trebuchet MS"/>
                <a:cs typeface="Trebuchet MS"/>
              </a:rPr>
              <a:t>meeting</a:t>
            </a:r>
            <a:r>
              <a:rPr sz="1450" spc="-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50" spc="5" dirty="0">
                <a:solidFill>
                  <a:srgbClr val="FFFFFF"/>
                </a:solidFill>
                <a:latin typeface="Trebuchet MS"/>
                <a:cs typeface="Trebuchet MS"/>
              </a:rPr>
              <a:t>owner</a:t>
            </a:r>
            <a:r>
              <a:rPr sz="1450" spc="-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50" spc="-10" dirty="0">
                <a:solidFill>
                  <a:srgbClr val="FFFFFF"/>
                </a:solidFill>
                <a:latin typeface="Trebuchet MS"/>
                <a:cs typeface="Trebuchet MS"/>
              </a:rPr>
              <a:t>controls</a:t>
            </a:r>
            <a:r>
              <a:rPr sz="1450" spc="-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50" spc="35" dirty="0">
                <a:solidFill>
                  <a:srgbClr val="FFFFFF"/>
                </a:solidFill>
                <a:latin typeface="Trebuchet MS"/>
                <a:cs typeface="Trebuchet MS"/>
              </a:rPr>
              <a:t>who</a:t>
            </a:r>
            <a:r>
              <a:rPr sz="1450" spc="-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50" spc="15" dirty="0">
                <a:solidFill>
                  <a:srgbClr val="FFFFFF"/>
                </a:solidFill>
                <a:latin typeface="Trebuchet MS"/>
                <a:cs typeface="Trebuchet MS"/>
              </a:rPr>
              <a:t>has </a:t>
            </a:r>
            <a:r>
              <a:rPr sz="1450" spc="-4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50" spc="-20" dirty="0">
                <a:solidFill>
                  <a:srgbClr val="FFFFFF"/>
                </a:solidFill>
                <a:latin typeface="Trebuchet MS"/>
                <a:cs typeface="Trebuchet MS"/>
              </a:rPr>
              <a:t>access</a:t>
            </a:r>
            <a:r>
              <a:rPr sz="1450" spc="-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50" spc="-10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1450" spc="-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50" spc="-35" dirty="0">
                <a:solidFill>
                  <a:srgbClr val="FFFFFF"/>
                </a:solidFill>
                <a:latin typeface="Trebuchet MS"/>
                <a:cs typeface="Trebuchet MS"/>
              </a:rPr>
              <a:t>transcripts.</a:t>
            </a:r>
            <a:r>
              <a:rPr sz="1450" spc="-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50" spc="-5" dirty="0">
                <a:solidFill>
                  <a:srgbClr val="FFFFFF"/>
                </a:solidFill>
                <a:latin typeface="Trebuchet MS"/>
                <a:cs typeface="Trebuchet MS"/>
              </a:rPr>
              <a:t>Everyone</a:t>
            </a:r>
            <a:r>
              <a:rPr sz="1450" spc="-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50" spc="-15" dirty="0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endParaRPr sz="1450">
              <a:latin typeface="Trebuchet MS"/>
              <a:cs typeface="Trebuchet MS"/>
            </a:endParaRPr>
          </a:p>
          <a:p>
            <a:pPr marL="12700" marR="5080">
              <a:lnSpc>
                <a:spcPct val="123200"/>
              </a:lnSpc>
            </a:pPr>
            <a:r>
              <a:rPr sz="1450" spc="-10" dirty="0">
                <a:solidFill>
                  <a:srgbClr val="FFFFFF"/>
                </a:solidFill>
                <a:latin typeface="Trebuchet MS"/>
                <a:cs typeface="Trebuchet MS"/>
              </a:rPr>
              <a:t>a </a:t>
            </a:r>
            <a:r>
              <a:rPr sz="1450" spc="5" dirty="0">
                <a:solidFill>
                  <a:srgbClr val="FFFFFF"/>
                </a:solidFill>
                <a:latin typeface="Trebuchet MS"/>
                <a:cs typeface="Trebuchet MS"/>
              </a:rPr>
              <a:t>meeting </a:t>
            </a:r>
            <a:r>
              <a:rPr sz="1450" spc="-65" dirty="0">
                <a:solidFill>
                  <a:srgbClr val="FFFFFF"/>
                </a:solidFill>
                <a:latin typeface="Trebuchet MS"/>
                <a:cs typeface="Trebuchet MS"/>
              </a:rPr>
              <a:t>will </a:t>
            </a:r>
            <a:r>
              <a:rPr sz="1450" dirty="0">
                <a:solidFill>
                  <a:srgbClr val="FFFFFF"/>
                </a:solidFill>
                <a:latin typeface="Trebuchet MS"/>
                <a:cs typeface="Trebuchet MS"/>
              </a:rPr>
              <a:t>see </a:t>
            </a:r>
            <a:r>
              <a:rPr sz="1450" spc="10" dirty="0">
                <a:solidFill>
                  <a:srgbClr val="FFFFFF"/>
                </a:solidFill>
                <a:latin typeface="Trebuchet MS"/>
                <a:cs typeface="Trebuchet MS"/>
              </a:rPr>
              <a:t>an </a:t>
            </a:r>
            <a:r>
              <a:rPr sz="1450" spc="-40" dirty="0">
                <a:solidFill>
                  <a:srgbClr val="FFFFFF"/>
                </a:solidFill>
                <a:latin typeface="Trebuchet MS"/>
                <a:cs typeface="Trebuchet MS"/>
              </a:rPr>
              <a:t>alert that </a:t>
            </a:r>
            <a:r>
              <a:rPr sz="1450" spc="-20" dirty="0">
                <a:solidFill>
                  <a:srgbClr val="FFFFFF"/>
                </a:solidFill>
                <a:latin typeface="Trebuchet MS"/>
                <a:cs typeface="Trebuchet MS"/>
              </a:rPr>
              <a:t>the </a:t>
            </a:r>
            <a:r>
              <a:rPr sz="1450" spc="-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50" spc="5" dirty="0">
                <a:solidFill>
                  <a:srgbClr val="FFFFFF"/>
                </a:solidFill>
                <a:latin typeface="Trebuchet MS"/>
                <a:cs typeface="Trebuchet MS"/>
              </a:rPr>
              <a:t>meeting </a:t>
            </a:r>
            <a:r>
              <a:rPr sz="1450" spc="-20" dirty="0">
                <a:solidFill>
                  <a:srgbClr val="FFFFFF"/>
                </a:solidFill>
                <a:latin typeface="Trebuchet MS"/>
                <a:cs typeface="Trebuchet MS"/>
              </a:rPr>
              <a:t>is </a:t>
            </a:r>
            <a:r>
              <a:rPr sz="1450" spc="25" dirty="0">
                <a:solidFill>
                  <a:srgbClr val="FFFFFF"/>
                </a:solidFill>
                <a:latin typeface="Trebuchet MS"/>
                <a:cs typeface="Trebuchet MS"/>
              </a:rPr>
              <a:t>being </a:t>
            </a:r>
            <a:r>
              <a:rPr sz="1450" spc="-30" dirty="0">
                <a:solidFill>
                  <a:srgbClr val="FFFFFF"/>
                </a:solidFill>
                <a:latin typeface="Trebuchet MS"/>
                <a:cs typeface="Trebuchet MS"/>
              </a:rPr>
              <a:t>recorded, </a:t>
            </a:r>
            <a:r>
              <a:rPr sz="1450" spc="25" dirty="0">
                <a:solidFill>
                  <a:srgbClr val="FFFFFF"/>
                </a:solidFill>
                <a:latin typeface="Trebuchet MS"/>
                <a:cs typeface="Trebuchet MS"/>
              </a:rPr>
              <a:t>and </a:t>
            </a:r>
            <a:r>
              <a:rPr sz="1450" spc="-20" dirty="0">
                <a:solidFill>
                  <a:srgbClr val="FFFFFF"/>
                </a:solidFill>
                <a:latin typeface="Trebuchet MS"/>
                <a:cs typeface="Trebuchet MS"/>
              </a:rPr>
              <a:t>the </a:t>
            </a:r>
            <a:r>
              <a:rPr sz="1450" spc="-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50" spc="-30" dirty="0">
                <a:solidFill>
                  <a:srgbClr val="FFFFFF"/>
                </a:solidFill>
                <a:latin typeface="Trebuchet MS"/>
                <a:cs typeface="Trebuchet MS"/>
              </a:rPr>
              <a:t>transcript </a:t>
            </a:r>
            <a:r>
              <a:rPr sz="1450" spc="-20" dirty="0">
                <a:solidFill>
                  <a:srgbClr val="FFFFFF"/>
                </a:solidFill>
                <a:latin typeface="Trebuchet MS"/>
                <a:cs typeface="Trebuchet MS"/>
              </a:rPr>
              <a:t>is </a:t>
            </a:r>
            <a:r>
              <a:rPr sz="1450" spc="-25" dirty="0">
                <a:solidFill>
                  <a:srgbClr val="FFFFFF"/>
                </a:solidFill>
                <a:latin typeface="Trebuchet MS"/>
                <a:cs typeface="Trebuchet MS"/>
              </a:rPr>
              <a:t>subject </a:t>
            </a:r>
            <a:r>
              <a:rPr sz="1450" spc="-10" dirty="0">
                <a:solidFill>
                  <a:srgbClr val="FFFFFF"/>
                </a:solidFill>
                <a:latin typeface="Trebuchet MS"/>
                <a:cs typeface="Trebuchet MS"/>
              </a:rPr>
              <a:t>to </a:t>
            </a:r>
            <a:r>
              <a:rPr sz="1450" spc="-25" dirty="0">
                <a:solidFill>
                  <a:srgbClr val="FFFFFF"/>
                </a:solidFill>
                <a:latin typeface="Trebuchet MS"/>
                <a:cs typeface="Trebuchet MS"/>
              </a:rPr>
              <a:t>retention </a:t>
            </a:r>
            <a:r>
              <a:rPr sz="1450" spc="-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50" spc="-15" dirty="0">
                <a:solidFill>
                  <a:srgbClr val="FFFFFF"/>
                </a:solidFill>
                <a:latin typeface="Trebuchet MS"/>
                <a:cs typeface="Trebuchet MS"/>
              </a:rPr>
              <a:t>policies</a:t>
            </a:r>
            <a:r>
              <a:rPr sz="1450" spc="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50" spc="5" dirty="0">
                <a:solidFill>
                  <a:srgbClr val="FFFFFF"/>
                </a:solidFill>
                <a:latin typeface="Trebuchet MS"/>
                <a:cs typeface="Trebuchet MS"/>
              </a:rPr>
              <a:t>your</a:t>
            </a:r>
            <a:r>
              <a:rPr sz="1450" spc="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50" spc="15" dirty="0">
                <a:solidFill>
                  <a:srgbClr val="FFFFFF"/>
                </a:solidFill>
                <a:latin typeface="Trebuchet MS"/>
                <a:cs typeface="Trebuchet MS"/>
              </a:rPr>
              <a:t>admins</a:t>
            </a:r>
            <a:r>
              <a:rPr sz="1450" spc="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50" spc="-20" dirty="0">
                <a:solidFill>
                  <a:srgbClr val="FFFFFF"/>
                </a:solidFill>
                <a:latin typeface="Trebuchet MS"/>
                <a:cs typeface="Trebuchet MS"/>
              </a:rPr>
              <a:t>set</a:t>
            </a:r>
            <a:r>
              <a:rPr sz="1450" spc="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50" spc="25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1450" spc="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50" spc="-50" dirty="0">
                <a:solidFill>
                  <a:srgbClr val="FFFFFF"/>
                </a:solidFill>
                <a:latin typeface="Trebuchet MS"/>
                <a:cs typeface="Trebuchet MS"/>
              </a:rPr>
              <a:t>enforce. </a:t>
            </a:r>
            <a:r>
              <a:rPr sz="1450" spc="-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50" spc="-55" dirty="0">
                <a:solidFill>
                  <a:srgbClr val="FFFFFF"/>
                </a:solidFill>
                <a:latin typeface="Trebuchet MS"/>
                <a:cs typeface="Trebuchet MS"/>
              </a:rPr>
              <a:t>If</a:t>
            </a:r>
            <a:r>
              <a:rPr sz="1450" spc="-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50" spc="35" dirty="0">
                <a:solidFill>
                  <a:srgbClr val="FFFFFF"/>
                </a:solidFill>
                <a:latin typeface="Trebuchet MS"/>
                <a:cs typeface="Trebuchet MS"/>
              </a:rPr>
              <a:t>you</a:t>
            </a:r>
            <a:r>
              <a:rPr sz="1450" spc="-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50" spc="-20" dirty="0">
                <a:solidFill>
                  <a:srgbClr val="FFFFFF"/>
                </a:solidFill>
                <a:latin typeface="Trebuchet MS"/>
                <a:cs typeface="Trebuchet MS"/>
              </a:rPr>
              <a:t>want</a:t>
            </a:r>
            <a:r>
              <a:rPr sz="1450" spc="-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50" spc="-10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1450" spc="-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50" spc="15" dirty="0">
                <a:solidFill>
                  <a:srgbClr val="FFFFFF"/>
                </a:solidFill>
                <a:latin typeface="Trebuchet MS"/>
                <a:cs typeface="Trebuchet MS"/>
              </a:rPr>
              <a:t>use</a:t>
            </a:r>
            <a:r>
              <a:rPr sz="1450" spc="-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50" spc="-5" dirty="0">
                <a:solidFill>
                  <a:srgbClr val="FFFFFF"/>
                </a:solidFill>
                <a:latin typeface="Trebuchet MS"/>
                <a:cs typeface="Trebuchet MS"/>
              </a:rPr>
              <a:t>Copilot</a:t>
            </a:r>
            <a:r>
              <a:rPr sz="1450" spc="-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50" spc="-15" dirty="0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r>
              <a:rPr sz="1450" spc="-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50" spc="-1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450" spc="-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50" spc="5" dirty="0">
                <a:solidFill>
                  <a:srgbClr val="FFFFFF"/>
                </a:solidFill>
                <a:latin typeface="Trebuchet MS"/>
                <a:cs typeface="Trebuchet MS"/>
              </a:rPr>
              <a:t>meeting </a:t>
            </a:r>
            <a:r>
              <a:rPr sz="1450" spc="-4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50" spc="5" dirty="0">
                <a:solidFill>
                  <a:srgbClr val="FFFFFF"/>
                </a:solidFill>
                <a:latin typeface="Trebuchet MS"/>
                <a:cs typeface="Trebuchet MS"/>
              </a:rPr>
              <a:t>but </a:t>
            </a:r>
            <a:r>
              <a:rPr sz="1450" spc="10" dirty="0">
                <a:solidFill>
                  <a:srgbClr val="FFFFFF"/>
                </a:solidFill>
                <a:latin typeface="Trebuchet MS"/>
                <a:cs typeface="Trebuchet MS"/>
              </a:rPr>
              <a:t>not </a:t>
            </a:r>
            <a:r>
              <a:rPr sz="1450" spc="-50" dirty="0">
                <a:solidFill>
                  <a:srgbClr val="FFFFFF"/>
                </a:solidFill>
                <a:latin typeface="Trebuchet MS"/>
                <a:cs typeface="Trebuchet MS"/>
              </a:rPr>
              <a:t>create </a:t>
            </a:r>
            <a:r>
              <a:rPr sz="1450" spc="-10" dirty="0">
                <a:solidFill>
                  <a:srgbClr val="FFFFFF"/>
                </a:solidFill>
                <a:latin typeface="Trebuchet MS"/>
                <a:cs typeface="Trebuchet MS"/>
              </a:rPr>
              <a:t>a </a:t>
            </a:r>
            <a:r>
              <a:rPr sz="1450" spc="-20" dirty="0">
                <a:solidFill>
                  <a:srgbClr val="FFFFFF"/>
                </a:solidFill>
                <a:latin typeface="Trebuchet MS"/>
                <a:cs typeface="Trebuchet MS"/>
              </a:rPr>
              <a:t>recording, </a:t>
            </a:r>
            <a:r>
              <a:rPr sz="1450" spc="35" dirty="0">
                <a:solidFill>
                  <a:srgbClr val="FFFFFF"/>
                </a:solidFill>
                <a:latin typeface="Trebuchet MS"/>
                <a:cs typeface="Trebuchet MS"/>
              </a:rPr>
              <a:t>you </a:t>
            </a:r>
            <a:r>
              <a:rPr sz="1450" spc="30" dirty="0">
                <a:solidFill>
                  <a:srgbClr val="FFFFFF"/>
                </a:solidFill>
                <a:latin typeface="Trebuchet MS"/>
                <a:cs typeface="Trebuchet MS"/>
              </a:rPr>
              <a:t>now </a:t>
            </a:r>
            <a:r>
              <a:rPr sz="1450" spc="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50" spc="-10" dirty="0">
                <a:solidFill>
                  <a:srgbClr val="FFFFFF"/>
                </a:solidFill>
                <a:latin typeface="Trebuchet MS"/>
                <a:cs typeface="Trebuchet MS"/>
              </a:rPr>
              <a:t>have</a:t>
            </a:r>
            <a:r>
              <a:rPr sz="1450" spc="-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50" spc="-20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1450" spc="-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50" spc="15" dirty="0">
                <a:solidFill>
                  <a:srgbClr val="FFFFFF"/>
                </a:solidFill>
                <a:latin typeface="Trebuchet MS"/>
                <a:cs typeface="Trebuchet MS"/>
              </a:rPr>
              <a:t>option</a:t>
            </a:r>
            <a:r>
              <a:rPr sz="1450" spc="-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50" spc="-10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1450" spc="-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50" spc="-10" dirty="0">
                <a:solidFill>
                  <a:srgbClr val="FFFFFF"/>
                </a:solidFill>
                <a:latin typeface="Trebuchet MS"/>
                <a:cs typeface="Trebuchet MS"/>
              </a:rPr>
              <a:t>enable</a:t>
            </a:r>
            <a:r>
              <a:rPr sz="1450" spc="-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50" spc="-70" dirty="0">
                <a:solidFill>
                  <a:srgbClr val="FFFFFF"/>
                </a:solidFill>
                <a:latin typeface="Trebuchet MS"/>
                <a:cs typeface="Trebuchet MS"/>
              </a:rPr>
              <a:t>it</a:t>
            </a:r>
            <a:r>
              <a:rPr sz="1450" spc="-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50" spc="-15" dirty="0">
                <a:solidFill>
                  <a:srgbClr val="FFFFFF"/>
                </a:solidFill>
                <a:latin typeface="Trebuchet MS"/>
                <a:cs typeface="Trebuchet MS"/>
              </a:rPr>
              <a:t>without</a:t>
            </a:r>
            <a:endParaRPr sz="1450">
              <a:latin typeface="Trebuchet MS"/>
              <a:cs typeface="Trebuchet MS"/>
            </a:endParaRPr>
          </a:p>
          <a:p>
            <a:pPr marL="12700" marR="12065">
              <a:lnSpc>
                <a:spcPct val="123200"/>
              </a:lnSpc>
            </a:pPr>
            <a:r>
              <a:rPr sz="1450" spc="-10" dirty="0">
                <a:solidFill>
                  <a:srgbClr val="FFFFFF"/>
                </a:solidFill>
                <a:latin typeface="Trebuchet MS"/>
                <a:cs typeface="Trebuchet MS"/>
              </a:rPr>
              <a:t>a </a:t>
            </a:r>
            <a:r>
              <a:rPr sz="1450" spc="-35" dirty="0">
                <a:solidFill>
                  <a:srgbClr val="FFFFFF"/>
                </a:solidFill>
                <a:latin typeface="Trebuchet MS"/>
                <a:cs typeface="Trebuchet MS"/>
              </a:rPr>
              <a:t>transcription. </a:t>
            </a:r>
            <a:r>
              <a:rPr sz="1450" spc="50" dirty="0">
                <a:solidFill>
                  <a:srgbClr val="FFFFFF"/>
                </a:solidFill>
                <a:latin typeface="Trebuchet MS"/>
                <a:cs typeface="Trebuchet MS"/>
              </a:rPr>
              <a:t>When </a:t>
            </a:r>
            <a:r>
              <a:rPr sz="1450" spc="35" dirty="0">
                <a:solidFill>
                  <a:srgbClr val="FFFFFF"/>
                </a:solidFill>
                <a:latin typeface="Trebuchet MS"/>
                <a:cs typeface="Trebuchet MS"/>
              </a:rPr>
              <a:t>you </a:t>
            </a:r>
            <a:r>
              <a:rPr sz="1450" spc="-10" dirty="0">
                <a:solidFill>
                  <a:srgbClr val="FFFFFF"/>
                </a:solidFill>
                <a:latin typeface="Trebuchet MS"/>
                <a:cs typeface="Trebuchet MS"/>
              </a:rPr>
              <a:t>enable </a:t>
            </a:r>
            <a:r>
              <a:rPr sz="1450" spc="-5" dirty="0">
                <a:solidFill>
                  <a:srgbClr val="FFFFFF"/>
                </a:solidFill>
                <a:latin typeface="Trebuchet MS"/>
                <a:cs typeface="Trebuchet MS"/>
              </a:rPr>
              <a:t> Copilot</a:t>
            </a:r>
            <a:r>
              <a:rPr sz="1450" spc="-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50" spc="-15" dirty="0">
                <a:solidFill>
                  <a:srgbClr val="FFFFFF"/>
                </a:solidFill>
                <a:latin typeface="Trebuchet MS"/>
                <a:cs typeface="Trebuchet MS"/>
              </a:rPr>
              <a:t>without</a:t>
            </a:r>
            <a:r>
              <a:rPr sz="1450" spc="-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50" spc="-1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450" spc="-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50" spc="-30" dirty="0">
                <a:solidFill>
                  <a:srgbClr val="FFFFFF"/>
                </a:solidFill>
                <a:latin typeface="Trebuchet MS"/>
                <a:cs typeface="Trebuchet MS"/>
              </a:rPr>
              <a:t>transcription,</a:t>
            </a:r>
            <a:r>
              <a:rPr sz="1450" spc="-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50" spc="-5" dirty="0">
                <a:solidFill>
                  <a:srgbClr val="FFFFFF"/>
                </a:solidFill>
                <a:latin typeface="Trebuchet MS"/>
                <a:cs typeface="Trebuchet MS"/>
              </a:rPr>
              <a:t>Copilot </a:t>
            </a:r>
            <a:r>
              <a:rPr sz="1450" spc="-4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50" spc="-5" dirty="0">
                <a:solidFill>
                  <a:srgbClr val="FFFFFF"/>
                </a:solidFill>
                <a:latin typeface="Trebuchet MS"/>
                <a:cs typeface="Trebuchet MS"/>
              </a:rPr>
              <a:t>can answer </a:t>
            </a:r>
            <a:r>
              <a:rPr sz="1450" spc="15" dirty="0">
                <a:solidFill>
                  <a:srgbClr val="FFFFFF"/>
                </a:solidFill>
                <a:latin typeface="Trebuchet MS"/>
                <a:cs typeface="Trebuchet MS"/>
              </a:rPr>
              <a:t>questions </a:t>
            </a:r>
            <a:r>
              <a:rPr sz="1450" spc="25" dirty="0">
                <a:solidFill>
                  <a:srgbClr val="FFFFFF"/>
                </a:solidFill>
                <a:latin typeface="Trebuchet MS"/>
                <a:cs typeface="Trebuchet MS"/>
              </a:rPr>
              <a:t>and </a:t>
            </a:r>
            <a:r>
              <a:rPr sz="1450" dirty="0">
                <a:solidFill>
                  <a:srgbClr val="FFFFFF"/>
                </a:solidFill>
                <a:latin typeface="Trebuchet MS"/>
                <a:cs typeface="Trebuchet MS"/>
              </a:rPr>
              <a:t>provide </a:t>
            </a:r>
            <a:r>
              <a:rPr sz="1450" spc="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50" spc="-10" dirty="0">
                <a:solidFill>
                  <a:srgbClr val="FFFFFF"/>
                </a:solidFill>
                <a:latin typeface="Trebuchet MS"/>
                <a:cs typeface="Trebuchet MS"/>
              </a:rPr>
              <a:t>information</a:t>
            </a:r>
            <a:r>
              <a:rPr sz="14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50" spc="20" dirty="0">
                <a:solidFill>
                  <a:srgbClr val="FFFFFF"/>
                </a:solidFill>
                <a:latin typeface="Trebuchet MS"/>
                <a:cs typeface="Trebuchet MS"/>
              </a:rPr>
              <a:t>during</a:t>
            </a:r>
            <a:r>
              <a:rPr sz="14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50" spc="-20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1450" spc="-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50" spc="-20" dirty="0">
                <a:solidFill>
                  <a:srgbClr val="FFFFFF"/>
                </a:solidFill>
                <a:latin typeface="Trebuchet MS"/>
                <a:cs typeface="Trebuchet MS"/>
              </a:rPr>
              <a:t>meeting,</a:t>
            </a:r>
            <a:r>
              <a:rPr sz="14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50" spc="5" dirty="0">
                <a:solidFill>
                  <a:srgbClr val="FFFFFF"/>
                </a:solidFill>
                <a:latin typeface="Trebuchet MS"/>
                <a:cs typeface="Trebuchet MS"/>
              </a:rPr>
              <a:t>but </a:t>
            </a:r>
            <a:r>
              <a:rPr sz="1450" spc="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50" spc="60" dirty="0">
                <a:solidFill>
                  <a:srgbClr val="FFFFFF"/>
                </a:solidFill>
                <a:latin typeface="Trebuchet MS"/>
                <a:cs typeface="Trebuchet MS"/>
              </a:rPr>
              <a:t>no </a:t>
            </a:r>
            <a:r>
              <a:rPr sz="1450" spc="-15" dirty="0">
                <a:solidFill>
                  <a:srgbClr val="FFFFFF"/>
                </a:solidFill>
                <a:latin typeface="Trebuchet MS"/>
                <a:cs typeface="Trebuchet MS"/>
              </a:rPr>
              <a:t>record </a:t>
            </a:r>
            <a:r>
              <a:rPr sz="1450" spc="-5" dirty="0">
                <a:solidFill>
                  <a:srgbClr val="FFFFFF"/>
                </a:solidFill>
                <a:latin typeface="Trebuchet MS"/>
                <a:cs typeface="Trebuchet MS"/>
              </a:rPr>
              <a:t>of </a:t>
            </a:r>
            <a:r>
              <a:rPr sz="1450" spc="10" dirty="0">
                <a:solidFill>
                  <a:srgbClr val="FFFFFF"/>
                </a:solidFill>
                <a:latin typeface="Trebuchet MS"/>
                <a:cs typeface="Trebuchet MS"/>
              </a:rPr>
              <a:t>those </a:t>
            </a:r>
            <a:r>
              <a:rPr sz="1450" spc="-20" dirty="0">
                <a:solidFill>
                  <a:srgbClr val="FFFFFF"/>
                </a:solidFill>
                <a:latin typeface="Trebuchet MS"/>
                <a:cs typeface="Trebuchet MS"/>
              </a:rPr>
              <a:t>interactions </a:t>
            </a:r>
            <a:r>
              <a:rPr sz="1450" spc="-65" dirty="0">
                <a:solidFill>
                  <a:srgbClr val="FFFFFF"/>
                </a:solidFill>
                <a:latin typeface="Trebuchet MS"/>
                <a:cs typeface="Trebuchet MS"/>
              </a:rPr>
              <a:t>will </a:t>
            </a:r>
            <a:r>
              <a:rPr sz="1450" spc="20" dirty="0">
                <a:solidFill>
                  <a:srgbClr val="FFFFFF"/>
                </a:solidFill>
                <a:latin typeface="Trebuchet MS"/>
                <a:cs typeface="Trebuchet MS"/>
              </a:rPr>
              <a:t>be </a:t>
            </a:r>
            <a:r>
              <a:rPr sz="1450" spc="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50" spc="-25" dirty="0">
                <a:solidFill>
                  <a:srgbClr val="FFFFFF"/>
                </a:solidFill>
                <a:latin typeface="Trebuchet MS"/>
                <a:cs typeface="Trebuchet MS"/>
              </a:rPr>
              <a:t>retained</a:t>
            </a:r>
            <a:r>
              <a:rPr sz="1450" spc="-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50" spc="-45" dirty="0">
                <a:solidFill>
                  <a:srgbClr val="FFFFFF"/>
                </a:solidFill>
                <a:latin typeface="Trebuchet MS"/>
                <a:cs typeface="Trebuchet MS"/>
              </a:rPr>
              <a:t>afterward.</a:t>
            </a:r>
            <a:endParaRPr sz="145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364009" y="4349213"/>
            <a:ext cx="2108835" cy="5702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5199"/>
              </a:lnSpc>
              <a:spcBef>
                <a:spcPts val="95"/>
              </a:spcBef>
            </a:pPr>
            <a:r>
              <a:rPr sz="1550" b="1" spc="190" dirty="0">
                <a:solidFill>
                  <a:srgbClr val="B9DCD2"/>
                </a:solidFill>
                <a:latin typeface="Trebuchet MS"/>
                <a:cs typeface="Trebuchet MS"/>
              </a:rPr>
              <a:t>W</a:t>
            </a:r>
            <a:r>
              <a:rPr sz="1550" b="1" spc="5" dirty="0">
                <a:solidFill>
                  <a:srgbClr val="B9DCD2"/>
                </a:solidFill>
                <a:latin typeface="Trebuchet MS"/>
                <a:cs typeface="Trebuchet MS"/>
              </a:rPr>
              <a:t>h</a:t>
            </a:r>
            <a:r>
              <a:rPr sz="1550" b="1" spc="-35" dirty="0">
                <a:solidFill>
                  <a:srgbClr val="B9DCD2"/>
                </a:solidFill>
                <a:latin typeface="Trebuchet MS"/>
                <a:cs typeface="Trebuchet MS"/>
              </a:rPr>
              <a:t>e</a:t>
            </a:r>
            <a:r>
              <a:rPr sz="1550" b="1" spc="-50" dirty="0">
                <a:solidFill>
                  <a:srgbClr val="B9DCD2"/>
                </a:solidFill>
                <a:latin typeface="Trebuchet MS"/>
                <a:cs typeface="Trebuchet MS"/>
              </a:rPr>
              <a:t>r</a:t>
            </a:r>
            <a:r>
              <a:rPr sz="1550" b="1" spc="-40" dirty="0">
                <a:solidFill>
                  <a:srgbClr val="B9DCD2"/>
                </a:solidFill>
                <a:latin typeface="Trebuchet MS"/>
                <a:cs typeface="Trebuchet MS"/>
              </a:rPr>
              <a:t>e</a:t>
            </a:r>
            <a:r>
              <a:rPr sz="1550" b="1" spc="-105" dirty="0">
                <a:solidFill>
                  <a:srgbClr val="B9DCD2"/>
                </a:solidFill>
                <a:latin typeface="Trebuchet MS"/>
                <a:cs typeface="Trebuchet MS"/>
              </a:rPr>
              <a:t> </a:t>
            </a:r>
            <a:r>
              <a:rPr sz="1550" b="1" spc="-45" dirty="0">
                <a:solidFill>
                  <a:srgbClr val="B9DCD2"/>
                </a:solidFill>
                <a:latin typeface="Trebuchet MS"/>
                <a:cs typeface="Trebuchet MS"/>
              </a:rPr>
              <a:t>i</a:t>
            </a:r>
            <a:r>
              <a:rPr sz="1550" b="1" spc="65" dirty="0">
                <a:solidFill>
                  <a:srgbClr val="B9DCD2"/>
                </a:solidFill>
                <a:latin typeface="Trebuchet MS"/>
                <a:cs typeface="Trebuchet MS"/>
              </a:rPr>
              <a:t>s</a:t>
            </a:r>
            <a:r>
              <a:rPr sz="1550" b="1" spc="-100" dirty="0">
                <a:solidFill>
                  <a:srgbClr val="B9DCD2"/>
                </a:solidFill>
                <a:latin typeface="Trebuchet MS"/>
                <a:cs typeface="Trebuchet MS"/>
              </a:rPr>
              <a:t> </a:t>
            </a:r>
            <a:r>
              <a:rPr sz="1550" b="1" spc="155" dirty="0">
                <a:solidFill>
                  <a:srgbClr val="B9DCD2"/>
                </a:solidFill>
                <a:latin typeface="Trebuchet MS"/>
                <a:cs typeface="Trebuchet MS"/>
              </a:rPr>
              <a:t>C</a:t>
            </a:r>
            <a:r>
              <a:rPr sz="1550" b="1" spc="60" dirty="0">
                <a:solidFill>
                  <a:srgbClr val="B9DCD2"/>
                </a:solidFill>
                <a:latin typeface="Trebuchet MS"/>
                <a:cs typeface="Trebuchet MS"/>
              </a:rPr>
              <a:t>o</a:t>
            </a:r>
            <a:r>
              <a:rPr sz="1550" b="1" spc="15" dirty="0">
                <a:solidFill>
                  <a:srgbClr val="B9DCD2"/>
                </a:solidFill>
                <a:latin typeface="Trebuchet MS"/>
                <a:cs typeface="Trebuchet MS"/>
              </a:rPr>
              <a:t>p</a:t>
            </a:r>
            <a:r>
              <a:rPr sz="1550" b="1" dirty="0">
                <a:solidFill>
                  <a:srgbClr val="B9DCD2"/>
                </a:solidFill>
                <a:latin typeface="Trebuchet MS"/>
                <a:cs typeface="Trebuchet MS"/>
              </a:rPr>
              <a:t>i</a:t>
            </a:r>
            <a:r>
              <a:rPr sz="1550" b="1" spc="-35" dirty="0">
                <a:solidFill>
                  <a:srgbClr val="B9DCD2"/>
                </a:solidFill>
                <a:latin typeface="Trebuchet MS"/>
                <a:cs typeface="Trebuchet MS"/>
              </a:rPr>
              <a:t>l</a:t>
            </a:r>
            <a:r>
              <a:rPr sz="1550" b="1" spc="55" dirty="0">
                <a:solidFill>
                  <a:srgbClr val="B9DCD2"/>
                </a:solidFill>
                <a:latin typeface="Trebuchet MS"/>
                <a:cs typeface="Trebuchet MS"/>
              </a:rPr>
              <a:t>o</a:t>
            </a:r>
            <a:r>
              <a:rPr sz="1550" b="1" spc="30" dirty="0">
                <a:solidFill>
                  <a:srgbClr val="B9DCD2"/>
                </a:solidFill>
                <a:latin typeface="Trebuchet MS"/>
                <a:cs typeface="Trebuchet MS"/>
              </a:rPr>
              <a:t>t</a:t>
            </a:r>
            <a:r>
              <a:rPr sz="1550" b="1" spc="-105" dirty="0">
                <a:solidFill>
                  <a:srgbClr val="B9DCD2"/>
                </a:solidFill>
                <a:latin typeface="Trebuchet MS"/>
                <a:cs typeface="Trebuchet MS"/>
              </a:rPr>
              <a:t> </a:t>
            </a:r>
            <a:r>
              <a:rPr sz="1550" b="1" spc="65" dirty="0">
                <a:solidFill>
                  <a:srgbClr val="B9DCD2"/>
                </a:solidFill>
                <a:latin typeface="Trebuchet MS"/>
                <a:cs typeface="Trebuchet MS"/>
              </a:rPr>
              <a:t>d</a:t>
            </a:r>
            <a:r>
              <a:rPr sz="1550" b="1" spc="-20" dirty="0">
                <a:solidFill>
                  <a:srgbClr val="B9DCD2"/>
                </a:solidFill>
                <a:latin typeface="Trebuchet MS"/>
                <a:cs typeface="Trebuchet MS"/>
              </a:rPr>
              <a:t>a</a:t>
            </a:r>
            <a:r>
              <a:rPr sz="1550" b="1" spc="20" dirty="0">
                <a:solidFill>
                  <a:srgbClr val="B9DCD2"/>
                </a:solidFill>
                <a:latin typeface="Trebuchet MS"/>
                <a:cs typeface="Trebuchet MS"/>
              </a:rPr>
              <a:t>t</a:t>
            </a:r>
            <a:r>
              <a:rPr sz="1550" b="1" dirty="0">
                <a:solidFill>
                  <a:srgbClr val="B9DCD2"/>
                </a:solidFill>
                <a:latin typeface="Trebuchet MS"/>
                <a:cs typeface="Trebuchet MS"/>
              </a:rPr>
              <a:t>a  </a:t>
            </a:r>
            <a:r>
              <a:rPr sz="1550" b="1" spc="15" dirty="0">
                <a:solidFill>
                  <a:srgbClr val="B9DCD2"/>
                </a:solidFill>
                <a:latin typeface="Trebuchet MS"/>
                <a:cs typeface="Trebuchet MS"/>
              </a:rPr>
              <a:t>stored</a:t>
            </a:r>
            <a:r>
              <a:rPr sz="1550" b="1" spc="-114" dirty="0">
                <a:solidFill>
                  <a:srgbClr val="B9DCD2"/>
                </a:solidFill>
                <a:latin typeface="Trebuchet MS"/>
                <a:cs typeface="Trebuchet MS"/>
              </a:rPr>
              <a:t> </a:t>
            </a:r>
            <a:r>
              <a:rPr sz="1550" b="1" spc="25" dirty="0">
                <a:solidFill>
                  <a:srgbClr val="B9DCD2"/>
                </a:solidFill>
                <a:latin typeface="Trebuchet MS"/>
                <a:cs typeface="Trebuchet MS"/>
              </a:rPr>
              <a:t>and</a:t>
            </a:r>
            <a:r>
              <a:rPr sz="1550" b="1" spc="-114" dirty="0">
                <a:solidFill>
                  <a:srgbClr val="B9DCD2"/>
                </a:solidFill>
                <a:latin typeface="Trebuchet MS"/>
                <a:cs typeface="Trebuchet MS"/>
              </a:rPr>
              <a:t> </a:t>
            </a:r>
            <a:r>
              <a:rPr sz="1550" b="1" spc="20" dirty="0">
                <a:solidFill>
                  <a:srgbClr val="B9DCD2"/>
                </a:solidFill>
                <a:latin typeface="Trebuchet MS"/>
                <a:cs typeface="Trebuchet MS"/>
              </a:rPr>
              <a:t>processed?</a:t>
            </a:r>
            <a:endParaRPr sz="155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364009" y="5436091"/>
            <a:ext cx="3376295" cy="24758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469265">
              <a:lnSpc>
                <a:spcPct val="123200"/>
              </a:lnSpc>
              <a:spcBef>
                <a:spcPts val="90"/>
              </a:spcBef>
            </a:pPr>
            <a:r>
              <a:rPr sz="1450" dirty="0">
                <a:solidFill>
                  <a:srgbClr val="FFFFFF"/>
                </a:solidFill>
                <a:latin typeface="Trebuchet MS"/>
                <a:cs typeface="Trebuchet MS"/>
              </a:rPr>
              <a:t>Because</a:t>
            </a:r>
            <a:r>
              <a:rPr sz="1450" spc="-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50" spc="-5" dirty="0">
                <a:solidFill>
                  <a:srgbClr val="FFFFFF"/>
                </a:solidFill>
                <a:latin typeface="Trebuchet MS"/>
                <a:cs typeface="Trebuchet MS"/>
              </a:rPr>
              <a:t>Copilot</a:t>
            </a:r>
            <a:r>
              <a:rPr sz="1450" spc="-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50" spc="-20" dirty="0">
                <a:solidFill>
                  <a:srgbClr val="FFFFFF"/>
                </a:solidFill>
                <a:latin typeface="Trebuchet MS"/>
                <a:cs typeface="Trebuchet MS"/>
              </a:rPr>
              <a:t>is</a:t>
            </a:r>
            <a:r>
              <a:rPr sz="1450" spc="-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50" spc="-1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450" spc="-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50" spc="-20" dirty="0">
                <a:solidFill>
                  <a:srgbClr val="FFFFFF"/>
                </a:solidFill>
                <a:latin typeface="Trebuchet MS"/>
                <a:cs typeface="Trebuchet MS"/>
              </a:rPr>
              <a:t>core</a:t>
            </a:r>
            <a:r>
              <a:rPr sz="1450" spc="-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50" spc="20" dirty="0">
                <a:solidFill>
                  <a:srgbClr val="FFFFFF"/>
                </a:solidFill>
                <a:latin typeface="Trebuchet MS"/>
                <a:cs typeface="Trebuchet MS"/>
              </a:rPr>
              <a:t>Microsoft </a:t>
            </a:r>
            <a:r>
              <a:rPr sz="1450" spc="-4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50" spc="20" dirty="0">
                <a:solidFill>
                  <a:srgbClr val="FFFFFF"/>
                </a:solidFill>
                <a:latin typeface="Trebuchet MS"/>
                <a:cs typeface="Trebuchet MS"/>
              </a:rPr>
              <a:t>365</a:t>
            </a:r>
            <a:r>
              <a:rPr sz="1450" spc="-45" dirty="0">
                <a:solidFill>
                  <a:srgbClr val="FFFFFF"/>
                </a:solidFill>
                <a:latin typeface="Trebuchet MS"/>
                <a:cs typeface="Trebuchet MS"/>
              </a:rPr>
              <a:t> service,</a:t>
            </a:r>
            <a:r>
              <a:rPr sz="1450" spc="-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50" spc="-20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1450" spc="-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50" spc="-15" dirty="0">
                <a:solidFill>
                  <a:srgbClr val="FFFFFF"/>
                </a:solidFill>
                <a:latin typeface="Trebuchet MS"/>
                <a:cs typeface="Trebuchet MS"/>
              </a:rPr>
              <a:t>data</a:t>
            </a:r>
            <a:r>
              <a:rPr sz="1450" spc="-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50" spc="-70" dirty="0">
                <a:solidFill>
                  <a:srgbClr val="FFFFFF"/>
                </a:solidFill>
                <a:latin typeface="Trebuchet MS"/>
                <a:cs typeface="Trebuchet MS"/>
              </a:rPr>
              <a:t>it</a:t>
            </a:r>
            <a:r>
              <a:rPr sz="1450" spc="-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50" spc="20" dirty="0">
                <a:solidFill>
                  <a:srgbClr val="FFFFFF"/>
                </a:solidFill>
                <a:latin typeface="Trebuchet MS"/>
                <a:cs typeface="Trebuchet MS"/>
              </a:rPr>
              <a:t>uses</a:t>
            </a:r>
            <a:r>
              <a:rPr sz="1450" spc="-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50" spc="-10" dirty="0">
                <a:solidFill>
                  <a:srgbClr val="FFFFFF"/>
                </a:solidFill>
                <a:latin typeface="Trebuchet MS"/>
                <a:cs typeface="Trebuchet MS"/>
              </a:rPr>
              <a:t>resides</a:t>
            </a:r>
            <a:endParaRPr sz="1450">
              <a:latin typeface="Trebuchet MS"/>
              <a:cs typeface="Trebuchet MS"/>
            </a:endParaRPr>
          </a:p>
          <a:p>
            <a:pPr marL="12700" marR="5080">
              <a:lnSpc>
                <a:spcPct val="123200"/>
              </a:lnSpc>
            </a:pPr>
            <a:r>
              <a:rPr sz="1450" spc="-15" dirty="0">
                <a:solidFill>
                  <a:srgbClr val="FFFFFF"/>
                </a:solidFill>
                <a:latin typeface="Trebuchet MS"/>
                <a:cs typeface="Trebuchet MS"/>
              </a:rPr>
              <a:t>in </a:t>
            </a:r>
            <a:r>
              <a:rPr sz="1450" spc="5" dirty="0">
                <a:solidFill>
                  <a:srgbClr val="FFFFFF"/>
                </a:solidFill>
                <a:latin typeface="Trebuchet MS"/>
                <a:cs typeface="Trebuchet MS"/>
              </a:rPr>
              <a:t>your </a:t>
            </a:r>
            <a:r>
              <a:rPr sz="1450" spc="10" dirty="0">
                <a:solidFill>
                  <a:srgbClr val="FFFFFF"/>
                </a:solidFill>
                <a:latin typeface="Trebuchet MS"/>
                <a:cs typeface="Trebuchet MS"/>
              </a:rPr>
              <a:t>geographical </a:t>
            </a:r>
            <a:r>
              <a:rPr sz="1450" spc="-20" dirty="0">
                <a:solidFill>
                  <a:srgbClr val="FFFFFF"/>
                </a:solidFill>
                <a:latin typeface="Trebuchet MS"/>
                <a:cs typeface="Trebuchet MS"/>
              </a:rPr>
              <a:t>region. </a:t>
            </a:r>
            <a:r>
              <a:rPr sz="1450" spc="-40" dirty="0">
                <a:solidFill>
                  <a:srgbClr val="FFFFFF"/>
                </a:solidFill>
                <a:latin typeface="Trebuchet MS"/>
                <a:cs typeface="Trebuchet MS"/>
              </a:rPr>
              <a:t>That </a:t>
            </a:r>
            <a:r>
              <a:rPr sz="1450" spc="15" dirty="0">
                <a:solidFill>
                  <a:srgbClr val="FFFFFF"/>
                </a:solidFill>
                <a:latin typeface="Trebuchet MS"/>
                <a:cs typeface="Trebuchet MS"/>
              </a:rPr>
              <a:t>means </a:t>
            </a:r>
            <a:r>
              <a:rPr sz="1450" spc="-4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50" spc="-6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1450" spc="-7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1450" spc="-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50" spc="-7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1450" spc="8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1450" spc="55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1450" spc="50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1450" spc="-90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1450" spc="-7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1450" spc="10" dirty="0">
                <a:solidFill>
                  <a:srgbClr val="FFFFFF"/>
                </a:solidFill>
                <a:latin typeface="Trebuchet MS"/>
                <a:cs typeface="Trebuchet MS"/>
              </a:rPr>
              <a:t>es</a:t>
            </a:r>
            <a:r>
              <a:rPr sz="1450" spc="-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50" spc="-15" dirty="0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sz="1450" spc="-6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1450" spc="-8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1450" spc="45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1450" spc="-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50" spc="280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1450" spc="-7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1450" spc="-45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1450" spc="-7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1450" spc="8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1450" spc="50" dirty="0">
                <a:solidFill>
                  <a:srgbClr val="FFFFFF"/>
                </a:solidFill>
                <a:latin typeface="Trebuchet MS"/>
                <a:cs typeface="Trebuchet MS"/>
              </a:rPr>
              <a:t>so</a:t>
            </a:r>
            <a:r>
              <a:rPr sz="1450" spc="-30" dirty="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sz="1450" spc="-7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1450" spc="-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50" spc="50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1450" spc="-7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1450" spc="2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1450" spc="-5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1450" spc="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45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1450" spc="2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1450" spc="-7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1450" spc="70" dirty="0">
                <a:solidFill>
                  <a:srgbClr val="FFFFFF"/>
                </a:solidFill>
                <a:latin typeface="Trebuchet MS"/>
                <a:cs typeface="Trebuchet MS"/>
              </a:rPr>
              <a:t>ng  </a:t>
            </a:r>
            <a:r>
              <a:rPr sz="1450" dirty="0">
                <a:solidFill>
                  <a:srgbClr val="FFFFFF"/>
                </a:solidFill>
                <a:latin typeface="Trebuchet MS"/>
                <a:cs typeface="Trebuchet MS"/>
              </a:rPr>
              <a:t>commitments </a:t>
            </a:r>
            <a:r>
              <a:rPr sz="1450" spc="-20" dirty="0">
                <a:solidFill>
                  <a:srgbClr val="FFFFFF"/>
                </a:solidFill>
                <a:latin typeface="Trebuchet MS"/>
                <a:cs typeface="Trebuchet MS"/>
              </a:rPr>
              <a:t>for </a:t>
            </a:r>
            <a:r>
              <a:rPr sz="1450" spc="-40" dirty="0">
                <a:solidFill>
                  <a:srgbClr val="FFFFFF"/>
                </a:solidFill>
                <a:latin typeface="Trebuchet MS"/>
                <a:cs typeface="Trebuchet MS"/>
              </a:rPr>
              <a:t>that </a:t>
            </a:r>
            <a:r>
              <a:rPr sz="1450" spc="-20" dirty="0">
                <a:solidFill>
                  <a:srgbClr val="FFFFFF"/>
                </a:solidFill>
                <a:latin typeface="Trebuchet MS"/>
                <a:cs typeface="Trebuchet MS"/>
              </a:rPr>
              <a:t>region. </a:t>
            </a:r>
            <a:r>
              <a:rPr sz="1450" spc="-15" dirty="0">
                <a:solidFill>
                  <a:srgbClr val="FFFFFF"/>
                </a:solidFill>
                <a:latin typeface="Trebuchet MS"/>
                <a:cs typeface="Trebuchet MS"/>
              </a:rPr>
              <a:t>For </a:t>
            </a:r>
            <a:r>
              <a:rPr sz="1450" spc="-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50" spc="-1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450" spc="-65" dirty="0">
                <a:solidFill>
                  <a:srgbClr val="FFFFFF"/>
                </a:solidFill>
                <a:latin typeface="Trebuchet MS"/>
                <a:cs typeface="Trebuchet MS"/>
              </a:rPr>
              <a:t>x</a:t>
            </a:r>
            <a:r>
              <a:rPr sz="1450" spc="-2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450" spc="55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1450" spc="50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1450" spc="-80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1450" spc="-3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450" spc="-215" dirty="0">
                <a:solidFill>
                  <a:srgbClr val="FFFFFF"/>
                </a:solidFill>
                <a:latin typeface="Trebuchet MS"/>
                <a:cs typeface="Trebuchet MS"/>
              </a:rPr>
              <a:t>,</a:t>
            </a:r>
            <a:r>
              <a:rPr sz="1450" spc="-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50" spc="-7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1450" spc="-75" dirty="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sz="1450" spc="-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50" spc="-25" dirty="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sz="1450" spc="8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1450" spc="25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1450" spc="-5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1450" spc="-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50" spc="7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1450" spc="-7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1450" spc="130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1450" spc="-2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450" spc="3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1450" spc="-6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1450" spc="-15" dirty="0">
                <a:solidFill>
                  <a:srgbClr val="FFFFFF"/>
                </a:solidFill>
                <a:latin typeface="Trebuchet MS"/>
                <a:cs typeface="Trebuchet MS"/>
              </a:rPr>
              <a:t>z</a:t>
            </a:r>
            <a:r>
              <a:rPr sz="1450" spc="-3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450" spc="-8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1450" spc="-7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1450" spc="8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1450" spc="4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1450" spc="-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50" spc="-7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1450" spc="4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1450" spc="-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50" spc="-7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1450" spc="30" dirty="0">
                <a:solidFill>
                  <a:srgbClr val="FFFFFF"/>
                </a:solidFill>
                <a:latin typeface="Trebuchet MS"/>
                <a:cs typeface="Trebuchet MS"/>
              </a:rPr>
              <a:t>n  </a:t>
            </a:r>
            <a:r>
              <a:rPr sz="1450" spc="-30" dirty="0">
                <a:solidFill>
                  <a:srgbClr val="FFFFFF"/>
                </a:solidFill>
                <a:latin typeface="Trebuchet MS"/>
                <a:cs typeface="Trebuchet MS"/>
              </a:rPr>
              <a:t>Europe,</a:t>
            </a:r>
            <a:r>
              <a:rPr sz="1450" spc="-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50" spc="20" dirty="0">
                <a:solidFill>
                  <a:srgbClr val="FFFFFF"/>
                </a:solidFill>
                <a:latin typeface="Trebuchet MS"/>
                <a:cs typeface="Trebuchet MS"/>
              </a:rPr>
              <a:t>be</a:t>
            </a:r>
            <a:r>
              <a:rPr sz="1450" spc="-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50" spc="5" dirty="0">
                <a:solidFill>
                  <a:srgbClr val="FFFFFF"/>
                </a:solidFill>
                <a:latin typeface="Trebuchet MS"/>
                <a:cs typeface="Trebuchet MS"/>
              </a:rPr>
              <a:t>assured</a:t>
            </a:r>
            <a:r>
              <a:rPr sz="1450" spc="-40" dirty="0">
                <a:solidFill>
                  <a:srgbClr val="FFFFFF"/>
                </a:solidFill>
                <a:latin typeface="Trebuchet MS"/>
                <a:cs typeface="Trebuchet MS"/>
              </a:rPr>
              <a:t> that </a:t>
            </a:r>
            <a:r>
              <a:rPr sz="1450" spc="-5" dirty="0">
                <a:solidFill>
                  <a:srgbClr val="FFFFFF"/>
                </a:solidFill>
                <a:latin typeface="Trebuchet MS"/>
                <a:cs typeface="Trebuchet MS"/>
              </a:rPr>
              <a:t>Copilot</a:t>
            </a:r>
            <a:r>
              <a:rPr sz="1450" spc="-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50" spc="-5" dirty="0">
                <a:solidFill>
                  <a:srgbClr val="FFFFFF"/>
                </a:solidFill>
                <a:latin typeface="Trebuchet MS"/>
                <a:cs typeface="Trebuchet MS"/>
              </a:rPr>
              <a:t>complies </a:t>
            </a:r>
            <a:r>
              <a:rPr sz="1450" spc="-4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50" spc="-30" dirty="0">
                <a:solidFill>
                  <a:srgbClr val="FFFFFF"/>
                </a:solidFill>
                <a:latin typeface="Trebuchet MS"/>
                <a:cs typeface="Trebuchet MS"/>
              </a:rPr>
              <a:t>with </a:t>
            </a:r>
            <a:r>
              <a:rPr sz="1450" spc="20" dirty="0">
                <a:solidFill>
                  <a:srgbClr val="FFFFFF"/>
                </a:solidFill>
                <a:latin typeface="Trebuchet MS"/>
                <a:cs typeface="Trebuchet MS"/>
              </a:rPr>
              <a:t>our </a:t>
            </a:r>
            <a:r>
              <a:rPr sz="1450" spc="15" dirty="0">
                <a:solidFill>
                  <a:srgbClr val="FFFFFF"/>
                </a:solidFill>
                <a:latin typeface="Trebuchet MS"/>
                <a:cs typeface="Trebuchet MS"/>
              </a:rPr>
              <a:t>processing </a:t>
            </a:r>
            <a:r>
              <a:rPr sz="1450" dirty="0">
                <a:solidFill>
                  <a:srgbClr val="FFFFFF"/>
                </a:solidFill>
                <a:latin typeface="Trebuchet MS"/>
                <a:cs typeface="Trebuchet MS"/>
              </a:rPr>
              <a:t>commitments </a:t>
            </a:r>
            <a:r>
              <a:rPr sz="1450" spc="10" dirty="0">
                <a:solidFill>
                  <a:srgbClr val="FFFFFF"/>
                </a:solidFill>
                <a:latin typeface="Trebuchet MS"/>
                <a:cs typeface="Trebuchet MS"/>
              </a:rPr>
              <a:t>under </a:t>
            </a:r>
            <a:r>
              <a:rPr sz="1450" spc="-4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50" spc="-20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1450" spc="-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50" spc="5" dirty="0">
                <a:solidFill>
                  <a:srgbClr val="FFFFFF"/>
                </a:solidFill>
                <a:latin typeface="Trebuchet MS"/>
                <a:cs typeface="Trebuchet MS"/>
              </a:rPr>
              <a:t>EU</a:t>
            </a:r>
            <a:r>
              <a:rPr sz="1450" spc="-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50" spc="5" dirty="0">
                <a:solidFill>
                  <a:srgbClr val="FFFFFF"/>
                </a:solidFill>
                <a:latin typeface="Trebuchet MS"/>
                <a:cs typeface="Trebuchet MS"/>
              </a:rPr>
              <a:t>Data</a:t>
            </a:r>
            <a:r>
              <a:rPr sz="1450" spc="-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50" spc="-10" dirty="0">
                <a:solidFill>
                  <a:srgbClr val="FFFFFF"/>
                </a:solidFill>
                <a:latin typeface="Trebuchet MS"/>
                <a:cs typeface="Trebuchet MS"/>
              </a:rPr>
              <a:t>Boundary.</a:t>
            </a:r>
            <a:endParaRPr sz="1450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2049759" y="4349213"/>
            <a:ext cx="2201545" cy="5702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5199"/>
              </a:lnSpc>
              <a:spcBef>
                <a:spcPts val="95"/>
              </a:spcBef>
            </a:pPr>
            <a:r>
              <a:rPr sz="1550" b="1" spc="190" dirty="0">
                <a:solidFill>
                  <a:srgbClr val="B9DCD2"/>
                </a:solidFill>
                <a:latin typeface="Trebuchet MS"/>
                <a:cs typeface="Trebuchet MS"/>
              </a:rPr>
              <a:t>W</a:t>
            </a:r>
            <a:r>
              <a:rPr sz="1550" b="1" spc="5" dirty="0">
                <a:solidFill>
                  <a:srgbClr val="B9DCD2"/>
                </a:solidFill>
                <a:latin typeface="Trebuchet MS"/>
                <a:cs typeface="Trebuchet MS"/>
              </a:rPr>
              <a:t>h</a:t>
            </a:r>
            <a:r>
              <a:rPr sz="1550" b="1" spc="-20" dirty="0">
                <a:solidFill>
                  <a:srgbClr val="B9DCD2"/>
                </a:solidFill>
                <a:latin typeface="Trebuchet MS"/>
                <a:cs typeface="Trebuchet MS"/>
              </a:rPr>
              <a:t>a</a:t>
            </a:r>
            <a:r>
              <a:rPr sz="1550" b="1" spc="30" dirty="0">
                <a:solidFill>
                  <a:srgbClr val="B9DCD2"/>
                </a:solidFill>
                <a:latin typeface="Trebuchet MS"/>
                <a:cs typeface="Trebuchet MS"/>
              </a:rPr>
              <a:t>t</a:t>
            </a:r>
            <a:r>
              <a:rPr sz="1550" b="1" spc="-105" dirty="0">
                <a:solidFill>
                  <a:srgbClr val="B9DCD2"/>
                </a:solidFill>
                <a:latin typeface="Trebuchet MS"/>
                <a:cs typeface="Trebuchet MS"/>
              </a:rPr>
              <a:t> </a:t>
            </a:r>
            <a:r>
              <a:rPr sz="1550" b="1" spc="25" dirty="0">
                <a:solidFill>
                  <a:srgbClr val="B9DCD2"/>
                </a:solidFill>
                <a:latin typeface="Trebuchet MS"/>
                <a:cs typeface="Trebuchet MS"/>
              </a:rPr>
              <a:t>a</a:t>
            </a:r>
            <a:r>
              <a:rPr sz="1550" b="1" spc="35" dirty="0">
                <a:solidFill>
                  <a:srgbClr val="B9DCD2"/>
                </a:solidFill>
                <a:latin typeface="Trebuchet MS"/>
                <a:cs typeface="Trebuchet MS"/>
              </a:rPr>
              <a:t>b</a:t>
            </a:r>
            <a:r>
              <a:rPr sz="1550" b="1" spc="65" dirty="0">
                <a:solidFill>
                  <a:srgbClr val="B9DCD2"/>
                </a:solidFill>
                <a:latin typeface="Trebuchet MS"/>
                <a:cs typeface="Trebuchet MS"/>
              </a:rPr>
              <a:t>o</a:t>
            </a:r>
            <a:r>
              <a:rPr sz="1550" b="1" spc="5" dirty="0">
                <a:solidFill>
                  <a:srgbClr val="B9DCD2"/>
                </a:solidFill>
                <a:latin typeface="Trebuchet MS"/>
                <a:cs typeface="Trebuchet MS"/>
              </a:rPr>
              <a:t>u</a:t>
            </a:r>
            <a:r>
              <a:rPr sz="1550" b="1" spc="30" dirty="0">
                <a:solidFill>
                  <a:srgbClr val="B9DCD2"/>
                </a:solidFill>
                <a:latin typeface="Trebuchet MS"/>
                <a:cs typeface="Trebuchet MS"/>
              </a:rPr>
              <a:t>t</a:t>
            </a:r>
            <a:r>
              <a:rPr sz="1550" b="1" spc="-105" dirty="0">
                <a:solidFill>
                  <a:srgbClr val="B9DCD2"/>
                </a:solidFill>
                <a:latin typeface="Trebuchet MS"/>
                <a:cs typeface="Trebuchet MS"/>
              </a:rPr>
              <a:t> </a:t>
            </a:r>
            <a:r>
              <a:rPr sz="1550" b="1" spc="-45" dirty="0">
                <a:solidFill>
                  <a:srgbClr val="B9DCD2"/>
                </a:solidFill>
                <a:latin typeface="Trebuchet MS"/>
                <a:cs typeface="Trebuchet MS"/>
              </a:rPr>
              <a:t>e</a:t>
            </a:r>
            <a:r>
              <a:rPr sz="1550" b="1" spc="140" dirty="0">
                <a:solidFill>
                  <a:srgbClr val="B9DCD2"/>
                </a:solidFill>
                <a:latin typeface="Trebuchet MS"/>
                <a:cs typeface="Trebuchet MS"/>
              </a:rPr>
              <a:t>D</a:t>
            </a:r>
            <a:r>
              <a:rPr sz="1550" b="1" spc="-45" dirty="0">
                <a:solidFill>
                  <a:srgbClr val="B9DCD2"/>
                </a:solidFill>
                <a:latin typeface="Trebuchet MS"/>
                <a:cs typeface="Trebuchet MS"/>
              </a:rPr>
              <a:t>i</a:t>
            </a:r>
            <a:r>
              <a:rPr sz="1550" b="1" spc="60" dirty="0">
                <a:solidFill>
                  <a:srgbClr val="B9DCD2"/>
                </a:solidFill>
                <a:latin typeface="Trebuchet MS"/>
                <a:cs typeface="Trebuchet MS"/>
              </a:rPr>
              <a:t>s</a:t>
            </a:r>
            <a:r>
              <a:rPr sz="1550" b="1" spc="25" dirty="0">
                <a:solidFill>
                  <a:srgbClr val="B9DCD2"/>
                </a:solidFill>
                <a:latin typeface="Trebuchet MS"/>
                <a:cs typeface="Trebuchet MS"/>
              </a:rPr>
              <a:t>c</a:t>
            </a:r>
            <a:r>
              <a:rPr sz="1550" b="1" spc="35" dirty="0">
                <a:solidFill>
                  <a:srgbClr val="B9DCD2"/>
                </a:solidFill>
                <a:latin typeface="Trebuchet MS"/>
                <a:cs typeface="Trebuchet MS"/>
              </a:rPr>
              <a:t>o</a:t>
            </a:r>
            <a:r>
              <a:rPr sz="1550" b="1" spc="15" dirty="0">
                <a:solidFill>
                  <a:srgbClr val="B9DCD2"/>
                </a:solidFill>
                <a:latin typeface="Trebuchet MS"/>
                <a:cs typeface="Trebuchet MS"/>
              </a:rPr>
              <a:t>v</a:t>
            </a:r>
            <a:r>
              <a:rPr sz="1550" b="1" spc="-35" dirty="0">
                <a:solidFill>
                  <a:srgbClr val="B9DCD2"/>
                </a:solidFill>
                <a:latin typeface="Trebuchet MS"/>
                <a:cs typeface="Trebuchet MS"/>
              </a:rPr>
              <a:t>e</a:t>
            </a:r>
            <a:r>
              <a:rPr sz="1550" b="1" dirty="0">
                <a:solidFill>
                  <a:srgbClr val="B9DCD2"/>
                </a:solidFill>
                <a:latin typeface="Trebuchet MS"/>
                <a:cs typeface="Trebuchet MS"/>
              </a:rPr>
              <a:t>r</a:t>
            </a:r>
            <a:r>
              <a:rPr sz="1550" b="1" spc="40" dirty="0">
                <a:solidFill>
                  <a:srgbClr val="B9DCD2"/>
                </a:solidFill>
                <a:latin typeface="Trebuchet MS"/>
                <a:cs typeface="Trebuchet MS"/>
              </a:rPr>
              <a:t>y  </a:t>
            </a:r>
            <a:r>
              <a:rPr sz="1550" b="1" spc="25" dirty="0">
                <a:solidFill>
                  <a:srgbClr val="B9DCD2"/>
                </a:solidFill>
                <a:latin typeface="Trebuchet MS"/>
                <a:cs typeface="Trebuchet MS"/>
              </a:rPr>
              <a:t>and</a:t>
            </a:r>
            <a:r>
              <a:rPr sz="1550" b="1" spc="-110" dirty="0">
                <a:solidFill>
                  <a:srgbClr val="B9DCD2"/>
                </a:solidFill>
                <a:latin typeface="Trebuchet MS"/>
                <a:cs typeface="Trebuchet MS"/>
              </a:rPr>
              <a:t> </a:t>
            </a:r>
            <a:r>
              <a:rPr sz="1550" b="1" spc="15" dirty="0">
                <a:solidFill>
                  <a:srgbClr val="B9DCD2"/>
                </a:solidFill>
                <a:latin typeface="Trebuchet MS"/>
                <a:cs typeface="Trebuchet MS"/>
              </a:rPr>
              <a:t>legal</a:t>
            </a:r>
            <a:r>
              <a:rPr sz="1550" b="1" spc="-110" dirty="0">
                <a:solidFill>
                  <a:srgbClr val="B9DCD2"/>
                </a:solidFill>
                <a:latin typeface="Trebuchet MS"/>
                <a:cs typeface="Trebuchet MS"/>
              </a:rPr>
              <a:t> </a:t>
            </a:r>
            <a:r>
              <a:rPr sz="1550" b="1" spc="20" dirty="0">
                <a:solidFill>
                  <a:srgbClr val="B9DCD2"/>
                </a:solidFill>
                <a:latin typeface="Trebuchet MS"/>
                <a:cs typeface="Trebuchet MS"/>
              </a:rPr>
              <a:t>holds?</a:t>
            </a:r>
            <a:endParaRPr sz="1550"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2049759" y="5436091"/>
            <a:ext cx="3258820" cy="165925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23200"/>
              </a:lnSpc>
              <a:spcBef>
                <a:spcPts val="90"/>
              </a:spcBef>
            </a:pPr>
            <a:r>
              <a:rPr sz="1450" spc="-5" dirty="0">
                <a:solidFill>
                  <a:srgbClr val="FFFFFF"/>
                </a:solidFill>
                <a:latin typeface="Trebuchet MS"/>
                <a:cs typeface="Trebuchet MS"/>
              </a:rPr>
              <a:t>Copilot </a:t>
            </a:r>
            <a:r>
              <a:rPr sz="1450" spc="20" dirty="0">
                <a:solidFill>
                  <a:srgbClr val="FFFFFF"/>
                </a:solidFill>
                <a:latin typeface="Trebuchet MS"/>
                <a:cs typeface="Trebuchet MS"/>
              </a:rPr>
              <a:t>prompts </a:t>
            </a:r>
            <a:r>
              <a:rPr sz="1450" spc="25" dirty="0">
                <a:solidFill>
                  <a:srgbClr val="FFFFFF"/>
                </a:solidFill>
                <a:latin typeface="Trebuchet MS"/>
                <a:cs typeface="Trebuchet MS"/>
              </a:rPr>
              <a:t>and </a:t>
            </a:r>
            <a:r>
              <a:rPr sz="1450" spc="15" dirty="0">
                <a:solidFill>
                  <a:srgbClr val="FFFFFF"/>
                </a:solidFill>
                <a:latin typeface="Trebuchet MS"/>
                <a:cs typeface="Trebuchet MS"/>
              </a:rPr>
              <a:t>responses </a:t>
            </a:r>
            <a:r>
              <a:rPr sz="1450" spc="-35" dirty="0">
                <a:solidFill>
                  <a:srgbClr val="FFFFFF"/>
                </a:solidFill>
                <a:latin typeface="Trebuchet MS"/>
                <a:cs typeface="Trebuchet MS"/>
              </a:rPr>
              <a:t>are </a:t>
            </a:r>
            <a:r>
              <a:rPr sz="1450" spc="-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50" dirty="0">
                <a:solidFill>
                  <a:srgbClr val="FFFFFF"/>
                </a:solidFill>
                <a:latin typeface="Trebuchet MS"/>
                <a:cs typeface="Trebuchet MS"/>
              </a:rPr>
              <a:t>considered </a:t>
            </a:r>
            <a:r>
              <a:rPr sz="1450" spc="5" dirty="0">
                <a:solidFill>
                  <a:srgbClr val="FFFFFF"/>
                </a:solidFill>
                <a:latin typeface="Trebuchet MS"/>
                <a:cs typeface="Trebuchet MS"/>
              </a:rPr>
              <a:t>your </a:t>
            </a:r>
            <a:r>
              <a:rPr sz="1450" spc="-55" dirty="0">
                <a:solidFill>
                  <a:srgbClr val="FFFFFF"/>
                </a:solidFill>
                <a:latin typeface="Trebuchet MS"/>
                <a:cs typeface="Trebuchet MS"/>
              </a:rPr>
              <a:t>data. </a:t>
            </a:r>
            <a:r>
              <a:rPr sz="1450" spc="5" dirty="0">
                <a:solidFill>
                  <a:srgbClr val="FFFFFF"/>
                </a:solidFill>
                <a:latin typeface="Trebuchet MS"/>
                <a:cs typeface="Trebuchet MS"/>
              </a:rPr>
              <a:t>You </a:t>
            </a:r>
            <a:r>
              <a:rPr sz="1450" spc="-5" dirty="0">
                <a:solidFill>
                  <a:srgbClr val="FFFFFF"/>
                </a:solidFill>
                <a:latin typeface="Trebuchet MS"/>
                <a:cs typeface="Trebuchet MS"/>
              </a:rPr>
              <a:t>can </a:t>
            </a:r>
            <a:r>
              <a:rPr sz="1450" spc="15" dirty="0">
                <a:solidFill>
                  <a:srgbClr val="FFFFFF"/>
                </a:solidFill>
                <a:latin typeface="Trebuchet MS"/>
                <a:cs typeface="Trebuchet MS"/>
              </a:rPr>
              <a:t>query </a:t>
            </a:r>
            <a:r>
              <a:rPr sz="1450" spc="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50" spc="-30" dirty="0">
                <a:solidFill>
                  <a:srgbClr val="FFFFFF"/>
                </a:solidFill>
                <a:latin typeface="Trebuchet MS"/>
                <a:cs typeface="Trebuchet MS"/>
              </a:rPr>
              <a:t>with </a:t>
            </a:r>
            <a:r>
              <a:rPr sz="1450" dirty="0">
                <a:solidFill>
                  <a:srgbClr val="FFFFFF"/>
                </a:solidFill>
                <a:latin typeface="Trebuchet MS"/>
                <a:cs typeface="Trebuchet MS"/>
              </a:rPr>
              <a:t>eDiscovery</a:t>
            </a:r>
            <a:r>
              <a:rPr sz="1450" spc="-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50" spc="15" dirty="0">
                <a:solidFill>
                  <a:srgbClr val="FFFFFF"/>
                </a:solidFill>
                <a:latin typeface="Trebuchet MS"/>
                <a:cs typeface="Trebuchet MS"/>
              </a:rPr>
              <a:t>or</a:t>
            </a:r>
            <a:r>
              <a:rPr sz="1450" spc="-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50" dirty="0">
                <a:solidFill>
                  <a:srgbClr val="FFFFFF"/>
                </a:solidFill>
                <a:latin typeface="Trebuchet MS"/>
                <a:cs typeface="Trebuchet MS"/>
              </a:rPr>
              <a:t>apply</a:t>
            </a:r>
            <a:r>
              <a:rPr sz="1450" spc="-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50" spc="-15" dirty="0">
                <a:solidFill>
                  <a:srgbClr val="FFFFFF"/>
                </a:solidFill>
                <a:latin typeface="Trebuchet MS"/>
                <a:cs typeface="Trebuchet MS"/>
              </a:rPr>
              <a:t>legal</a:t>
            </a:r>
            <a:r>
              <a:rPr sz="1450" spc="-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50" spc="25" dirty="0">
                <a:solidFill>
                  <a:srgbClr val="FFFFFF"/>
                </a:solidFill>
                <a:latin typeface="Trebuchet MS"/>
                <a:cs typeface="Trebuchet MS"/>
              </a:rPr>
              <a:t>hold</a:t>
            </a:r>
            <a:r>
              <a:rPr sz="1450" spc="-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50" spc="-50" dirty="0">
                <a:solidFill>
                  <a:srgbClr val="FFFFFF"/>
                </a:solidFill>
                <a:latin typeface="Trebuchet MS"/>
                <a:cs typeface="Trebuchet MS"/>
              </a:rPr>
              <a:t>just </a:t>
            </a:r>
            <a:r>
              <a:rPr sz="1450" spc="-4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50" spc="-55" dirty="0">
                <a:solidFill>
                  <a:srgbClr val="FFFFFF"/>
                </a:solidFill>
                <a:latin typeface="Trebuchet MS"/>
                <a:cs typeface="Trebuchet MS"/>
              </a:rPr>
              <a:t>like </a:t>
            </a:r>
            <a:r>
              <a:rPr sz="1450" dirty="0">
                <a:solidFill>
                  <a:srgbClr val="FFFFFF"/>
                </a:solidFill>
                <a:latin typeface="Trebuchet MS"/>
                <a:cs typeface="Trebuchet MS"/>
              </a:rPr>
              <a:t>any </a:t>
            </a:r>
            <a:r>
              <a:rPr sz="1450" spc="-10" dirty="0">
                <a:solidFill>
                  <a:srgbClr val="FFFFFF"/>
                </a:solidFill>
                <a:latin typeface="Trebuchet MS"/>
                <a:cs typeface="Trebuchet MS"/>
              </a:rPr>
              <a:t>other </a:t>
            </a:r>
            <a:r>
              <a:rPr sz="1450" spc="-45" dirty="0">
                <a:solidFill>
                  <a:srgbClr val="FFFFFF"/>
                </a:solidFill>
                <a:latin typeface="Trebuchet MS"/>
                <a:cs typeface="Trebuchet MS"/>
              </a:rPr>
              <a:t>content. </a:t>
            </a:r>
            <a:r>
              <a:rPr sz="1450" spc="-5" dirty="0">
                <a:solidFill>
                  <a:srgbClr val="FFFFFF"/>
                </a:solidFill>
                <a:latin typeface="Trebuchet MS"/>
                <a:cs typeface="Trebuchet MS"/>
              </a:rPr>
              <a:t>Copilot </a:t>
            </a:r>
            <a:r>
              <a:rPr sz="1450" spc="-35" dirty="0">
                <a:solidFill>
                  <a:srgbClr val="FFFFFF"/>
                </a:solidFill>
                <a:latin typeface="Trebuchet MS"/>
                <a:cs typeface="Trebuchet MS"/>
              </a:rPr>
              <a:t>activities </a:t>
            </a:r>
            <a:r>
              <a:rPr sz="1450" spc="-4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50" spc="-35" dirty="0">
                <a:solidFill>
                  <a:srgbClr val="FFFFFF"/>
                </a:solidFill>
                <a:latin typeface="Trebuchet MS"/>
                <a:cs typeface="Trebuchet MS"/>
              </a:rPr>
              <a:t>are </a:t>
            </a:r>
            <a:r>
              <a:rPr sz="1450" spc="-15" dirty="0">
                <a:solidFill>
                  <a:srgbClr val="FFFFFF"/>
                </a:solidFill>
                <a:latin typeface="Trebuchet MS"/>
                <a:cs typeface="Trebuchet MS"/>
              </a:rPr>
              <a:t>always </a:t>
            </a:r>
            <a:r>
              <a:rPr sz="1450" spc="-30" dirty="0">
                <a:solidFill>
                  <a:srgbClr val="FFFFFF"/>
                </a:solidFill>
                <a:latin typeface="Trebuchet MS"/>
                <a:cs typeface="Trebuchet MS"/>
              </a:rPr>
              <a:t>available </a:t>
            </a:r>
            <a:r>
              <a:rPr sz="1450" spc="-15" dirty="0">
                <a:solidFill>
                  <a:srgbClr val="FFFFFF"/>
                </a:solidFill>
                <a:latin typeface="Trebuchet MS"/>
                <a:cs typeface="Trebuchet MS"/>
              </a:rPr>
              <a:t>in </a:t>
            </a:r>
            <a:r>
              <a:rPr sz="1450" spc="5" dirty="0">
                <a:solidFill>
                  <a:srgbClr val="FFFFFF"/>
                </a:solidFill>
                <a:latin typeface="Trebuchet MS"/>
                <a:cs typeface="Trebuchet MS"/>
              </a:rPr>
              <a:t>your </a:t>
            </a:r>
            <a:r>
              <a:rPr sz="1450" spc="-15" dirty="0">
                <a:solidFill>
                  <a:srgbClr val="FFFFFF"/>
                </a:solidFill>
                <a:latin typeface="Trebuchet MS"/>
                <a:cs typeface="Trebuchet MS"/>
              </a:rPr>
              <a:t>audit </a:t>
            </a:r>
            <a:r>
              <a:rPr sz="1450" spc="45" dirty="0">
                <a:solidFill>
                  <a:srgbClr val="FFFFFF"/>
                </a:solidFill>
                <a:latin typeface="Trebuchet MS"/>
                <a:cs typeface="Trebuchet MS"/>
              </a:rPr>
              <a:t>log </a:t>
            </a:r>
            <a:r>
              <a:rPr sz="1450" spc="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50" spc="25" dirty="0">
                <a:solidFill>
                  <a:srgbClr val="FFFFFF"/>
                </a:solidFill>
                <a:latin typeface="Trebuchet MS"/>
                <a:cs typeface="Trebuchet MS"/>
              </a:rPr>
              <a:t>should</a:t>
            </a:r>
            <a:r>
              <a:rPr sz="1450" spc="-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50" spc="35" dirty="0">
                <a:solidFill>
                  <a:srgbClr val="FFFFFF"/>
                </a:solidFill>
                <a:latin typeface="Trebuchet MS"/>
                <a:cs typeface="Trebuchet MS"/>
              </a:rPr>
              <a:t>you</a:t>
            </a:r>
            <a:r>
              <a:rPr sz="1450" spc="-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50" spc="15" dirty="0">
                <a:solidFill>
                  <a:srgbClr val="FFFFFF"/>
                </a:solidFill>
                <a:latin typeface="Trebuchet MS"/>
                <a:cs typeface="Trebuchet MS"/>
              </a:rPr>
              <a:t>need</a:t>
            </a:r>
            <a:r>
              <a:rPr sz="1450" spc="-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50" spc="-10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1450" spc="-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50" spc="-50" dirty="0">
                <a:solidFill>
                  <a:srgbClr val="FFFFFF"/>
                </a:solidFill>
                <a:latin typeface="Trebuchet MS"/>
                <a:cs typeface="Trebuchet MS"/>
              </a:rPr>
              <a:t>refer</a:t>
            </a:r>
            <a:r>
              <a:rPr sz="1450" spc="-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50" spc="-10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1450" spc="-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50" spc="-45" dirty="0">
                <a:solidFill>
                  <a:srgbClr val="FFFFFF"/>
                </a:solidFill>
                <a:latin typeface="Trebuchet MS"/>
                <a:cs typeface="Trebuchet MS"/>
              </a:rPr>
              <a:t>them.</a:t>
            </a:r>
            <a:endParaRPr sz="1450">
              <a:latin typeface="Trebuchet MS"/>
              <a:cs typeface="Trebuchet M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5735512" y="4349213"/>
            <a:ext cx="2522855" cy="84264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5199"/>
              </a:lnSpc>
              <a:spcBef>
                <a:spcPts val="95"/>
              </a:spcBef>
            </a:pPr>
            <a:r>
              <a:rPr sz="1550" b="1" spc="100" dirty="0">
                <a:solidFill>
                  <a:srgbClr val="B9DCD2"/>
                </a:solidFill>
                <a:latin typeface="Trebuchet MS"/>
                <a:cs typeface="Trebuchet MS"/>
              </a:rPr>
              <a:t>A</a:t>
            </a:r>
            <a:r>
              <a:rPr sz="1550" b="1" spc="-40" dirty="0">
                <a:solidFill>
                  <a:srgbClr val="B9DCD2"/>
                </a:solidFill>
                <a:latin typeface="Trebuchet MS"/>
                <a:cs typeface="Trebuchet MS"/>
              </a:rPr>
              <a:t>re</a:t>
            </a:r>
            <a:r>
              <a:rPr sz="1550" b="1" spc="-105" dirty="0">
                <a:solidFill>
                  <a:srgbClr val="B9DCD2"/>
                </a:solidFill>
                <a:latin typeface="Trebuchet MS"/>
                <a:cs typeface="Trebuchet MS"/>
              </a:rPr>
              <a:t> </a:t>
            </a:r>
            <a:r>
              <a:rPr sz="1550" b="1" spc="15" dirty="0">
                <a:solidFill>
                  <a:srgbClr val="B9DCD2"/>
                </a:solidFill>
                <a:latin typeface="Trebuchet MS"/>
                <a:cs typeface="Trebuchet MS"/>
              </a:rPr>
              <a:t>t</a:t>
            </a:r>
            <a:r>
              <a:rPr sz="1550" b="1" spc="5" dirty="0">
                <a:solidFill>
                  <a:srgbClr val="B9DCD2"/>
                </a:solidFill>
                <a:latin typeface="Trebuchet MS"/>
                <a:cs typeface="Trebuchet MS"/>
              </a:rPr>
              <a:t>h</a:t>
            </a:r>
            <a:r>
              <a:rPr sz="1550" b="1" spc="-45" dirty="0">
                <a:solidFill>
                  <a:srgbClr val="B9DCD2"/>
                </a:solidFill>
                <a:latin typeface="Trebuchet MS"/>
                <a:cs typeface="Trebuchet MS"/>
              </a:rPr>
              <a:t>e</a:t>
            </a:r>
            <a:r>
              <a:rPr sz="1550" b="1" spc="-40" dirty="0">
                <a:solidFill>
                  <a:srgbClr val="B9DCD2"/>
                </a:solidFill>
                <a:latin typeface="Trebuchet MS"/>
                <a:cs typeface="Trebuchet MS"/>
              </a:rPr>
              <a:t>re</a:t>
            </a:r>
            <a:r>
              <a:rPr sz="1550" b="1" spc="-105" dirty="0">
                <a:solidFill>
                  <a:srgbClr val="B9DCD2"/>
                </a:solidFill>
                <a:latin typeface="Trebuchet MS"/>
                <a:cs typeface="Trebuchet MS"/>
              </a:rPr>
              <a:t> </a:t>
            </a:r>
            <a:r>
              <a:rPr sz="1550" b="1" spc="25" dirty="0">
                <a:solidFill>
                  <a:srgbClr val="B9DCD2"/>
                </a:solidFill>
                <a:latin typeface="Trebuchet MS"/>
                <a:cs typeface="Trebuchet MS"/>
              </a:rPr>
              <a:t>c</a:t>
            </a:r>
            <a:r>
              <a:rPr sz="1550" b="1" spc="60" dirty="0">
                <a:solidFill>
                  <a:srgbClr val="B9DCD2"/>
                </a:solidFill>
                <a:latin typeface="Trebuchet MS"/>
                <a:cs typeface="Trebuchet MS"/>
              </a:rPr>
              <a:t>o</a:t>
            </a:r>
            <a:r>
              <a:rPr sz="1550" b="1" spc="25" dirty="0">
                <a:solidFill>
                  <a:srgbClr val="B9DCD2"/>
                </a:solidFill>
                <a:latin typeface="Trebuchet MS"/>
                <a:cs typeface="Trebuchet MS"/>
              </a:rPr>
              <a:t>p</a:t>
            </a:r>
            <a:r>
              <a:rPr sz="1550" b="1" spc="50" dirty="0">
                <a:solidFill>
                  <a:srgbClr val="B9DCD2"/>
                </a:solidFill>
                <a:latin typeface="Trebuchet MS"/>
                <a:cs typeface="Trebuchet MS"/>
              </a:rPr>
              <a:t>y</a:t>
            </a:r>
            <a:r>
              <a:rPr sz="1550" b="1" spc="-30" dirty="0">
                <a:solidFill>
                  <a:srgbClr val="B9DCD2"/>
                </a:solidFill>
                <a:latin typeface="Trebuchet MS"/>
                <a:cs typeface="Trebuchet MS"/>
              </a:rPr>
              <a:t>ri</a:t>
            </a:r>
            <a:r>
              <a:rPr sz="1550" b="1" spc="180" dirty="0">
                <a:solidFill>
                  <a:srgbClr val="B9DCD2"/>
                </a:solidFill>
                <a:latin typeface="Trebuchet MS"/>
                <a:cs typeface="Trebuchet MS"/>
              </a:rPr>
              <a:t>g</a:t>
            </a:r>
            <a:r>
              <a:rPr sz="1550" b="1" spc="-10" dirty="0">
                <a:solidFill>
                  <a:srgbClr val="B9DCD2"/>
                </a:solidFill>
                <a:latin typeface="Trebuchet MS"/>
                <a:cs typeface="Trebuchet MS"/>
              </a:rPr>
              <a:t>h</a:t>
            </a:r>
            <a:r>
              <a:rPr sz="1550" b="1" spc="30" dirty="0">
                <a:solidFill>
                  <a:srgbClr val="B9DCD2"/>
                </a:solidFill>
                <a:latin typeface="Trebuchet MS"/>
                <a:cs typeface="Trebuchet MS"/>
              </a:rPr>
              <a:t>t</a:t>
            </a:r>
            <a:r>
              <a:rPr sz="1550" b="1" spc="-105" dirty="0">
                <a:solidFill>
                  <a:srgbClr val="B9DCD2"/>
                </a:solidFill>
                <a:latin typeface="Trebuchet MS"/>
                <a:cs typeface="Trebuchet MS"/>
              </a:rPr>
              <a:t> </a:t>
            </a:r>
            <a:r>
              <a:rPr sz="1550" b="1" spc="-35" dirty="0">
                <a:solidFill>
                  <a:srgbClr val="B9DCD2"/>
                </a:solidFill>
                <a:latin typeface="Trebuchet MS"/>
                <a:cs typeface="Trebuchet MS"/>
              </a:rPr>
              <a:t>r</a:t>
            </a:r>
            <a:r>
              <a:rPr sz="1550" b="1" spc="-30" dirty="0">
                <a:solidFill>
                  <a:srgbClr val="B9DCD2"/>
                </a:solidFill>
                <a:latin typeface="Trebuchet MS"/>
                <a:cs typeface="Trebuchet MS"/>
              </a:rPr>
              <a:t>i</a:t>
            </a:r>
            <a:r>
              <a:rPr sz="1550" b="1" spc="40" dirty="0">
                <a:solidFill>
                  <a:srgbClr val="B9DCD2"/>
                </a:solidFill>
                <a:latin typeface="Trebuchet MS"/>
                <a:cs typeface="Trebuchet MS"/>
              </a:rPr>
              <a:t>s</a:t>
            </a:r>
            <a:r>
              <a:rPr sz="1550" b="1" spc="50" dirty="0">
                <a:solidFill>
                  <a:srgbClr val="B9DCD2"/>
                </a:solidFill>
                <a:latin typeface="Trebuchet MS"/>
                <a:cs typeface="Trebuchet MS"/>
              </a:rPr>
              <a:t>k</a:t>
            </a:r>
            <a:r>
              <a:rPr sz="1550" b="1" spc="55" dirty="0">
                <a:solidFill>
                  <a:srgbClr val="B9DCD2"/>
                </a:solidFill>
                <a:latin typeface="Trebuchet MS"/>
                <a:cs typeface="Trebuchet MS"/>
              </a:rPr>
              <a:t>s </a:t>
            </a:r>
            <a:r>
              <a:rPr sz="1550" b="1" spc="45" dirty="0">
                <a:solidFill>
                  <a:srgbClr val="B9DCD2"/>
                </a:solidFill>
                <a:latin typeface="Trebuchet MS"/>
                <a:cs typeface="Trebuchet MS"/>
              </a:rPr>
              <a:t> </a:t>
            </a:r>
            <a:r>
              <a:rPr sz="1550" b="1" spc="-45" dirty="0">
                <a:solidFill>
                  <a:srgbClr val="B9DCD2"/>
                </a:solidFill>
                <a:latin typeface="Trebuchet MS"/>
                <a:cs typeface="Trebuchet MS"/>
              </a:rPr>
              <a:t>i</a:t>
            </a:r>
            <a:r>
              <a:rPr sz="1550" b="1" spc="15" dirty="0">
                <a:solidFill>
                  <a:srgbClr val="B9DCD2"/>
                </a:solidFill>
                <a:latin typeface="Trebuchet MS"/>
                <a:cs typeface="Trebuchet MS"/>
              </a:rPr>
              <a:t>n</a:t>
            </a:r>
            <a:r>
              <a:rPr sz="1550" b="1" spc="-105" dirty="0">
                <a:solidFill>
                  <a:srgbClr val="B9DCD2"/>
                </a:solidFill>
                <a:latin typeface="Trebuchet MS"/>
                <a:cs typeface="Trebuchet MS"/>
              </a:rPr>
              <a:t> </a:t>
            </a:r>
            <a:r>
              <a:rPr sz="1550" b="1" spc="5" dirty="0">
                <a:solidFill>
                  <a:srgbClr val="B9DCD2"/>
                </a:solidFill>
                <a:latin typeface="Trebuchet MS"/>
                <a:cs typeface="Trebuchet MS"/>
              </a:rPr>
              <a:t>u</a:t>
            </a:r>
            <a:r>
              <a:rPr sz="1550" b="1" spc="60" dirty="0">
                <a:solidFill>
                  <a:srgbClr val="B9DCD2"/>
                </a:solidFill>
                <a:latin typeface="Trebuchet MS"/>
                <a:cs typeface="Trebuchet MS"/>
              </a:rPr>
              <a:t>s</a:t>
            </a:r>
            <a:r>
              <a:rPr sz="1550" b="1" spc="-45" dirty="0">
                <a:solidFill>
                  <a:srgbClr val="B9DCD2"/>
                </a:solidFill>
                <a:latin typeface="Trebuchet MS"/>
                <a:cs typeface="Trebuchet MS"/>
              </a:rPr>
              <a:t>i</a:t>
            </a:r>
            <a:r>
              <a:rPr sz="1550" b="1" spc="15" dirty="0">
                <a:solidFill>
                  <a:srgbClr val="B9DCD2"/>
                </a:solidFill>
                <a:latin typeface="Trebuchet MS"/>
                <a:cs typeface="Trebuchet MS"/>
              </a:rPr>
              <a:t>n</a:t>
            </a:r>
            <a:r>
              <a:rPr sz="1550" b="1" spc="185" dirty="0">
                <a:solidFill>
                  <a:srgbClr val="B9DCD2"/>
                </a:solidFill>
                <a:latin typeface="Trebuchet MS"/>
                <a:cs typeface="Trebuchet MS"/>
              </a:rPr>
              <a:t>g</a:t>
            </a:r>
            <a:r>
              <a:rPr sz="1550" b="1" spc="-105" dirty="0">
                <a:solidFill>
                  <a:srgbClr val="B9DCD2"/>
                </a:solidFill>
                <a:latin typeface="Trebuchet MS"/>
                <a:cs typeface="Trebuchet MS"/>
              </a:rPr>
              <a:t> </a:t>
            </a:r>
            <a:r>
              <a:rPr sz="1550" b="1" spc="25" dirty="0">
                <a:solidFill>
                  <a:srgbClr val="B9DCD2"/>
                </a:solidFill>
                <a:latin typeface="Trebuchet MS"/>
                <a:cs typeface="Trebuchet MS"/>
              </a:rPr>
              <a:t>c</a:t>
            </a:r>
            <a:r>
              <a:rPr sz="1550" b="1" spc="65" dirty="0">
                <a:solidFill>
                  <a:srgbClr val="B9DCD2"/>
                </a:solidFill>
                <a:latin typeface="Trebuchet MS"/>
                <a:cs typeface="Trebuchet MS"/>
              </a:rPr>
              <a:t>o</a:t>
            </a:r>
            <a:r>
              <a:rPr sz="1550" b="1" dirty="0">
                <a:solidFill>
                  <a:srgbClr val="B9DCD2"/>
                </a:solidFill>
                <a:latin typeface="Trebuchet MS"/>
                <a:cs typeface="Trebuchet MS"/>
              </a:rPr>
              <a:t>n</a:t>
            </a:r>
            <a:r>
              <a:rPr sz="1550" b="1" spc="5" dirty="0">
                <a:solidFill>
                  <a:srgbClr val="B9DCD2"/>
                </a:solidFill>
                <a:latin typeface="Trebuchet MS"/>
                <a:cs typeface="Trebuchet MS"/>
              </a:rPr>
              <a:t>t</a:t>
            </a:r>
            <a:r>
              <a:rPr sz="1550" b="1" spc="-20" dirty="0">
                <a:solidFill>
                  <a:srgbClr val="B9DCD2"/>
                </a:solidFill>
                <a:latin typeface="Trebuchet MS"/>
                <a:cs typeface="Trebuchet MS"/>
              </a:rPr>
              <a:t>e</a:t>
            </a:r>
            <a:r>
              <a:rPr sz="1550" b="1" spc="-30" dirty="0">
                <a:solidFill>
                  <a:srgbClr val="B9DCD2"/>
                </a:solidFill>
                <a:latin typeface="Trebuchet MS"/>
                <a:cs typeface="Trebuchet MS"/>
              </a:rPr>
              <a:t>n</a:t>
            </a:r>
            <a:r>
              <a:rPr sz="1550" b="1" spc="30" dirty="0">
                <a:solidFill>
                  <a:srgbClr val="B9DCD2"/>
                </a:solidFill>
                <a:latin typeface="Trebuchet MS"/>
                <a:cs typeface="Trebuchet MS"/>
              </a:rPr>
              <a:t>t</a:t>
            </a:r>
            <a:r>
              <a:rPr sz="1550" b="1" spc="-105" dirty="0">
                <a:solidFill>
                  <a:srgbClr val="B9DCD2"/>
                </a:solidFill>
                <a:latin typeface="Trebuchet MS"/>
                <a:cs typeface="Trebuchet MS"/>
              </a:rPr>
              <a:t> </a:t>
            </a:r>
            <a:r>
              <a:rPr sz="1550" b="1" spc="185" dirty="0">
                <a:solidFill>
                  <a:srgbClr val="B9DCD2"/>
                </a:solidFill>
                <a:latin typeface="Trebuchet MS"/>
                <a:cs typeface="Trebuchet MS"/>
              </a:rPr>
              <a:t>g</a:t>
            </a:r>
            <a:r>
              <a:rPr sz="1550" b="1" spc="-20" dirty="0">
                <a:solidFill>
                  <a:srgbClr val="B9DCD2"/>
                </a:solidFill>
                <a:latin typeface="Trebuchet MS"/>
                <a:cs typeface="Trebuchet MS"/>
              </a:rPr>
              <a:t>e</a:t>
            </a:r>
            <a:r>
              <a:rPr sz="1550" b="1" spc="-15" dirty="0">
                <a:solidFill>
                  <a:srgbClr val="B9DCD2"/>
                </a:solidFill>
                <a:latin typeface="Trebuchet MS"/>
                <a:cs typeface="Trebuchet MS"/>
              </a:rPr>
              <a:t>n</a:t>
            </a:r>
            <a:r>
              <a:rPr sz="1550" b="1" spc="-30" dirty="0">
                <a:solidFill>
                  <a:srgbClr val="B9DCD2"/>
                </a:solidFill>
                <a:latin typeface="Trebuchet MS"/>
                <a:cs typeface="Trebuchet MS"/>
              </a:rPr>
              <a:t>er</a:t>
            </a:r>
            <a:r>
              <a:rPr sz="1550" b="1" spc="-20" dirty="0">
                <a:solidFill>
                  <a:srgbClr val="B9DCD2"/>
                </a:solidFill>
                <a:latin typeface="Trebuchet MS"/>
                <a:cs typeface="Trebuchet MS"/>
              </a:rPr>
              <a:t>a</a:t>
            </a:r>
            <a:r>
              <a:rPr sz="1550" b="1" spc="5" dirty="0">
                <a:solidFill>
                  <a:srgbClr val="B9DCD2"/>
                </a:solidFill>
                <a:latin typeface="Trebuchet MS"/>
                <a:cs typeface="Trebuchet MS"/>
              </a:rPr>
              <a:t>t</a:t>
            </a:r>
            <a:r>
              <a:rPr sz="1550" b="1" spc="-40" dirty="0">
                <a:solidFill>
                  <a:srgbClr val="B9DCD2"/>
                </a:solidFill>
                <a:latin typeface="Trebuchet MS"/>
                <a:cs typeface="Trebuchet MS"/>
              </a:rPr>
              <a:t>e</a:t>
            </a:r>
            <a:r>
              <a:rPr sz="1550" b="1" spc="45" dirty="0">
                <a:solidFill>
                  <a:srgbClr val="B9DCD2"/>
                </a:solidFill>
                <a:latin typeface="Trebuchet MS"/>
                <a:cs typeface="Trebuchet MS"/>
              </a:rPr>
              <a:t>d  </a:t>
            </a:r>
            <a:r>
              <a:rPr sz="1550" b="1" spc="40" dirty="0">
                <a:solidFill>
                  <a:srgbClr val="B9DCD2"/>
                </a:solidFill>
                <a:latin typeface="Trebuchet MS"/>
                <a:cs typeface="Trebuchet MS"/>
              </a:rPr>
              <a:t>by</a:t>
            </a:r>
            <a:r>
              <a:rPr sz="1550" b="1" spc="-110" dirty="0">
                <a:solidFill>
                  <a:srgbClr val="B9DCD2"/>
                </a:solidFill>
                <a:latin typeface="Trebuchet MS"/>
                <a:cs typeface="Trebuchet MS"/>
              </a:rPr>
              <a:t> </a:t>
            </a:r>
            <a:r>
              <a:rPr sz="1550" b="1" spc="35" dirty="0">
                <a:solidFill>
                  <a:srgbClr val="B9DCD2"/>
                </a:solidFill>
                <a:latin typeface="Trebuchet MS"/>
                <a:cs typeface="Trebuchet MS"/>
              </a:rPr>
              <a:t>Copilot?</a:t>
            </a:r>
            <a:endParaRPr sz="1550">
              <a:latin typeface="Trebuchet MS"/>
              <a:cs typeface="Trebuchet M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5735512" y="5436091"/>
            <a:ext cx="3321050" cy="302069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127635">
              <a:lnSpc>
                <a:spcPct val="123200"/>
              </a:lnSpc>
              <a:spcBef>
                <a:spcPts val="90"/>
              </a:spcBef>
            </a:pPr>
            <a:r>
              <a:rPr sz="1450" spc="-20" dirty="0">
                <a:solidFill>
                  <a:srgbClr val="FFFFFF"/>
                </a:solidFill>
                <a:latin typeface="Trebuchet MS"/>
                <a:cs typeface="Trebuchet MS"/>
              </a:rPr>
              <a:t>The </a:t>
            </a:r>
            <a:r>
              <a:rPr sz="1450" spc="20" dirty="0">
                <a:solidFill>
                  <a:srgbClr val="FFFFFF"/>
                </a:solidFill>
                <a:latin typeface="Trebuchet MS"/>
                <a:cs typeface="Trebuchet MS"/>
              </a:rPr>
              <a:t>Microsoft </a:t>
            </a:r>
            <a:r>
              <a:rPr sz="1450" spc="-5" dirty="0">
                <a:solidFill>
                  <a:srgbClr val="FFFFFF"/>
                </a:solidFill>
                <a:latin typeface="Trebuchet MS"/>
                <a:cs typeface="Trebuchet MS"/>
              </a:rPr>
              <a:t>Copilot </a:t>
            </a:r>
            <a:r>
              <a:rPr sz="1450" spc="10" dirty="0">
                <a:solidFill>
                  <a:srgbClr val="FFFFFF"/>
                </a:solidFill>
                <a:latin typeface="Trebuchet MS"/>
                <a:cs typeface="Trebuchet MS"/>
              </a:rPr>
              <a:t>Copyright </a:t>
            </a:r>
            <a:r>
              <a:rPr sz="1450" spc="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50" spc="5" dirty="0">
                <a:solidFill>
                  <a:srgbClr val="FFFFFF"/>
                </a:solidFill>
                <a:latin typeface="Trebuchet MS"/>
                <a:cs typeface="Trebuchet MS"/>
              </a:rPr>
              <a:t>Commitment</a:t>
            </a:r>
            <a:r>
              <a:rPr sz="1450" spc="-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50" spc="-10" dirty="0">
                <a:solidFill>
                  <a:srgbClr val="FFFFFF"/>
                </a:solidFill>
                <a:latin typeface="Trebuchet MS"/>
                <a:cs typeface="Trebuchet MS"/>
              </a:rPr>
              <a:t>protects</a:t>
            </a:r>
            <a:r>
              <a:rPr sz="1450" spc="-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50" spc="5" dirty="0">
                <a:solidFill>
                  <a:srgbClr val="FFFFFF"/>
                </a:solidFill>
                <a:latin typeface="Trebuchet MS"/>
                <a:cs typeface="Trebuchet MS"/>
              </a:rPr>
              <a:t>your</a:t>
            </a:r>
            <a:r>
              <a:rPr sz="1450" spc="-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50" spc="-45" dirty="0">
                <a:solidFill>
                  <a:srgbClr val="FFFFFF"/>
                </a:solidFill>
                <a:latin typeface="Trebuchet MS"/>
                <a:cs typeface="Trebuchet MS"/>
              </a:rPr>
              <a:t>intellectual </a:t>
            </a:r>
            <a:r>
              <a:rPr sz="1450" spc="-4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50" spc="-25" dirty="0">
                <a:solidFill>
                  <a:srgbClr val="FFFFFF"/>
                </a:solidFill>
                <a:latin typeface="Trebuchet MS"/>
                <a:cs typeface="Trebuchet MS"/>
              </a:rPr>
              <a:t>property, </a:t>
            </a:r>
            <a:r>
              <a:rPr sz="1450" spc="10" dirty="0">
                <a:solidFill>
                  <a:srgbClr val="FFFFFF"/>
                </a:solidFill>
                <a:latin typeface="Trebuchet MS"/>
                <a:cs typeface="Trebuchet MS"/>
              </a:rPr>
              <a:t>as </a:t>
            </a:r>
            <a:r>
              <a:rPr sz="1450" spc="-55" dirty="0">
                <a:solidFill>
                  <a:srgbClr val="FFFFFF"/>
                </a:solidFill>
                <a:latin typeface="Trebuchet MS"/>
                <a:cs typeface="Trebuchet MS"/>
              </a:rPr>
              <a:t>well </a:t>
            </a:r>
            <a:r>
              <a:rPr sz="1450" spc="10" dirty="0">
                <a:solidFill>
                  <a:srgbClr val="FFFFFF"/>
                </a:solidFill>
                <a:latin typeface="Trebuchet MS"/>
                <a:cs typeface="Trebuchet MS"/>
              </a:rPr>
              <a:t>as </a:t>
            </a:r>
            <a:r>
              <a:rPr sz="1450" spc="-20" dirty="0">
                <a:solidFill>
                  <a:srgbClr val="FFFFFF"/>
                </a:solidFill>
                <a:latin typeface="Trebuchet MS"/>
                <a:cs typeface="Trebuchet MS"/>
              </a:rPr>
              <a:t>the </a:t>
            </a:r>
            <a:r>
              <a:rPr sz="1450" spc="-45" dirty="0">
                <a:solidFill>
                  <a:srgbClr val="FFFFFF"/>
                </a:solidFill>
                <a:latin typeface="Trebuchet MS"/>
                <a:cs typeface="Trebuchet MS"/>
              </a:rPr>
              <a:t>intellectual </a:t>
            </a:r>
            <a:r>
              <a:rPr sz="1450" spc="-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50" spc="5" dirty="0">
                <a:solidFill>
                  <a:srgbClr val="FFFFFF"/>
                </a:solidFill>
                <a:latin typeface="Trebuchet MS"/>
                <a:cs typeface="Trebuchet MS"/>
              </a:rPr>
              <a:t>property </a:t>
            </a:r>
            <a:r>
              <a:rPr sz="1450" spc="-5" dirty="0">
                <a:solidFill>
                  <a:srgbClr val="FFFFFF"/>
                </a:solidFill>
                <a:latin typeface="Trebuchet MS"/>
                <a:cs typeface="Trebuchet MS"/>
              </a:rPr>
              <a:t>of </a:t>
            </a:r>
            <a:r>
              <a:rPr sz="1450" spc="-30" dirty="0">
                <a:solidFill>
                  <a:srgbClr val="FFFFFF"/>
                </a:solidFill>
                <a:latin typeface="Trebuchet MS"/>
                <a:cs typeface="Trebuchet MS"/>
              </a:rPr>
              <a:t>others. </a:t>
            </a:r>
            <a:r>
              <a:rPr sz="1450" spc="-55" dirty="0">
                <a:solidFill>
                  <a:srgbClr val="FFFFFF"/>
                </a:solidFill>
                <a:latin typeface="Trebuchet MS"/>
                <a:cs typeface="Trebuchet MS"/>
              </a:rPr>
              <a:t>If </a:t>
            </a:r>
            <a:r>
              <a:rPr sz="1450" spc="35" dirty="0">
                <a:solidFill>
                  <a:srgbClr val="FFFFFF"/>
                </a:solidFill>
                <a:latin typeface="Trebuchet MS"/>
                <a:cs typeface="Trebuchet MS"/>
              </a:rPr>
              <a:t>you </a:t>
            </a:r>
            <a:r>
              <a:rPr sz="1450" spc="15" dirty="0">
                <a:solidFill>
                  <a:srgbClr val="FFFFFF"/>
                </a:solidFill>
                <a:latin typeface="Trebuchet MS"/>
                <a:cs typeface="Trebuchet MS"/>
              </a:rPr>
              <a:t>use </a:t>
            </a:r>
            <a:r>
              <a:rPr sz="1450" spc="-5" dirty="0">
                <a:solidFill>
                  <a:srgbClr val="FFFFFF"/>
                </a:solidFill>
                <a:latin typeface="Trebuchet MS"/>
                <a:cs typeface="Trebuchet MS"/>
              </a:rPr>
              <a:t>Copilot </a:t>
            </a:r>
            <a:r>
              <a:rPr sz="14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50" spc="-10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1450" spc="-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50" spc="-10" dirty="0">
                <a:solidFill>
                  <a:srgbClr val="FFFFFF"/>
                </a:solidFill>
                <a:latin typeface="Trebuchet MS"/>
                <a:cs typeface="Trebuchet MS"/>
              </a:rPr>
              <a:t>generate</a:t>
            </a:r>
            <a:r>
              <a:rPr sz="1450" spc="-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50" spc="-20" dirty="0">
                <a:solidFill>
                  <a:srgbClr val="FFFFFF"/>
                </a:solidFill>
                <a:latin typeface="Trebuchet MS"/>
                <a:cs typeface="Trebuchet MS"/>
              </a:rPr>
              <a:t>content</a:t>
            </a:r>
            <a:r>
              <a:rPr sz="1450" spc="-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50" spc="-20" dirty="0">
                <a:solidFill>
                  <a:srgbClr val="FFFFFF"/>
                </a:solidFill>
                <a:latin typeface="Trebuchet MS"/>
                <a:cs typeface="Trebuchet MS"/>
              </a:rPr>
              <a:t>for</a:t>
            </a:r>
            <a:r>
              <a:rPr sz="1450" spc="-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50" spc="5" dirty="0">
                <a:solidFill>
                  <a:srgbClr val="FFFFFF"/>
                </a:solidFill>
                <a:latin typeface="Trebuchet MS"/>
                <a:cs typeface="Trebuchet MS"/>
              </a:rPr>
              <a:t>your</a:t>
            </a:r>
            <a:r>
              <a:rPr sz="1450" spc="-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50" spc="15" dirty="0">
                <a:solidFill>
                  <a:srgbClr val="FFFFFF"/>
                </a:solidFill>
                <a:latin typeface="Trebuchet MS"/>
                <a:cs typeface="Trebuchet MS"/>
              </a:rPr>
              <a:t>business</a:t>
            </a:r>
            <a:endParaRPr sz="1450">
              <a:latin typeface="Trebuchet MS"/>
              <a:cs typeface="Trebuchet MS"/>
            </a:endParaRPr>
          </a:p>
          <a:p>
            <a:pPr marL="12700" marR="5080">
              <a:lnSpc>
                <a:spcPct val="123200"/>
              </a:lnSpc>
            </a:pPr>
            <a:r>
              <a:rPr sz="1450" spc="25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1450" spc="-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50" spc="-1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450" spc="-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50" spc="-25" dirty="0">
                <a:solidFill>
                  <a:srgbClr val="FFFFFF"/>
                </a:solidFill>
                <a:latin typeface="Trebuchet MS"/>
                <a:cs typeface="Trebuchet MS"/>
              </a:rPr>
              <a:t>third</a:t>
            </a:r>
            <a:r>
              <a:rPr sz="1450" spc="-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50" dirty="0">
                <a:solidFill>
                  <a:srgbClr val="FFFFFF"/>
                </a:solidFill>
                <a:latin typeface="Trebuchet MS"/>
                <a:cs typeface="Trebuchet MS"/>
              </a:rPr>
              <a:t>party</a:t>
            </a:r>
            <a:r>
              <a:rPr sz="1450" spc="-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50" spc="20" dirty="0">
                <a:solidFill>
                  <a:srgbClr val="FFFFFF"/>
                </a:solidFill>
                <a:latin typeface="Trebuchet MS"/>
                <a:cs typeface="Trebuchet MS"/>
              </a:rPr>
              <a:t>sues</a:t>
            </a:r>
            <a:r>
              <a:rPr sz="1450" spc="-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50" spc="5" dirty="0">
                <a:solidFill>
                  <a:srgbClr val="FFFFFF"/>
                </a:solidFill>
                <a:latin typeface="Trebuchet MS"/>
                <a:cs typeface="Trebuchet MS"/>
              </a:rPr>
              <a:t>your</a:t>
            </a:r>
            <a:r>
              <a:rPr sz="1450" spc="-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50" dirty="0">
                <a:solidFill>
                  <a:srgbClr val="FFFFFF"/>
                </a:solidFill>
                <a:latin typeface="Trebuchet MS"/>
                <a:cs typeface="Trebuchet MS"/>
              </a:rPr>
              <a:t>organization </a:t>
            </a:r>
            <a:r>
              <a:rPr sz="1450" spc="-4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50" spc="-20" dirty="0">
                <a:solidFill>
                  <a:srgbClr val="FFFFFF"/>
                </a:solidFill>
                <a:latin typeface="Trebuchet MS"/>
                <a:cs typeface="Trebuchet MS"/>
              </a:rPr>
              <a:t>for</a:t>
            </a:r>
            <a:r>
              <a:rPr sz="1450" spc="-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50" dirty="0">
                <a:solidFill>
                  <a:srgbClr val="FFFFFF"/>
                </a:solidFill>
                <a:latin typeface="Trebuchet MS"/>
                <a:cs typeface="Trebuchet MS"/>
              </a:rPr>
              <a:t>copyright</a:t>
            </a:r>
            <a:r>
              <a:rPr sz="1450" spc="-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50" spc="-25" dirty="0">
                <a:solidFill>
                  <a:srgbClr val="FFFFFF"/>
                </a:solidFill>
                <a:latin typeface="Trebuchet MS"/>
                <a:cs typeface="Trebuchet MS"/>
              </a:rPr>
              <a:t>infringement,</a:t>
            </a:r>
            <a:r>
              <a:rPr sz="1450" spc="-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50" spc="20" dirty="0">
                <a:solidFill>
                  <a:srgbClr val="FFFFFF"/>
                </a:solidFill>
                <a:latin typeface="Trebuchet MS"/>
                <a:cs typeface="Trebuchet MS"/>
              </a:rPr>
              <a:t>Microsoft </a:t>
            </a:r>
            <a:r>
              <a:rPr sz="1450" spc="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50" spc="-65" dirty="0">
                <a:solidFill>
                  <a:srgbClr val="FFFFFF"/>
                </a:solidFill>
                <a:latin typeface="Trebuchet MS"/>
                <a:cs typeface="Trebuchet MS"/>
              </a:rPr>
              <a:t>will </a:t>
            </a:r>
            <a:r>
              <a:rPr sz="1450" spc="5" dirty="0">
                <a:solidFill>
                  <a:srgbClr val="FFFFFF"/>
                </a:solidFill>
                <a:latin typeface="Trebuchet MS"/>
                <a:cs typeface="Trebuchet MS"/>
              </a:rPr>
              <a:t>defend </a:t>
            </a:r>
            <a:r>
              <a:rPr sz="1450" spc="35" dirty="0">
                <a:solidFill>
                  <a:srgbClr val="FFFFFF"/>
                </a:solidFill>
                <a:latin typeface="Trebuchet MS"/>
                <a:cs typeface="Trebuchet MS"/>
              </a:rPr>
              <a:t>you </a:t>
            </a:r>
            <a:r>
              <a:rPr sz="1450" spc="25" dirty="0">
                <a:solidFill>
                  <a:srgbClr val="FFFFFF"/>
                </a:solidFill>
                <a:latin typeface="Trebuchet MS"/>
                <a:cs typeface="Trebuchet MS"/>
              </a:rPr>
              <a:t>and </a:t>
            </a:r>
            <a:r>
              <a:rPr sz="1450" spc="5" dirty="0">
                <a:solidFill>
                  <a:srgbClr val="FFFFFF"/>
                </a:solidFill>
                <a:latin typeface="Trebuchet MS"/>
                <a:cs typeface="Trebuchet MS"/>
              </a:rPr>
              <a:t>pay </a:t>
            </a:r>
            <a:r>
              <a:rPr sz="1450" spc="-20" dirty="0">
                <a:solidFill>
                  <a:srgbClr val="FFFFFF"/>
                </a:solidFill>
                <a:latin typeface="Trebuchet MS"/>
                <a:cs typeface="Trebuchet MS"/>
              </a:rPr>
              <a:t>the </a:t>
            </a:r>
            <a:r>
              <a:rPr sz="1450" spc="15" dirty="0">
                <a:solidFill>
                  <a:srgbClr val="FFFFFF"/>
                </a:solidFill>
                <a:latin typeface="Trebuchet MS"/>
                <a:cs typeface="Trebuchet MS"/>
              </a:rPr>
              <a:t>amount </a:t>
            </a:r>
            <a:r>
              <a:rPr sz="1450" spc="-5" dirty="0">
                <a:solidFill>
                  <a:srgbClr val="FFFFFF"/>
                </a:solidFill>
                <a:latin typeface="Trebuchet MS"/>
                <a:cs typeface="Trebuchet MS"/>
              </a:rPr>
              <a:t>of </a:t>
            </a:r>
            <a:r>
              <a:rPr sz="1450" dirty="0">
                <a:solidFill>
                  <a:srgbClr val="FFFFFF"/>
                </a:solidFill>
                <a:latin typeface="Trebuchet MS"/>
                <a:cs typeface="Trebuchet MS"/>
              </a:rPr>
              <a:t> any </a:t>
            </a:r>
            <a:r>
              <a:rPr sz="1450" spc="-5" dirty="0">
                <a:solidFill>
                  <a:srgbClr val="FFFFFF"/>
                </a:solidFill>
                <a:latin typeface="Trebuchet MS"/>
                <a:cs typeface="Trebuchet MS"/>
              </a:rPr>
              <a:t>adverse </a:t>
            </a:r>
            <a:r>
              <a:rPr sz="1450" spc="5" dirty="0">
                <a:solidFill>
                  <a:srgbClr val="FFFFFF"/>
                </a:solidFill>
                <a:latin typeface="Trebuchet MS"/>
                <a:cs typeface="Trebuchet MS"/>
              </a:rPr>
              <a:t>judgments </a:t>
            </a:r>
            <a:r>
              <a:rPr sz="1450" spc="15" dirty="0">
                <a:solidFill>
                  <a:srgbClr val="FFFFFF"/>
                </a:solidFill>
                <a:latin typeface="Trebuchet MS"/>
                <a:cs typeface="Trebuchet MS"/>
              </a:rPr>
              <a:t>or </a:t>
            </a:r>
            <a:r>
              <a:rPr sz="1450" spc="-15" dirty="0">
                <a:solidFill>
                  <a:srgbClr val="FFFFFF"/>
                </a:solidFill>
                <a:latin typeface="Trebuchet MS"/>
                <a:cs typeface="Trebuchet MS"/>
              </a:rPr>
              <a:t>settlements </a:t>
            </a:r>
            <a:r>
              <a:rPr sz="1450" spc="-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50" spc="10" dirty="0">
                <a:solidFill>
                  <a:srgbClr val="FFFFFF"/>
                </a:solidFill>
                <a:latin typeface="Trebuchet MS"/>
                <a:cs typeface="Trebuchet MS"/>
              </a:rPr>
              <a:t>as</a:t>
            </a:r>
            <a:r>
              <a:rPr sz="1450" spc="-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50" spc="45" dirty="0">
                <a:solidFill>
                  <a:srgbClr val="FFFFFF"/>
                </a:solidFill>
                <a:latin typeface="Trebuchet MS"/>
                <a:cs typeface="Trebuchet MS"/>
              </a:rPr>
              <a:t>long</a:t>
            </a:r>
            <a:r>
              <a:rPr sz="1450" spc="-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50" spc="10" dirty="0">
                <a:solidFill>
                  <a:srgbClr val="FFFFFF"/>
                </a:solidFill>
                <a:latin typeface="Trebuchet MS"/>
                <a:cs typeface="Trebuchet MS"/>
              </a:rPr>
              <a:t>as</a:t>
            </a:r>
            <a:r>
              <a:rPr sz="1450" spc="-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50" spc="35" dirty="0">
                <a:solidFill>
                  <a:srgbClr val="FFFFFF"/>
                </a:solidFill>
                <a:latin typeface="Trebuchet MS"/>
                <a:cs typeface="Trebuchet MS"/>
              </a:rPr>
              <a:t>you</a:t>
            </a:r>
            <a:r>
              <a:rPr sz="1450" spc="-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50" spc="25" dirty="0">
                <a:solidFill>
                  <a:srgbClr val="FFFFFF"/>
                </a:solidFill>
                <a:latin typeface="Trebuchet MS"/>
                <a:cs typeface="Trebuchet MS"/>
              </a:rPr>
              <a:t>used</a:t>
            </a:r>
            <a:r>
              <a:rPr sz="1450" spc="-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50" spc="-20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1450" spc="-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50" spc="-10" dirty="0">
                <a:solidFill>
                  <a:srgbClr val="FFFFFF"/>
                </a:solidFill>
                <a:latin typeface="Trebuchet MS"/>
                <a:cs typeface="Trebuchet MS"/>
              </a:rPr>
              <a:t>guardrails</a:t>
            </a:r>
            <a:endParaRPr sz="145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405"/>
              </a:spcBef>
            </a:pPr>
            <a:r>
              <a:rPr sz="1450" spc="25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1450" spc="-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50" spc="-20" dirty="0">
                <a:solidFill>
                  <a:srgbClr val="FFFFFF"/>
                </a:solidFill>
                <a:latin typeface="Trebuchet MS"/>
                <a:cs typeface="Trebuchet MS"/>
              </a:rPr>
              <a:t>content</a:t>
            </a:r>
            <a:r>
              <a:rPr sz="1450" spc="-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50" spc="-55" dirty="0">
                <a:solidFill>
                  <a:srgbClr val="FFFFFF"/>
                </a:solidFill>
                <a:latin typeface="Trebuchet MS"/>
                <a:cs typeface="Trebuchet MS"/>
              </a:rPr>
              <a:t>filters</a:t>
            </a:r>
            <a:r>
              <a:rPr sz="1450" spc="-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50" spc="-30" dirty="0">
                <a:solidFill>
                  <a:srgbClr val="FFFFFF"/>
                </a:solidFill>
                <a:latin typeface="Trebuchet MS"/>
                <a:cs typeface="Trebuchet MS"/>
              </a:rPr>
              <a:t>built </a:t>
            </a:r>
            <a:r>
              <a:rPr sz="1450" spc="-15" dirty="0">
                <a:solidFill>
                  <a:srgbClr val="FFFFFF"/>
                </a:solidFill>
                <a:latin typeface="Trebuchet MS"/>
                <a:cs typeface="Trebuchet MS"/>
              </a:rPr>
              <a:t>into</a:t>
            </a:r>
            <a:r>
              <a:rPr sz="1450" spc="-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50" spc="-30" dirty="0">
                <a:solidFill>
                  <a:srgbClr val="FFFFFF"/>
                </a:solidFill>
                <a:latin typeface="Trebuchet MS"/>
                <a:cs typeface="Trebuchet MS"/>
              </a:rPr>
              <a:t>Copilot.</a:t>
            </a:r>
            <a:endParaRPr sz="1450">
              <a:latin typeface="Trebuchet MS"/>
              <a:cs typeface="Trebuchet M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7228794" y="877631"/>
            <a:ext cx="1340485" cy="0"/>
          </a:xfrm>
          <a:custGeom>
            <a:avLst/>
            <a:gdLst/>
            <a:ahLst/>
            <a:cxnLst/>
            <a:rect l="l" t="t" r="r" b="b"/>
            <a:pathLst>
              <a:path w="1340484">
                <a:moveTo>
                  <a:pt x="0" y="0"/>
                </a:moveTo>
                <a:lnTo>
                  <a:pt x="1340273" y="0"/>
                </a:lnTo>
              </a:path>
            </a:pathLst>
          </a:custGeom>
          <a:ln w="523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5802660" y="877631"/>
            <a:ext cx="1340485" cy="0"/>
          </a:xfrm>
          <a:custGeom>
            <a:avLst/>
            <a:gdLst/>
            <a:ahLst/>
            <a:cxnLst/>
            <a:rect l="l" t="t" r="r" b="b"/>
            <a:pathLst>
              <a:path w="1340484">
                <a:moveTo>
                  <a:pt x="0" y="0"/>
                </a:moveTo>
                <a:lnTo>
                  <a:pt x="1340273" y="0"/>
                </a:lnTo>
              </a:path>
            </a:pathLst>
          </a:custGeom>
          <a:ln w="523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4377572" y="877631"/>
            <a:ext cx="1340485" cy="0"/>
          </a:xfrm>
          <a:custGeom>
            <a:avLst/>
            <a:gdLst/>
            <a:ahLst/>
            <a:cxnLst/>
            <a:rect l="l" t="t" r="r" b="b"/>
            <a:pathLst>
              <a:path w="1340484">
                <a:moveTo>
                  <a:pt x="0" y="0"/>
                </a:moveTo>
                <a:lnTo>
                  <a:pt x="1340273" y="0"/>
                </a:lnTo>
              </a:path>
            </a:pathLst>
          </a:custGeom>
          <a:ln w="523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2900131" y="877631"/>
            <a:ext cx="1340485" cy="0"/>
          </a:xfrm>
          <a:custGeom>
            <a:avLst/>
            <a:gdLst/>
            <a:ahLst/>
            <a:cxnLst/>
            <a:rect l="l" t="t" r="r" b="b"/>
            <a:pathLst>
              <a:path w="1340484">
                <a:moveTo>
                  <a:pt x="0" y="0"/>
                </a:moveTo>
                <a:lnTo>
                  <a:pt x="1340273" y="0"/>
                </a:lnTo>
              </a:path>
            </a:pathLst>
          </a:custGeom>
          <a:ln w="523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0052050" y="873276"/>
            <a:ext cx="1340485" cy="0"/>
          </a:xfrm>
          <a:custGeom>
            <a:avLst/>
            <a:gdLst/>
            <a:ahLst/>
            <a:cxnLst/>
            <a:rect l="l" t="t" r="r" b="b"/>
            <a:pathLst>
              <a:path w="1340484">
                <a:moveTo>
                  <a:pt x="0" y="0"/>
                </a:moveTo>
                <a:lnTo>
                  <a:pt x="1340273" y="0"/>
                </a:lnTo>
              </a:path>
            </a:pathLst>
          </a:custGeom>
          <a:ln w="523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1476090" y="873276"/>
            <a:ext cx="1340485" cy="0"/>
          </a:xfrm>
          <a:custGeom>
            <a:avLst/>
            <a:gdLst/>
            <a:ahLst/>
            <a:cxnLst/>
            <a:rect l="l" t="t" r="r" b="b"/>
            <a:pathLst>
              <a:path w="1340484">
                <a:moveTo>
                  <a:pt x="0" y="0"/>
                </a:moveTo>
                <a:lnTo>
                  <a:pt x="1340273" y="0"/>
                </a:lnTo>
              </a:path>
            </a:pathLst>
          </a:custGeom>
          <a:ln w="523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10309721" y="982544"/>
            <a:ext cx="824865" cy="2019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50" spc="-10" dirty="0">
                <a:solidFill>
                  <a:srgbClr val="FFF8F3"/>
                </a:solidFill>
                <a:latin typeface="Trebuchet MS"/>
                <a:cs typeface="Trebuchet MS"/>
              </a:rPr>
              <a:t>Introduction</a:t>
            </a:r>
            <a:endParaRPr sz="1150">
              <a:latin typeface="Trebuchet MS"/>
              <a:cs typeface="Trebuchet MS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1820264" y="982544"/>
            <a:ext cx="652780" cy="2019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50" spc="-35" dirty="0">
                <a:solidFill>
                  <a:srgbClr val="FFF8F3"/>
                </a:solidFill>
                <a:latin typeface="Trebuchet MS"/>
                <a:cs typeface="Trebuchet MS"/>
              </a:rPr>
              <a:t>Ge</a:t>
            </a:r>
            <a:r>
              <a:rPr sz="1150" spc="-20" dirty="0">
                <a:solidFill>
                  <a:srgbClr val="FFF8F3"/>
                </a:solidFill>
                <a:latin typeface="Trebuchet MS"/>
                <a:cs typeface="Trebuchet MS"/>
              </a:rPr>
              <a:t>t</a:t>
            </a:r>
            <a:r>
              <a:rPr sz="1150" spc="-35" dirty="0">
                <a:solidFill>
                  <a:srgbClr val="FFF8F3"/>
                </a:solidFill>
                <a:latin typeface="Trebuchet MS"/>
                <a:cs typeface="Trebuchet MS"/>
              </a:rPr>
              <a:t> </a:t>
            </a:r>
            <a:r>
              <a:rPr sz="1150" spc="-15" dirty="0">
                <a:solidFill>
                  <a:srgbClr val="FFF8F3"/>
                </a:solidFill>
                <a:latin typeface="Trebuchet MS"/>
                <a:cs typeface="Trebuchet MS"/>
              </a:rPr>
              <a:t>ready</a:t>
            </a:r>
            <a:endParaRPr sz="1150">
              <a:latin typeface="Trebuchet MS"/>
              <a:cs typeface="Trebuchet MS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2891189" y="982544"/>
            <a:ext cx="1410970" cy="2019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50" spc="25" dirty="0">
                <a:solidFill>
                  <a:srgbClr val="FFF8F3"/>
                </a:solidFill>
                <a:latin typeface="Trebuchet MS"/>
                <a:cs typeface="Trebuchet MS"/>
              </a:rPr>
              <a:t>Onboard</a:t>
            </a:r>
            <a:r>
              <a:rPr sz="1150" spc="-60" dirty="0">
                <a:solidFill>
                  <a:srgbClr val="FFF8F3"/>
                </a:solidFill>
                <a:latin typeface="Trebuchet MS"/>
                <a:cs typeface="Trebuchet MS"/>
              </a:rPr>
              <a:t> </a:t>
            </a:r>
            <a:r>
              <a:rPr sz="1150" spc="15" dirty="0">
                <a:solidFill>
                  <a:srgbClr val="FFF8F3"/>
                </a:solidFill>
                <a:latin typeface="Trebuchet MS"/>
                <a:cs typeface="Trebuchet MS"/>
              </a:rPr>
              <a:t>and</a:t>
            </a:r>
            <a:r>
              <a:rPr sz="1150" spc="-55" dirty="0">
                <a:solidFill>
                  <a:srgbClr val="FFF8F3"/>
                </a:solidFill>
                <a:latin typeface="Trebuchet MS"/>
                <a:cs typeface="Trebuchet MS"/>
              </a:rPr>
              <a:t> </a:t>
            </a:r>
            <a:r>
              <a:rPr sz="1150" spc="25" dirty="0">
                <a:solidFill>
                  <a:srgbClr val="FFF8F3"/>
                </a:solidFill>
                <a:latin typeface="Trebuchet MS"/>
                <a:cs typeface="Trebuchet MS"/>
              </a:rPr>
              <a:t>engage</a:t>
            </a:r>
            <a:endParaRPr sz="1150">
              <a:latin typeface="Trebuchet MS"/>
              <a:cs typeface="Trebuchet MS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4569775" y="982544"/>
            <a:ext cx="953769" cy="2019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50" spc="-25" dirty="0">
                <a:solidFill>
                  <a:srgbClr val="FFF8F3"/>
                </a:solidFill>
                <a:latin typeface="Trebuchet MS"/>
                <a:cs typeface="Trebuchet MS"/>
              </a:rPr>
              <a:t>Delive</a:t>
            </a:r>
            <a:r>
              <a:rPr sz="1150" spc="-15" dirty="0">
                <a:solidFill>
                  <a:srgbClr val="FFF8F3"/>
                </a:solidFill>
                <a:latin typeface="Trebuchet MS"/>
                <a:cs typeface="Trebuchet MS"/>
              </a:rPr>
              <a:t>r</a:t>
            </a:r>
            <a:r>
              <a:rPr sz="1150" spc="-35" dirty="0">
                <a:solidFill>
                  <a:srgbClr val="FFF8F3"/>
                </a:solidFill>
                <a:latin typeface="Trebuchet MS"/>
                <a:cs typeface="Trebuchet MS"/>
              </a:rPr>
              <a:t> </a:t>
            </a:r>
            <a:r>
              <a:rPr sz="1150" spc="-20" dirty="0">
                <a:solidFill>
                  <a:srgbClr val="FFF8F3"/>
                </a:solidFill>
                <a:latin typeface="Trebuchet MS"/>
                <a:cs typeface="Trebuchet MS"/>
              </a:rPr>
              <a:t>impact</a:t>
            </a:r>
            <a:endParaRPr sz="1150">
              <a:latin typeface="Trebuchet MS"/>
              <a:cs typeface="Trebuchet MS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5798499" y="982544"/>
            <a:ext cx="1349375" cy="2019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50" spc="-20" dirty="0">
                <a:solidFill>
                  <a:srgbClr val="FFF8F3"/>
                </a:solidFill>
                <a:latin typeface="Trebuchet MS"/>
                <a:cs typeface="Trebuchet MS"/>
              </a:rPr>
              <a:t>Extend</a:t>
            </a:r>
            <a:r>
              <a:rPr sz="1150" spc="-65" dirty="0">
                <a:solidFill>
                  <a:srgbClr val="FFF8F3"/>
                </a:solidFill>
                <a:latin typeface="Trebuchet MS"/>
                <a:cs typeface="Trebuchet MS"/>
              </a:rPr>
              <a:t> </a:t>
            </a:r>
            <a:r>
              <a:rPr sz="1150" spc="15" dirty="0">
                <a:solidFill>
                  <a:srgbClr val="FFF8F3"/>
                </a:solidFill>
                <a:latin typeface="Trebuchet MS"/>
                <a:cs typeface="Trebuchet MS"/>
              </a:rPr>
              <a:t>and</a:t>
            </a:r>
            <a:r>
              <a:rPr sz="1150" spc="-60" dirty="0">
                <a:solidFill>
                  <a:srgbClr val="FFF8F3"/>
                </a:solidFill>
                <a:latin typeface="Trebuchet MS"/>
                <a:cs typeface="Trebuchet MS"/>
              </a:rPr>
              <a:t> </a:t>
            </a:r>
            <a:r>
              <a:rPr sz="1150" spc="-10" dirty="0">
                <a:solidFill>
                  <a:srgbClr val="FFF8F3"/>
                </a:solidFill>
                <a:latin typeface="Trebuchet MS"/>
                <a:cs typeface="Trebuchet MS"/>
              </a:rPr>
              <a:t>optimize</a:t>
            </a:r>
            <a:endParaRPr sz="1150">
              <a:latin typeface="Trebuchet MS"/>
              <a:cs typeface="Trebuchet MS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7546056" y="982544"/>
            <a:ext cx="705485" cy="2019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50" spc="-10" dirty="0">
                <a:solidFill>
                  <a:srgbClr val="FFF8F3"/>
                </a:solidFill>
                <a:latin typeface="Trebuchet MS"/>
                <a:cs typeface="Trebuchet MS"/>
              </a:rPr>
              <a:t>Nex</a:t>
            </a:r>
            <a:r>
              <a:rPr sz="1150" spc="-5" dirty="0">
                <a:solidFill>
                  <a:srgbClr val="FFF8F3"/>
                </a:solidFill>
                <a:latin typeface="Trebuchet MS"/>
                <a:cs typeface="Trebuchet MS"/>
              </a:rPr>
              <a:t>t</a:t>
            </a:r>
            <a:r>
              <a:rPr sz="1150" spc="-35" dirty="0">
                <a:solidFill>
                  <a:srgbClr val="FFF8F3"/>
                </a:solidFill>
                <a:latin typeface="Trebuchet MS"/>
                <a:cs typeface="Trebuchet MS"/>
              </a:rPr>
              <a:t> </a:t>
            </a:r>
            <a:r>
              <a:rPr sz="1150" spc="-10" dirty="0">
                <a:solidFill>
                  <a:srgbClr val="FFF8F3"/>
                </a:solidFill>
                <a:latin typeface="Trebuchet MS"/>
                <a:cs typeface="Trebuchet MS"/>
              </a:rPr>
              <a:t>steps</a:t>
            </a:r>
            <a:endParaRPr sz="1150">
              <a:latin typeface="Trebuchet MS"/>
              <a:cs typeface="Trebuchet MS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9007171" y="983057"/>
            <a:ext cx="104775" cy="2019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50" spc="15" dirty="0">
                <a:solidFill>
                  <a:srgbClr val="FFFFFF"/>
                </a:solidFill>
                <a:latin typeface="Trebuchet MS"/>
                <a:cs typeface="Trebuchet MS"/>
              </a:rPr>
              <a:t>7</a:t>
            </a:r>
            <a:endParaRPr sz="11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2505" y="1966978"/>
            <a:ext cx="6138545" cy="972185"/>
          </a:xfrm>
          <a:prstGeom prst="rect">
            <a:avLst/>
          </a:prstGeom>
        </p:spPr>
        <p:txBody>
          <a:bodyPr vert="horz" wrap="square" lIns="0" tIns="806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35"/>
              </a:spcBef>
            </a:pPr>
            <a:r>
              <a:rPr sz="1950" spc="-5" dirty="0">
                <a:solidFill>
                  <a:srgbClr val="091F2C"/>
                </a:solidFill>
                <a:latin typeface="Segoe UI Semibold"/>
                <a:cs typeface="Segoe UI Semibold"/>
              </a:rPr>
              <a:t>Step</a:t>
            </a:r>
            <a:r>
              <a:rPr sz="1950" spc="-80" dirty="0">
                <a:solidFill>
                  <a:srgbClr val="091F2C"/>
                </a:solidFill>
                <a:latin typeface="Segoe UI Semibold"/>
                <a:cs typeface="Segoe UI Semibold"/>
              </a:rPr>
              <a:t> </a:t>
            </a:r>
            <a:r>
              <a:rPr sz="1950" spc="15" dirty="0">
                <a:solidFill>
                  <a:srgbClr val="091F2C"/>
                </a:solidFill>
                <a:latin typeface="Segoe UI Semibold"/>
                <a:cs typeface="Segoe UI Semibold"/>
              </a:rPr>
              <a:t>2</a:t>
            </a:r>
            <a:endParaRPr sz="195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  <a:spcBef>
                <a:spcPts val="850"/>
              </a:spcBef>
            </a:pPr>
            <a:r>
              <a:rPr sz="3100" dirty="0">
                <a:solidFill>
                  <a:srgbClr val="225B62"/>
                </a:solidFill>
                <a:latin typeface="Segoe UI Semilight"/>
                <a:cs typeface="Segoe UI Semilight"/>
              </a:rPr>
              <a:t>Be </a:t>
            </a:r>
            <a:r>
              <a:rPr sz="3100" spc="-40" dirty="0">
                <a:solidFill>
                  <a:srgbClr val="225B62"/>
                </a:solidFill>
                <a:latin typeface="Segoe UI Semilight"/>
                <a:cs typeface="Segoe UI Semilight"/>
              </a:rPr>
              <a:t>intentional</a:t>
            </a:r>
            <a:r>
              <a:rPr sz="3100" dirty="0">
                <a:solidFill>
                  <a:srgbClr val="225B62"/>
                </a:solidFill>
                <a:latin typeface="Segoe UI Semilight"/>
                <a:cs typeface="Segoe UI Semilight"/>
              </a:rPr>
              <a:t> </a:t>
            </a:r>
            <a:r>
              <a:rPr sz="3100" spc="-15" dirty="0">
                <a:solidFill>
                  <a:srgbClr val="225B62"/>
                </a:solidFill>
                <a:latin typeface="Segoe UI Semilight"/>
                <a:cs typeface="Segoe UI Semilight"/>
              </a:rPr>
              <a:t>with</a:t>
            </a:r>
            <a:r>
              <a:rPr sz="3100" dirty="0">
                <a:solidFill>
                  <a:srgbClr val="225B62"/>
                </a:solidFill>
                <a:latin typeface="Segoe UI Semilight"/>
                <a:cs typeface="Segoe UI Semilight"/>
              </a:rPr>
              <a:t> </a:t>
            </a:r>
            <a:r>
              <a:rPr sz="3100" spc="-25" dirty="0">
                <a:solidFill>
                  <a:srgbClr val="225B62"/>
                </a:solidFill>
                <a:latin typeface="Segoe UI Semilight"/>
                <a:cs typeface="Segoe UI Semilight"/>
              </a:rPr>
              <a:t>seat</a:t>
            </a:r>
            <a:r>
              <a:rPr sz="3100" dirty="0">
                <a:solidFill>
                  <a:srgbClr val="225B62"/>
                </a:solidFill>
                <a:latin typeface="Segoe UI Semilight"/>
                <a:cs typeface="Segoe UI Semilight"/>
              </a:rPr>
              <a:t> </a:t>
            </a:r>
            <a:r>
              <a:rPr sz="3100" spc="-25" dirty="0">
                <a:solidFill>
                  <a:srgbClr val="225B62"/>
                </a:solidFill>
                <a:latin typeface="Segoe UI Semilight"/>
                <a:cs typeface="Segoe UI Semilight"/>
              </a:rPr>
              <a:t>assignments.</a:t>
            </a:r>
            <a:endParaRPr sz="3100">
              <a:latin typeface="Segoe UI Semilight"/>
              <a:cs typeface="Segoe UI Semi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92505" y="3267729"/>
            <a:ext cx="3773804" cy="165925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23200"/>
              </a:lnSpc>
              <a:spcBef>
                <a:spcPts val="90"/>
              </a:spcBef>
            </a:pPr>
            <a:r>
              <a:rPr sz="1450" spc="-45" dirty="0">
                <a:solidFill>
                  <a:srgbClr val="091F2C"/>
                </a:solidFill>
                <a:latin typeface="Trebuchet MS"/>
                <a:cs typeface="Trebuchet MS"/>
              </a:rPr>
              <a:t>To </a:t>
            </a:r>
            <a:r>
              <a:rPr sz="1450" spc="-20" dirty="0">
                <a:solidFill>
                  <a:srgbClr val="091F2C"/>
                </a:solidFill>
                <a:latin typeface="Trebuchet MS"/>
                <a:cs typeface="Trebuchet MS"/>
              </a:rPr>
              <a:t>maximize </a:t>
            </a:r>
            <a:r>
              <a:rPr sz="1450" spc="15" dirty="0">
                <a:solidFill>
                  <a:srgbClr val="091F2C"/>
                </a:solidFill>
                <a:latin typeface="Trebuchet MS"/>
                <a:cs typeface="Trebuchet MS"/>
              </a:rPr>
              <a:t>business </a:t>
            </a:r>
            <a:r>
              <a:rPr sz="1450" spc="-35" dirty="0">
                <a:solidFill>
                  <a:srgbClr val="091F2C"/>
                </a:solidFill>
                <a:latin typeface="Trebuchet MS"/>
                <a:cs typeface="Trebuchet MS"/>
              </a:rPr>
              <a:t>impact, </a:t>
            </a:r>
            <a:r>
              <a:rPr sz="1450" spc="-55" dirty="0">
                <a:solidFill>
                  <a:srgbClr val="091F2C"/>
                </a:solidFill>
                <a:latin typeface="Trebuchet MS"/>
                <a:cs typeface="Trebuchet MS"/>
              </a:rPr>
              <a:t>you’ll </a:t>
            </a:r>
            <a:r>
              <a:rPr sz="1450" spc="15" dirty="0">
                <a:solidFill>
                  <a:srgbClr val="091F2C"/>
                </a:solidFill>
                <a:latin typeface="Trebuchet MS"/>
                <a:cs typeface="Trebuchet MS"/>
              </a:rPr>
              <a:t>need </a:t>
            </a:r>
            <a:r>
              <a:rPr sz="1450" spc="-10" dirty="0">
                <a:solidFill>
                  <a:srgbClr val="091F2C"/>
                </a:solidFill>
                <a:latin typeface="Trebuchet MS"/>
                <a:cs typeface="Trebuchet MS"/>
              </a:rPr>
              <a:t>to </a:t>
            </a:r>
            <a:r>
              <a:rPr sz="1450" spc="-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15" dirty="0">
                <a:solidFill>
                  <a:srgbClr val="091F2C"/>
                </a:solidFill>
                <a:latin typeface="Trebuchet MS"/>
                <a:cs typeface="Trebuchet MS"/>
              </a:rPr>
              <a:t>determine </a:t>
            </a:r>
            <a:r>
              <a:rPr sz="1450" spc="5" dirty="0">
                <a:solidFill>
                  <a:srgbClr val="091F2C"/>
                </a:solidFill>
                <a:latin typeface="Trebuchet MS"/>
                <a:cs typeface="Trebuchet MS"/>
              </a:rPr>
              <a:t>your </a:t>
            </a:r>
            <a:r>
              <a:rPr sz="1450" spc="-30" dirty="0">
                <a:solidFill>
                  <a:srgbClr val="091F2C"/>
                </a:solidFill>
                <a:latin typeface="Trebuchet MS"/>
                <a:cs typeface="Trebuchet MS"/>
              </a:rPr>
              <a:t>overall </a:t>
            </a:r>
            <a:r>
              <a:rPr sz="1450" spc="-10" dirty="0">
                <a:solidFill>
                  <a:srgbClr val="091F2C"/>
                </a:solidFill>
                <a:latin typeface="Trebuchet MS"/>
                <a:cs typeface="Trebuchet MS"/>
              </a:rPr>
              <a:t>licensing </a:t>
            </a:r>
            <a:r>
              <a:rPr sz="1450" spc="5" dirty="0">
                <a:solidFill>
                  <a:srgbClr val="091F2C"/>
                </a:solidFill>
                <a:latin typeface="Trebuchet MS"/>
                <a:cs typeface="Trebuchet MS"/>
              </a:rPr>
              <a:t>deployment </a:t>
            </a:r>
            <a:r>
              <a:rPr sz="1450" spc="10" dirty="0">
                <a:solidFill>
                  <a:srgbClr val="091F2C"/>
                </a:solidFill>
                <a:latin typeface="Trebuchet MS"/>
                <a:cs typeface="Trebuchet MS"/>
              </a:rPr>
              <a:t> strategy—concentrating </a:t>
            </a:r>
            <a:r>
              <a:rPr sz="1450" spc="-10" dirty="0">
                <a:solidFill>
                  <a:srgbClr val="091F2C"/>
                </a:solidFill>
                <a:latin typeface="Trebuchet MS"/>
                <a:cs typeface="Trebuchet MS"/>
              </a:rPr>
              <a:t>seats </a:t>
            </a:r>
            <a:r>
              <a:rPr sz="1450" spc="-15" dirty="0">
                <a:solidFill>
                  <a:srgbClr val="091F2C"/>
                </a:solidFill>
                <a:latin typeface="Trebuchet MS"/>
                <a:cs typeface="Trebuchet MS"/>
              </a:rPr>
              <a:t>in </a:t>
            </a:r>
            <a:r>
              <a:rPr sz="1450" spc="5" dirty="0">
                <a:solidFill>
                  <a:srgbClr val="091F2C"/>
                </a:solidFill>
                <a:latin typeface="Trebuchet MS"/>
                <a:cs typeface="Trebuchet MS"/>
              </a:rPr>
              <a:t>two </a:t>
            </a:r>
            <a:r>
              <a:rPr sz="1450" spc="10" dirty="0">
                <a:solidFill>
                  <a:srgbClr val="091F2C"/>
                </a:solidFill>
                <a:latin typeface="Trebuchet MS"/>
                <a:cs typeface="Trebuchet MS"/>
              </a:rPr>
              <a:t>or </a:t>
            </a:r>
            <a:r>
              <a:rPr sz="1450" spc="-30" dirty="0">
                <a:solidFill>
                  <a:srgbClr val="091F2C"/>
                </a:solidFill>
                <a:latin typeface="Trebuchet MS"/>
                <a:cs typeface="Trebuchet MS"/>
              </a:rPr>
              <a:t>three </a:t>
            </a:r>
            <a:r>
              <a:rPr sz="1450" spc="-42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25" dirty="0">
                <a:solidFill>
                  <a:srgbClr val="091F2C"/>
                </a:solidFill>
                <a:latin typeface="Trebuchet MS"/>
                <a:cs typeface="Trebuchet MS"/>
              </a:rPr>
              <a:t>key</a:t>
            </a:r>
            <a:r>
              <a:rPr sz="1450" spc="-3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20" dirty="0">
                <a:solidFill>
                  <a:srgbClr val="091F2C"/>
                </a:solidFill>
                <a:latin typeface="Trebuchet MS"/>
                <a:cs typeface="Trebuchet MS"/>
              </a:rPr>
              <a:t>areas</a:t>
            </a:r>
            <a:r>
              <a:rPr sz="1450" spc="-3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5" dirty="0">
                <a:solidFill>
                  <a:srgbClr val="091F2C"/>
                </a:solidFill>
                <a:latin typeface="Trebuchet MS"/>
                <a:cs typeface="Trebuchet MS"/>
              </a:rPr>
              <a:t>of</a:t>
            </a:r>
            <a:r>
              <a:rPr sz="1450" spc="-3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20" dirty="0">
                <a:solidFill>
                  <a:srgbClr val="091F2C"/>
                </a:solidFill>
                <a:latin typeface="Trebuchet MS"/>
                <a:cs typeface="Trebuchet MS"/>
              </a:rPr>
              <a:t>the</a:t>
            </a:r>
            <a:r>
              <a:rPr sz="1450" spc="-3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15" dirty="0">
                <a:solidFill>
                  <a:srgbClr val="091F2C"/>
                </a:solidFill>
                <a:latin typeface="Trebuchet MS"/>
                <a:cs typeface="Trebuchet MS"/>
              </a:rPr>
              <a:t>business</a:t>
            </a:r>
            <a:r>
              <a:rPr sz="1450" spc="-3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25" dirty="0">
                <a:solidFill>
                  <a:srgbClr val="091F2C"/>
                </a:solidFill>
                <a:latin typeface="Trebuchet MS"/>
                <a:cs typeface="Trebuchet MS"/>
              </a:rPr>
              <a:t>and</a:t>
            </a:r>
            <a:r>
              <a:rPr sz="1450" spc="-3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10" dirty="0">
                <a:solidFill>
                  <a:srgbClr val="091F2C"/>
                </a:solidFill>
                <a:latin typeface="Trebuchet MS"/>
                <a:cs typeface="Trebuchet MS"/>
              </a:rPr>
              <a:t>then</a:t>
            </a:r>
            <a:r>
              <a:rPr sz="1450" spc="-3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15" dirty="0">
                <a:solidFill>
                  <a:srgbClr val="091F2C"/>
                </a:solidFill>
                <a:latin typeface="Trebuchet MS"/>
                <a:cs typeface="Trebuchet MS"/>
              </a:rPr>
              <a:t>expanding </a:t>
            </a:r>
            <a:r>
              <a:rPr sz="1450" spc="-42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dirty="0">
                <a:solidFill>
                  <a:srgbClr val="091F2C"/>
                </a:solidFill>
                <a:latin typeface="Trebuchet MS"/>
                <a:cs typeface="Trebuchet MS"/>
              </a:rPr>
              <a:t>from</a:t>
            </a:r>
            <a:r>
              <a:rPr sz="1450" spc="-3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65" dirty="0">
                <a:solidFill>
                  <a:srgbClr val="091F2C"/>
                </a:solidFill>
                <a:latin typeface="Trebuchet MS"/>
                <a:cs typeface="Trebuchet MS"/>
              </a:rPr>
              <a:t>there.</a:t>
            </a:r>
            <a:r>
              <a:rPr sz="1450" spc="-3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5" dirty="0">
                <a:solidFill>
                  <a:srgbClr val="091F2C"/>
                </a:solidFill>
                <a:latin typeface="Trebuchet MS"/>
                <a:cs typeface="Trebuchet MS"/>
              </a:rPr>
              <a:t>Consider</a:t>
            </a:r>
            <a:r>
              <a:rPr sz="1450" spc="-3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20" dirty="0">
                <a:solidFill>
                  <a:srgbClr val="091F2C"/>
                </a:solidFill>
                <a:latin typeface="Trebuchet MS"/>
                <a:cs typeface="Trebuchet MS"/>
              </a:rPr>
              <a:t>the</a:t>
            </a:r>
            <a:r>
              <a:rPr sz="1450" spc="-4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5" dirty="0">
                <a:solidFill>
                  <a:srgbClr val="091F2C"/>
                </a:solidFill>
                <a:latin typeface="Trebuchet MS"/>
                <a:cs typeface="Trebuchet MS"/>
              </a:rPr>
              <a:t>following</a:t>
            </a:r>
            <a:r>
              <a:rPr sz="1450" spc="-3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15" dirty="0">
                <a:solidFill>
                  <a:srgbClr val="091F2C"/>
                </a:solidFill>
                <a:latin typeface="Trebuchet MS"/>
                <a:cs typeface="Trebuchet MS"/>
              </a:rPr>
              <a:t>factors</a:t>
            </a:r>
            <a:endParaRPr sz="145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405"/>
              </a:spcBef>
            </a:pPr>
            <a:r>
              <a:rPr sz="1450" spc="10" dirty="0">
                <a:solidFill>
                  <a:srgbClr val="091F2C"/>
                </a:solidFill>
                <a:latin typeface="Trebuchet MS"/>
                <a:cs typeface="Trebuchet MS"/>
              </a:rPr>
              <a:t>as</a:t>
            </a:r>
            <a:r>
              <a:rPr sz="1450" spc="-4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35" dirty="0">
                <a:solidFill>
                  <a:srgbClr val="091F2C"/>
                </a:solidFill>
                <a:latin typeface="Trebuchet MS"/>
                <a:cs typeface="Trebuchet MS"/>
              </a:rPr>
              <a:t>you</a:t>
            </a:r>
            <a:r>
              <a:rPr sz="1450" spc="-4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10" dirty="0">
                <a:solidFill>
                  <a:srgbClr val="091F2C"/>
                </a:solidFill>
                <a:latin typeface="Trebuchet MS"/>
                <a:cs typeface="Trebuchet MS"/>
              </a:rPr>
              <a:t>decide</a:t>
            </a:r>
            <a:r>
              <a:rPr sz="1450" spc="-4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60" dirty="0">
                <a:solidFill>
                  <a:srgbClr val="091F2C"/>
                </a:solidFill>
                <a:latin typeface="Trebuchet MS"/>
                <a:cs typeface="Trebuchet MS"/>
              </a:rPr>
              <a:t>on</a:t>
            </a:r>
            <a:r>
              <a:rPr sz="1450" spc="-4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10" dirty="0">
                <a:solidFill>
                  <a:srgbClr val="091F2C"/>
                </a:solidFill>
                <a:latin typeface="Trebuchet MS"/>
                <a:cs typeface="Trebuchet MS"/>
              </a:rPr>
              <a:t>an</a:t>
            </a:r>
            <a:r>
              <a:rPr sz="1450" spc="-4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20" dirty="0">
                <a:solidFill>
                  <a:srgbClr val="091F2C"/>
                </a:solidFill>
                <a:latin typeface="Trebuchet MS"/>
                <a:cs typeface="Trebuchet MS"/>
              </a:rPr>
              <a:t>approach.</a:t>
            </a:r>
            <a:endParaRPr sz="145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92505" y="5219502"/>
            <a:ext cx="2552700" cy="2520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50" b="1" spc="30" dirty="0">
                <a:solidFill>
                  <a:srgbClr val="091F2C"/>
                </a:solidFill>
                <a:latin typeface="Trebuchet MS"/>
                <a:cs typeface="Trebuchet MS"/>
              </a:rPr>
              <a:t>Look</a:t>
            </a:r>
            <a:r>
              <a:rPr sz="1450" b="1" spc="-10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b="1" spc="15" dirty="0">
                <a:solidFill>
                  <a:srgbClr val="091F2C"/>
                </a:solidFill>
                <a:latin typeface="Trebuchet MS"/>
                <a:cs typeface="Trebuchet MS"/>
              </a:rPr>
              <a:t>at</a:t>
            </a:r>
            <a:r>
              <a:rPr sz="1450" b="1" spc="-10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b="1" spc="5" dirty="0">
                <a:solidFill>
                  <a:srgbClr val="091F2C"/>
                </a:solidFill>
                <a:latin typeface="Trebuchet MS"/>
                <a:cs typeface="Trebuchet MS"/>
              </a:rPr>
              <a:t>current</a:t>
            </a:r>
            <a:r>
              <a:rPr sz="1450" b="1" spc="-10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b="1" spc="50" dirty="0">
                <a:solidFill>
                  <a:srgbClr val="091F2C"/>
                </a:solidFill>
                <a:latin typeface="Trebuchet MS"/>
                <a:cs typeface="Trebuchet MS"/>
              </a:rPr>
              <a:t>usage</a:t>
            </a:r>
            <a:r>
              <a:rPr sz="1450" b="1" spc="-10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b="1" spc="20" dirty="0">
                <a:solidFill>
                  <a:srgbClr val="091F2C"/>
                </a:solidFill>
                <a:latin typeface="Trebuchet MS"/>
                <a:cs typeface="Trebuchet MS"/>
              </a:rPr>
              <a:t>trends</a:t>
            </a:r>
            <a:endParaRPr sz="145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92506" y="5717917"/>
            <a:ext cx="4046854" cy="19316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255904">
              <a:lnSpc>
                <a:spcPct val="123200"/>
              </a:lnSpc>
              <a:spcBef>
                <a:spcPts val="90"/>
              </a:spcBef>
            </a:pPr>
            <a:r>
              <a:rPr sz="1450" spc="-15" dirty="0">
                <a:solidFill>
                  <a:srgbClr val="091F2C"/>
                </a:solidFill>
                <a:latin typeface="Trebuchet MS"/>
                <a:cs typeface="Trebuchet MS"/>
              </a:rPr>
              <a:t>Your</a:t>
            </a:r>
            <a:r>
              <a:rPr sz="1450" spc="-3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20" dirty="0">
                <a:solidFill>
                  <a:srgbClr val="091F2C"/>
                </a:solidFill>
                <a:latin typeface="Trebuchet MS"/>
                <a:cs typeface="Trebuchet MS"/>
              </a:rPr>
              <a:t>heaviest</a:t>
            </a:r>
            <a:r>
              <a:rPr sz="1450" spc="-3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5" dirty="0">
                <a:solidFill>
                  <a:srgbClr val="091F2C"/>
                </a:solidFill>
                <a:latin typeface="Trebuchet MS"/>
                <a:cs typeface="Trebuchet MS"/>
              </a:rPr>
              <a:t>users</a:t>
            </a:r>
            <a:r>
              <a:rPr sz="1450" spc="-3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5" dirty="0">
                <a:solidFill>
                  <a:srgbClr val="091F2C"/>
                </a:solidFill>
                <a:latin typeface="Trebuchet MS"/>
                <a:cs typeface="Trebuchet MS"/>
              </a:rPr>
              <a:t>of</a:t>
            </a:r>
            <a:r>
              <a:rPr sz="1450" spc="-3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20" dirty="0">
                <a:solidFill>
                  <a:srgbClr val="091F2C"/>
                </a:solidFill>
                <a:latin typeface="Trebuchet MS"/>
                <a:cs typeface="Trebuchet MS"/>
              </a:rPr>
              <a:t>Microsoft</a:t>
            </a:r>
            <a:r>
              <a:rPr sz="1450" spc="-3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20" dirty="0">
                <a:solidFill>
                  <a:srgbClr val="091F2C"/>
                </a:solidFill>
                <a:latin typeface="Trebuchet MS"/>
                <a:cs typeface="Trebuchet MS"/>
              </a:rPr>
              <a:t>365</a:t>
            </a:r>
            <a:r>
              <a:rPr sz="1450" spc="-3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15" dirty="0">
                <a:solidFill>
                  <a:srgbClr val="091F2C"/>
                </a:solidFill>
                <a:latin typeface="Trebuchet MS"/>
                <a:cs typeface="Trebuchet MS"/>
              </a:rPr>
              <a:t>products </a:t>
            </a:r>
            <a:r>
              <a:rPr sz="1450" spc="-42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65" dirty="0">
                <a:solidFill>
                  <a:srgbClr val="091F2C"/>
                </a:solidFill>
                <a:latin typeface="Trebuchet MS"/>
                <a:cs typeface="Trebuchet MS"/>
              </a:rPr>
              <a:t>will</a:t>
            </a:r>
            <a:r>
              <a:rPr sz="1450" spc="-4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20" dirty="0">
                <a:solidFill>
                  <a:srgbClr val="091F2C"/>
                </a:solidFill>
                <a:latin typeface="Trebuchet MS"/>
                <a:cs typeface="Trebuchet MS"/>
              </a:rPr>
              <a:t>be</a:t>
            </a:r>
            <a:r>
              <a:rPr sz="1450" spc="-3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55" dirty="0">
                <a:solidFill>
                  <a:srgbClr val="091F2C"/>
                </a:solidFill>
                <a:latin typeface="Trebuchet MS"/>
                <a:cs typeface="Trebuchet MS"/>
              </a:rPr>
              <a:t>well</a:t>
            </a:r>
            <a:r>
              <a:rPr sz="1450" spc="-3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10" dirty="0">
                <a:solidFill>
                  <a:srgbClr val="091F2C"/>
                </a:solidFill>
                <a:latin typeface="Trebuchet MS"/>
                <a:cs typeface="Trebuchet MS"/>
              </a:rPr>
              <a:t>positioned</a:t>
            </a:r>
            <a:r>
              <a:rPr sz="1450" spc="-3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10" dirty="0">
                <a:solidFill>
                  <a:srgbClr val="091F2C"/>
                </a:solidFill>
                <a:latin typeface="Trebuchet MS"/>
                <a:cs typeface="Trebuchet MS"/>
              </a:rPr>
              <a:t>to</a:t>
            </a:r>
            <a:r>
              <a:rPr sz="1450" spc="-3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15" dirty="0">
                <a:solidFill>
                  <a:srgbClr val="091F2C"/>
                </a:solidFill>
                <a:latin typeface="Trebuchet MS"/>
                <a:cs typeface="Trebuchet MS"/>
              </a:rPr>
              <a:t>reap</a:t>
            </a:r>
            <a:r>
              <a:rPr sz="1450" spc="-3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20" dirty="0">
                <a:solidFill>
                  <a:srgbClr val="091F2C"/>
                </a:solidFill>
                <a:latin typeface="Trebuchet MS"/>
                <a:cs typeface="Trebuchet MS"/>
              </a:rPr>
              <a:t>the</a:t>
            </a:r>
            <a:r>
              <a:rPr sz="1450" spc="-3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15" dirty="0">
                <a:solidFill>
                  <a:srgbClr val="091F2C"/>
                </a:solidFill>
                <a:latin typeface="Trebuchet MS"/>
                <a:cs typeface="Trebuchet MS"/>
              </a:rPr>
              <a:t>benefits</a:t>
            </a:r>
            <a:r>
              <a:rPr sz="1450" spc="-3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5" dirty="0">
                <a:solidFill>
                  <a:srgbClr val="091F2C"/>
                </a:solidFill>
                <a:latin typeface="Trebuchet MS"/>
                <a:cs typeface="Trebuchet MS"/>
              </a:rPr>
              <a:t>of</a:t>
            </a:r>
            <a:endParaRPr sz="1450">
              <a:latin typeface="Trebuchet MS"/>
              <a:cs typeface="Trebuchet MS"/>
            </a:endParaRPr>
          </a:p>
          <a:p>
            <a:pPr marL="12700" marR="5080">
              <a:lnSpc>
                <a:spcPct val="123200"/>
              </a:lnSpc>
            </a:pPr>
            <a:r>
              <a:rPr sz="1450" spc="-10" dirty="0">
                <a:solidFill>
                  <a:srgbClr val="091F2C"/>
                </a:solidFill>
                <a:latin typeface="Trebuchet MS"/>
                <a:cs typeface="Trebuchet MS"/>
              </a:rPr>
              <a:t>a </a:t>
            </a:r>
            <a:r>
              <a:rPr sz="1450" spc="-5" dirty="0">
                <a:solidFill>
                  <a:srgbClr val="091F2C"/>
                </a:solidFill>
                <a:latin typeface="Trebuchet MS"/>
                <a:cs typeface="Trebuchet MS"/>
              </a:rPr>
              <a:t>Copilot </a:t>
            </a:r>
            <a:r>
              <a:rPr sz="1450" spc="-55" dirty="0">
                <a:solidFill>
                  <a:srgbClr val="091F2C"/>
                </a:solidFill>
                <a:latin typeface="Trebuchet MS"/>
                <a:cs typeface="Trebuchet MS"/>
              </a:rPr>
              <a:t>license. </a:t>
            </a:r>
            <a:r>
              <a:rPr sz="1450" spc="50" dirty="0">
                <a:solidFill>
                  <a:srgbClr val="091F2C"/>
                </a:solidFill>
                <a:latin typeface="Trebuchet MS"/>
                <a:cs typeface="Trebuchet MS"/>
              </a:rPr>
              <a:t>One </a:t>
            </a:r>
            <a:r>
              <a:rPr sz="1450" spc="-15" dirty="0">
                <a:solidFill>
                  <a:srgbClr val="091F2C"/>
                </a:solidFill>
                <a:latin typeface="Trebuchet MS"/>
                <a:cs typeface="Trebuchet MS"/>
              </a:rPr>
              <a:t>way </a:t>
            </a:r>
            <a:r>
              <a:rPr sz="1450" spc="-10" dirty="0">
                <a:solidFill>
                  <a:srgbClr val="091F2C"/>
                </a:solidFill>
                <a:latin typeface="Trebuchet MS"/>
                <a:cs typeface="Trebuchet MS"/>
              </a:rPr>
              <a:t>to </a:t>
            </a:r>
            <a:r>
              <a:rPr sz="1450" spc="-30" dirty="0">
                <a:solidFill>
                  <a:srgbClr val="091F2C"/>
                </a:solidFill>
                <a:latin typeface="Trebuchet MS"/>
                <a:cs typeface="Trebuchet MS"/>
              </a:rPr>
              <a:t>evaluate </a:t>
            </a:r>
            <a:r>
              <a:rPr sz="1450" spc="35" dirty="0">
                <a:solidFill>
                  <a:srgbClr val="091F2C"/>
                </a:solidFill>
                <a:latin typeface="Trebuchet MS"/>
                <a:cs typeface="Trebuchet MS"/>
              </a:rPr>
              <a:t>who </a:t>
            </a:r>
            <a:r>
              <a:rPr sz="1450" spc="20" dirty="0">
                <a:solidFill>
                  <a:srgbClr val="091F2C"/>
                </a:solidFill>
                <a:latin typeface="Trebuchet MS"/>
                <a:cs typeface="Trebuchet MS"/>
              </a:rPr>
              <a:t>uses </a:t>
            </a:r>
            <a:r>
              <a:rPr sz="1450" spc="2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dirty="0">
                <a:solidFill>
                  <a:srgbClr val="091F2C"/>
                </a:solidFill>
                <a:latin typeface="Trebuchet MS"/>
                <a:cs typeface="Trebuchet MS"/>
              </a:rPr>
              <a:t>them </a:t>
            </a:r>
            <a:r>
              <a:rPr sz="1450" spc="-20" dirty="0">
                <a:solidFill>
                  <a:srgbClr val="091F2C"/>
                </a:solidFill>
                <a:latin typeface="Trebuchet MS"/>
                <a:cs typeface="Trebuchet MS"/>
              </a:rPr>
              <a:t>the </a:t>
            </a:r>
            <a:r>
              <a:rPr sz="1450" spc="30" dirty="0">
                <a:solidFill>
                  <a:srgbClr val="091F2C"/>
                </a:solidFill>
                <a:latin typeface="Trebuchet MS"/>
                <a:cs typeface="Trebuchet MS"/>
              </a:rPr>
              <a:t>most </a:t>
            </a:r>
            <a:r>
              <a:rPr sz="1450" spc="-20" dirty="0">
                <a:solidFill>
                  <a:srgbClr val="091F2C"/>
                </a:solidFill>
                <a:latin typeface="Trebuchet MS"/>
                <a:cs typeface="Trebuchet MS"/>
              </a:rPr>
              <a:t>is </a:t>
            </a:r>
            <a:r>
              <a:rPr sz="1450" spc="-30" dirty="0">
                <a:solidFill>
                  <a:srgbClr val="091F2C"/>
                </a:solidFill>
                <a:latin typeface="Trebuchet MS"/>
                <a:cs typeface="Trebuchet MS"/>
              </a:rPr>
              <a:t>with </a:t>
            </a:r>
            <a:r>
              <a:rPr sz="1450" spc="-20" dirty="0">
                <a:solidFill>
                  <a:srgbClr val="091F2C"/>
                </a:solidFill>
                <a:latin typeface="Trebuchet MS"/>
                <a:cs typeface="Trebuchet MS"/>
              </a:rPr>
              <a:t>the </a:t>
            </a:r>
            <a:r>
              <a:rPr sz="1450" spc="20" dirty="0">
                <a:solidFill>
                  <a:srgbClr val="091F2C"/>
                </a:solidFill>
                <a:latin typeface="Trebuchet MS"/>
                <a:cs typeface="Trebuchet MS"/>
              </a:rPr>
              <a:t>Microsoft </a:t>
            </a:r>
            <a:r>
              <a:rPr sz="1450" spc="-5" dirty="0">
                <a:solidFill>
                  <a:srgbClr val="091F2C"/>
                </a:solidFill>
                <a:latin typeface="Trebuchet MS"/>
                <a:cs typeface="Trebuchet MS"/>
              </a:rPr>
              <a:t>Copilot </a:t>
            </a:r>
            <a:r>
              <a:rPr sz="145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5" dirty="0">
                <a:solidFill>
                  <a:srgbClr val="091F2C"/>
                </a:solidFill>
                <a:latin typeface="Trebuchet MS"/>
                <a:cs typeface="Trebuchet MS"/>
              </a:rPr>
              <a:t>Dashboard,</a:t>
            </a:r>
            <a:r>
              <a:rPr sz="1450" spc="-4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5" dirty="0">
                <a:solidFill>
                  <a:srgbClr val="091F2C"/>
                </a:solidFill>
                <a:latin typeface="Trebuchet MS"/>
                <a:cs typeface="Trebuchet MS"/>
              </a:rPr>
              <a:t>powered</a:t>
            </a:r>
            <a:r>
              <a:rPr sz="1450" spc="-4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20" dirty="0">
                <a:solidFill>
                  <a:srgbClr val="091F2C"/>
                </a:solidFill>
                <a:latin typeface="Trebuchet MS"/>
                <a:cs typeface="Trebuchet MS"/>
              </a:rPr>
              <a:t>by</a:t>
            </a:r>
            <a:r>
              <a:rPr sz="1450" spc="-4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20" dirty="0">
                <a:solidFill>
                  <a:srgbClr val="091F2C"/>
                </a:solidFill>
                <a:latin typeface="Trebuchet MS"/>
                <a:cs typeface="Trebuchet MS"/>
              </a:rPr>
              <a:t>Microsoft</a:t>
            </a:r>
            <a:r>
              <a:rPr sz="1450" spc="-3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40" dirty="0">
                <a:solidFill>
                  <a:srgbClr val="091F2C"/>
                </a:solidFill>
                <a:latin typeface="Trebuchet MS"/>
                <a:cs typeface="Trebuchet MS"/>
              </a:rPr>
              <a:t>Viva. </a:t>
            </a:r>
            <a:r>
              <a:rPr sz="1450" spc="5" dirty="0">
                <a:solidFill>
                  <a:srgbClr val="091F2C"/>
                </a:solidFill>
                <a:latin typeface="Trebuchet MS"/>
                <a:cs typeface="Trebuchet MS"/>
              </a:rPr>
              <a:t>Navigate </a:t>
            </a:r>
            <a:r>
              <a:rPr sz="1450" spc="-42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10" dirty="0">
                <a:solidFill>
                  <a:srgbClr val="091F2C"/>
                </a:solidFill>
                <a:latin typeface="Trebuchet MS"/>
                <a:cs typeface="Trebuchet MS"/>
              </a:rPr>
              <a:t>to </a:t>
            </a:r>
            <a:r>
              <a:rPr sz="1450" spc="-20" dirty="0">
                <a:solidFill>
                  <a:srgbClr val="091F2C"/>
                </a:solidFill>
                <a:latin typeface="Trebuchet MS"/>
                <a:cs typeface="Trebuchet MS"/>
              </a:rPr>
              <a:t>the </a:t>
            </a:r>
            <a:r>
              <a:rPr sz="1450" dirty="0">
                <a:solidFill>
                  <a:srgbClr val="091F2C"/>
                </a:solidFill>
                <a:latin typeface="Trebuchet MS"/>
                <a:cs typeface="Trebuchet MS"/>
              </a:rPr>
              <a:t>Readiness </a:t>
            </a:r>
            <a:r>
              <a:rPr sz="1450" spc="-10" dirty="0">
                <a:solidFill>
                  <a:srgbClr val="091F2C"/>
                </a:solidFill>
                <a:latin typeface="Trebuchet MS"/>
                <a:cs typeface="Trebuchet MS"/>
              </a:rPr>
              <a:t>tab to </a:t>
            </a:r>
            <a:r>
              <a:rPr sz="1450" dirty="0">
                <a:solidFill>
                  <a:srgbClr val="091F2C"/>
                </a:solidFill>
                <a:latin typeface="Trebuchet MS"/>
                <a:cs typeface="Trebuchet MS"/>
              </a:rPr>
              <a:t>see </a:t>
            </a:r>
            <a:r>
              <a:rPr sz="1450" spc="-35" dirty="0">
                <a:solidFill>
                  <a:srgbClr val="091F2C"/>
                </a:solidFill>
                <a:latin typeface="Trebuchet MS"/>
                <a:cs typeface="Trebuchet MS"/>
              </a:rPr>
              <a:t>technical eligibility </a:t>
            </a:r>
            <a:r>
              <a:rPr sz="1450" spc="-3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25" dirty="0">
                <a:solidFill>
                  <a:srgbClr val="091F2C"/>
                </a:solidFill>
                <a:latin typeface="Trebuchet MS"/>
                <a:cs typeface="Trebuchet MS"/>
              </a:rPr>
              <a:t>and</a:t>
            </a:r>
            <a:r>
              <a:rPr sz="1450" spc="-3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5" dirty="0">
                <a:solidFill>
                  <a:srgbClr val="091F2C"/>
                </a:solidFill>
                <a:latin typeface="Trebuchet MS"/>
                <a:cs typeface="Trebuchet MS"/>
              </a:rPr>
              <a:t>your</a:t>
            </a:r>
            <a:r>
              <a:rPr sz="1450" spc="-3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40" dirty="0">
                <a:solidFill>
                  <a:srgbClr val="091F2C"/>
                </a:solidFill>
                <a:latin typeface="Trebuchet MS"/>
                <a:cs typeface="Trebuchet MS"/>
              </a:rPr>
              <a:t>total</a:t>
            </a:r>
            <a:r>
              <a:rPr sz="1450" spc="-3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15" dirty="0">
                <a:solidFill>
                  <a:srgbClr val="091F2C"/>
                </a:solidFill>
                <a:latin typeface="Trebuchet MS"/>
                <a:cs typeface="Trebuchet MS"/>
              </a:rPr>
              <a:t>number</a:t>
            </a:r>
            <a:r>
              <a:rPr sz="1450" spc="-3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5" dirty="0">
                <a:solidFill>
                  <a:srgbClr val="091F2C"/>
                </a:solidFill>
                <a:latin typeface="Trebuchet MS"/>
                <a:cs typeface="Trebuchet MS"/>
              </a:rPr>
              <a:t>of</a:t>
            </a:r>
            <a:r>
              <a:rPr sz="1450" spc="-3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20" dirty="0">
                <a:solidFill>
                  <a:srgbClr val="091F2C"/>
                </a:solidFill>
                <a:latin typeface="Trebuchet MS"/>
                <a:cs typeface="Trebuchet MS"/>
              </a:rPr>
              <a:t>Microsoft</a:t>
            </a:r>
            <a:r>
              <a:rPr sz="1450" spc="-3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20" dirty="0">
                <a:solidFill>
                  <a:srgbClr val="091F2C"/>
                </a:solidFill>
                <a:latin typeface="Trebuchet MS"/>
                <a:cs typeface="Trebuchet MS"/>
              </a:rPr>
              <a:t>365</a:t>
            </a:r>
            <a:r>
              <a:rPr sz="1450" spc="-3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30" dirty="0">
                <a:solidFill>
                  <a:srgbClr val="091F2C"/>
                </a:solidFill>
                <a:latin typeface="Trebuchet MS"/>
                <a:cs typeface="Trebuchet MS"/>
              </a:rPr>
              <a:t>users.</a:t>
            </a:r>
            <a:endParaRPr sz="145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683462" y="3279620"/>
            <a:ext cx="3201670" cy="5702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5199"/>
              </a:lnSpc>
              <a:spcBef>
                <a:spcPts val="95"/>
              </a:spcBef>
            </a:pPr>
            <a:r>
              <a:rPr sz="1550" b="1" spc="10" dirty="0">
                <a:solidFill>
                  <a:srgbClr val="091F2C"/>
                </a:solidFill>
                <a:latin typeface="Trebuchet MS"/>
                <a:cs typeface="Trebuchet MS"/>
              </a:rPr>
              <a:t>Define</a:t>
            </a:r>
            <a:r>
              <a:rPr sz="1550" b="1" spc="-114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550" b="1" spc="5" dirty="0">
                <a:solidFill>
                  <a:srgbClr val="091F2C"/>
                </a:solidFill>
                <a:latin typeface="Trebuchet MS"/>
                <a:cs typeface="Trebuchet MS"/>
              </a:rPr>
              <a:t>use</a:t>
            </a:r>
            <a:r>
              <a:rPr sz="1550" b="1" spc="-11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550" b="1" spc="20" dirty="0">
                <a:solidFill>
                  <a:srgbClr val="091F2C"/>
                </a:solidFill>
                <a:latin typeface="Trebuchet MS"/>
                <a:cs typeface="Trebuchet MS"/>
              </a:rPr>
              <a:t>cases</a:t>
            </a:r>
            <a:r>
              <a:rPr sz="1550" b="1" spc="-11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550" b="1" spc="20" dirty="0">
                <a:solidFill>
                  <a:srgbClr val="091F2C"/>
                </a:solidFill>
                <a:latin typeface="Trebuchet MS"/>
                <a:cs typeface="Trebuchet MS"/>
              </a:rPr>
              <a:t>for</a:t>
            </a:r>
            <a:r>
              <a:rPr sz="1550" b="1" spc="-11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550" b="1" dirty="0">
                <a:solidFill>
                  <a:srgbClr val="091F2C"/>
                </a:solidFill>
                <a:latin typeface="Trebuchet MS"/>
                <a:cs typeface="Trebuchet MS"/>
              </a:rPr>
              <a:t>each</a:t>
            </a:r>
            <a:r>
              <a:rPr sz="1550" b="1" spc="-114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550" b="1" spc="20" dirty="0">
                <a:solidFill>
                  <a:srgbClr val="091F2C"/>
                </a:solidFill>
                <a:latin typeface="Trebuchet MS"/>
                <a:cs typeface="Trebuchet MS"/>
              </a:rPr>
              <a:t>business </a:t>
            </a:r>
            <a:r>
              <a:rPr sz="1550" b="1" spc="-45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550" b="1" spc="15" dirty="0">
                <a:solidFill>
                  <a:srgbClr val="091F2C"/>
                </a:solidFill>
                <a:latin typeface="Trebuchet MS"/>
                <a:cs typeface="Trebuchet MS"/>
              </a:rPr>
              <a:t>function</a:t>
            </a:r>
            <a:r>
              <a:rPr sz="1550" b="1" spc="-11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550" b="1" spc="25" dirty="0">
                <a:solidFill>
                  <a:srgbClr val="091F2C"/>
                </a:solidFill>
                <a:latin typeface="Trebuchet MS"/>
                <a:cs typeface="Trebuchet MS"/>
              </a:rPr>
              <a:t>or</a:t>
            </a:r>
            <a:r>
              <a:rPr sz="1550" b="1" spc="-10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550" b="1" spc="10" dirty="0">
                <a:solidFill>
                  <a:srgbClr val="091F2C"/>
                </a:solidFill>
                <a:latin typeface="Trebuchet MS"/>
                <a:cs typeface="Trebuchet MS"/>
              </a:rPr>
              <a:t>team</a:t>
            </a:r>
            <a:endParaRPr sz="155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683461" y="4094255"/>
            <a:ext cx="3766185" cy="22034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23200"/>
              </a:lnSpc>
              <a:spcBef>
                <a:spcPts val="90"/>
              </a:spcBef>
            </a:pPr>
            <a:r>
              <a:rPr sz="1450" spc="50" dirty="0">
                <a:solidFill>
                  <a:srgbClr val="091F2C"/>
                </a:solidFill>
                <a:latin typeface="Trebuchet MS"/>
                <a:cs typeface="Trebuchet MS"/>
              </a:rPr>
              <a:t>When </a:t>
            </a:r>
            <a:r>
              <a:rPr sz="1450" spc="10" dirty="0">
                <a:solidFill>
                  <a:srgbClr val="091F2C"/>
                </a:solidFill>
                <a:latin typeface="Trebuchet MS"/>
                <a:cs typeface="Trebuchet MS"/>
              </a:rPr>
              <a:t>deciding </a:t>
            </a:r>
            <a:r>
              <a:rPr sz="1450" spc="30" dirty="0">
                <a:solidFill>
                  <a:srgbClr val="091F2C"/>
                </a:solidFill>
                <a:latin typeface="Trebuchet MS"/>
                <a:cs typeface="Trebuchet MS"/>
              </a:rPr>
              <a:t>how </a:t>
            </a:r>
            <a:r>
              <a:rPr sz="1450" spc="-10" dirty="0">
                <a:solidFill>
                  <a:srgbClr val="091F2C"/>
                </a:solidFill>
                <a:latin typeface="Trebuchet MS"/>
                <a:cs typeface="Trebuchet MS"/>
              </a:rPr>
              <a:t>to implement </a:t>
            </a:r>
            <a:r>
              <a:rPr sz="1450" spc="-30" dirty="0">
                <a:solidFill>
                  <a:srgbClr val="091F2C"/>
                </a:solidFill>
                <a:latin typeface="Trebuchet MS"/>
                <a:cs typeface="Trebuchet MS"/>
              </a:rPr>
              <a:t>Copilot, </a:t>
            </a:r>
            <a:r>
              <a:rPr sz="1450" spc="-25" dirty="0">
                <a:solidFill>
                  <a:srgbClr val="091F2C"/>
                </a:solidFill>
                <a:latin typeface="Trebuchet MS"/>
                <a:cs typeface="Trebuchet MS"/>
              </a:rPr>
              <a:t> identify </a:t>
            </a:r>
            <a:r>
              <a:rPr sz="1450" spc="-20" dirty="0">
                <a:solidFill>
                  <a:srgbClr val="091F2C"/>
                </a:solidFill>
                <a:latin typeface="Trebuchet MS"/>
                <a:cs typeface="Trebuchet MS"/>
              </a:rPr>
              <a:t>the </a:t>
            </a:r>
            <a:r>
              <a:rPr sz="1450" spc="15" dirty="0">
                <a:solidFill>
                  <a:srgbClr val="091F2C"/>
                </a:solidFill>
                <a:latin typeface="Trebuchet MS"/>
                <a:cs typeface="Trebuchet MS"/>
              </a:rPr>
              <a:t>business </a:t>
            </a:r>
            <a:r>
              <a:rPr sz="1450" spc="5" dirty="0">
                <a:solidFill>
                  <a:srgbClr val="091F2C"/>
                </a:solidFill>
                <a:latin typeface="Trebuchet MS"/>
                <a:cs typeface="Trebuchet MS"/>
              </a:rPr>
              <a:t>issues </a:t>
            </a:r>
            <a:r>
              <a:rPr sz="1450" spc="-40" dirty="0">
                <a:solidFill>
                  <a:srgbClr val="091F2C"/>
                </a:solidFill>
                <a:latin typeface="Trebuchet MS"/>
                <a:cs typeface="Trebuchet MS"/>
              </a:rPr>
              <a:t>that </a:t>
            </a:r>
            <a:r>
              <a:rPr sz="1450" spc="15" dirty="0">
                <a:solidFill>
                  <a:srgbClr val="091F2C"/>
                </a:solidFill>
                <a:latin typeface="Trebuchet MS"/>
                <a:cs typeface="Trebuchet MS"/>
              </a:rPr>
              <a:t>need </a:t>
            </a:r>
            <a:r>
              <a:rPr sz="1450" spc="-10" dirty="0">
                <a:solidFill>
                  <a:srgbClr val="091F2C"/>
                </a:solidFill>
                <a:latin typeface="Trebuchet MS"/>
                <a:cs typeface="Trebuchet MS"/>
              </a:rPr>
              <a:t>to </a:t>
            </a:r>
            <a:r>
              <a:rPr sz="1450" spc="20" dirty="0">
                <a:solidFill>
                  <a:srgbClr val="091F2C"/>
                </a:solidFill>
                <a:latin typeface="Trebuchet MS"/>
                <a:cs typeface="Trebuchet MS"/>
              </a:rPr>
              <a:t>be </a:t>
            </a:r>
            <a:r>
              <a:rPr sz="1450" spc="2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10" dirty="0">
                <a:solidFill>
                  <a:srgbClr val="091F2C"/>
                </a:solidFill>
                <a:latin typeface="Trebuchet MS"/>
                <a:cs typeface="Trebuchet MS"/>
              </a:rPr>
              <a:t>solved </a:t>
            </a:r>
            <a:r>
              <a:rPr sz="1450" spc="25" dirty="0">
                <a:solidFill>
                  <a:srgbClr val="091F2C"/>
                </a:solidFill>
                <a:latin typeface="Trebuchet MS"/>
                <a:cs typeface="Trebuchet MS"/>
              </a:rPr>
              <a:t>and </a:t>
            </a:r>
            <a:r>
              <a:rPr sz="1450" spc="-10" dirty="0">
                <a:solidFill>
                  <a:srgbClr val="091F2C"/>
                </a:solidFill>
                <a:latin typeface="Trebuchet MS"/>
                <a:cs typeface="Trebuchet MS"/>
              </a:rPr>
              <a:t>then </a:t>
            </a:r>
            <a:r>
              <a:rPr sz="1450" dirty="0">
                <a:solidFill>
                  <a:srgbClr val="091F2C"/>
                </a:solidFill>
                <a:latin typeface="Trebuchet MS"/>
                <a:cs typeface="Trebuchet MS"/>
              </a:rPr>
              <a:t>apply </a:t>
            </a:r>
            <a:r>
              <a:rPr sz="1450" spc="35" dirty="0">
                <a:solidFill>
                  <a:srgbClr val="091F2C"/>
                </a:solidFill>
                <a:latin typeface="Trebuchet MS"/>
                <a:cs typeface="Trebuchet MS"/>
              </a:rPr>
              <a:t>AI </a:t>
            </a:r>
            <a:r>
              <a:rPr sz="1450" spc="-10" dirty="0">
                <a:solidFill>
                  <a:srgbClr val="091F2C"/>
                </a:solidFill>
                <a:latin typeface="Trebuchet MS"/>
                <a:cs typeface="Trebuchet MS"/>
              </a:rPr>
              <a:t>to </a:t>
            </a:r>
            <a:r>
              <a:rPr sz="1450" spc="-20" dirty="0">
                <a:solidFill>
                  <a:srgbClr val="091F2C"/>
                </a:solidFill>
                <a:latin typeface="Trebuchet MS"/>
                <a:cs typeface="Trebuchet MS"/>
              </a:rPr>
              <a:t>the </a:t>
            </a:r>
            <a:r>
              <a:rPr sz="1450" spc="-30" dirty="0">
                <a:solidFill>
                  <a:srgbClr val="091F2C"/>
                </a:solidFill>
                <a:latin typeface="Trebuchet MS"/>
                <a:cs typeface="Trebuchet MS"/>
              </a:rPr>
              <a:t>challenge. </a:t>
            </a:r>
            <a:r>
              <a:rPr sz="1450" spc="-2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15" dirty="0">
                <a:solidFill>
                  <a:srgbClr val="091F2C"/>
                </a:solidFill>
                <a:latin typeface="Trebuchet MS"/>
                <a:cs typeface="Trebuchet MS"/>
              </a:rPr>
              <a:t>Each </a:t>
            </a:r>
            <a:r>
              <a:rPr sz="1450" spc="-20" dirty="0">
                <a:solidFill>
                  <a:srgbClr val="091F2C"/>
                </a:solidFill>
                <a:latin typeface="Trebuchet MS"/>
                <a:cs typeface="Trebuchet MS"/>
              </a:rPr>
              <a:t>team </a:t>
            </a:r>
            <a:r>
              <a:rPr sz="1450" spc="25" dirty="0">
                <a:solidFill>
                  <a:srgbClr val="091F2C"/>
                </a:solidFill>
                <a:latin typeface="Trebuchet MS"/>
                <a:cs typeface="Trebuchet MS"/>
              </a:rPr>
              <a:t>should </a:t>
            </a:r>
            <a:r>
              <a:rPr sz="1450" spc="-10" dirty="0">
                <a:solidFill>
                  <a:srgbClr val="091F2C"/>
                </a:solidFill>
                <a:latin typeface="Trebuchet MS"/>
                <a:cs typeface="Trebuchet MS"/>
              </a:rPr>
              <a:t>have a </a:t>
            </a:r>
            <a:r>
              <a:rPr sz="1450" spc="-45" dirty="0">
                <a:solidFill>
                  <a:srgbClr val="091F2C"/>
                </a:solidFill>
                <a:latin typeface="Trebuchet MS"/>
                <a:cs typeface="Trebuchet MS"/>
              </a:rPr>
              <a:t>clearly </a:t>
            </a:r>
            <a:r>
              <a:rPr sz="1450" spc="-5" dirty="0">
                <a:solidFill>
                  <a:srgbClr val="091F2C"/>
                </a:solidFill>
                <a:latin typeface="Trebuchet MS"/>
                <a:cs typeface="Trebuchet MS"/>
              </a:rPr>
              <a:t>defined </a:t>
            </a:r>
            <a:r>
              <a:rPr sz="1450" spc="30" dirty="0">
                <a:solidFill>
                  <a:srgbClr val="091F2C"/>
                </a:solidFill>
                <a:latin typeface="Trebuchet MS"/>
                <a:cs typeface="Trebuchet MS"/>
              </a:rPr>
              <a:t>goal </a:t>
            </a:r>
            <a:r>
              <a:rPr sz="1450" spc="-42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15" dirty="0">
                <a:solidFill>
                  <a:srgbClr val="091F2C"/>
                </a:solidFill>
                <a:latin typeface="Trebuchet MS"/>
                <a:cs typeface="Trebuchet MS"/>
              </a:rPr>
              <a:t>or</a:t>
            </a:r>
            <a:r>
              <a:rPr sz="1450" spc="-30" dirty="0">
                <a:solidFill>
                  <a:srgbClr val="091F2C"/>
                </a:solidFill>
                <a:latin typeface="Trebuchet MS"/>
                <a:cs typeface="Trebuchet MS"/>
              </a:rPr>
              <a:t> specific</a:t>
            </a:r>
            <a:r>
              <a:rPr sz="1450" spc="-2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15" dirty="0">
                <a:solidFill>
                  <a:srgbClr val="091F2C"/>
                </a:solidFill>
                <a:latin typeface="Trebuchet MS"/>
                <a:cs typeface="Trebuchet MS"/>
              </a:rPr>
              <a:t>use</a:t>
            </a:r>
            <a:r>
              <a:rPr sz="1450" spc="-3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10" dirty="0">
                <a:solidFill>
                  <a:srgbClr val="091F2C"/>
                </a:solidFill>
                <a:latin typeface="Trebuchet MS"/>
                <a:cs typeface="Trebuchet MS"/>
              </a:rPr>
              <a:t>case</a:t>
            </a:r>
            <a:r>
              <a:rPr sz="1450" spc="-3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20" dirty="0">
                <a:solidFill>
                  <a:srgbClr val="091F2C"/>
                </a:solidFill>
                <a:latin typeface="Trebuchet MS"/>
                <a:cs typeface="Trebuchet MS"/>
              </a:rPr>
              <a:t>for</a:t>
            </a:r>
            <a:r>
              <a:rPr sz="1450" spc="-3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30" dirty="0">
                <a:solidFill>
                  <a:srgbClr val="091F2C"/>
                </a:solidFill>
                <a:latin typeface="Trebuchet MS"/>
                <a:cs typeface="Trebuchet MS"/>
              </a:rPr>
              <a:t>how</a:t>
            </a:r>
            <a:r>
              <a:rPr sz="1450" spc="-2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65" dirty="0">
                <a:solidFill>
                  <a:srgbClr val="091F2C"/>
                </a:solidFill>
                <a:latin typeface="Trebuchet MS"/>
                <a:cs typeface="Trebuchet MS"/>
              </a:rPr>
              <a:t>they’ll</a:t>
            </a:r>
            <a:r>
              <a:rPr sz="1450" spc="-3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10" dirty="0">
                <a:solidFill>
                  <a:srgbClr val="091F2C"/>
                </a:solidFill>
                <a:latin typeface="Trebuchet MS"/>
                <a:cs typeface="Trebuchet MS"/>
              </a:rPr>
              <a:t>implement </a:t>
            </a:r>
            <a:r>
              <a:rPr sz="1450" spc="-42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30" dirty="0">
                <a:solidFill>
                  <a:srgbClr val="091F2C"/>
                </a:solidFill>
                <a:latin typeface="Trebuchet MS"/>
                <a:cs typeface="Trebuchet MS"/>
              </a:rPr>
              <a:t>Copilot. </a:t>
            </a:r>
            <a:r>
              <a:rPr sz="1450" spc="-20" dirty="0">
                <a:solidFill>
                  <a:srgbClr val="091F2C"/>
                </a:solidFill>
                <a:latin typeface="Trebuchet MS"/>
                <a:cs typeface="Trebuchet MS"/>
              </a:rPr>
              <a:t>This </a:t>
            </a:r>
            <a:r>
              <a:rPr sz="1450" spc="-30" dirty="0">
                <a:solidFill>
                  <a:srgbClr val="091F2C"/>
                </a:solidFill>
                <a:latin typeface="Trebuchet MS"/>
                <a:cs typeface="Trebuchet MS"/>
              </a:rPr>
              <a:t>extra </a:t>
            </a:r>
            <a:r>
              <a:rPr sz="1450" spc="-45" dirty="0">
                <a:solidFill>
                  <a:srgbClr val="091F2C"/>
                </a:solidFill>
                <a:latin typeface="Trebuchet MS"/>
                <a:cs typeface="Trebuchet MS"/>
              </a:rPr>
              <a:t>layer </a:t>
            </a:r>
            <a:r>
              <a:rPr sz="1450" spc="-5" dirty="0">
                <a:solidFill>
                  <a:srgbClr val="091F2C"/>
                </a:solidFill>
                <a:latin typeface="Trebuchet MS"/>
                <a:cs typeface="Trebuchet MS"/>
              </a:rPr>
              <a:t>of </a:t>
            </a:r>
            <a:r>
              <a:rPr sz="1450" spc="-30" dirty="0">
                <a:solidFill>
                  <a:srgbClr val="091F2C"/>
                </a:solidFill>
                <a:latin typeface="Trebuchet MS"/>
                <a:cs typeface="Trebuchet MS"/>
              </a:rPr>
              <a:t>specificity </a:t>
            </a:r>
            <a:r>
              <a:rPr sz="1450" dirty="0">
                <a:solidFill>
                  <a:srgbClr val="091F2C"/>
                </a:solidFill>
                <a:latin typeface="Trebuchet MS"/>
                <a:cs typeface="Trebuchet MS"/>
              </a:rPr>
              <a:t>ensures </a:t>
            </a:r>
            <a:r>
              <a:rPr sz="1450" spc="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20" dirty="0">
                <a:solidFill>
                  <a:srgbClr val="091F2C"/>
                </a:solidFill>
                <a:latin typeface="Trebuchet MS"/>
                <a:cs typeface="Trebuchet MS"/>
              </a:rPr>
              <a:t>the </a:t>
            </a:r>
            <a:r>
              <a:rPr sz="1450" spc="10" dirty="0">
                <a:solidFill>
                  <a:srgbClr val="091F2C"/>
                </a:solidFill>
                <a:latin typeface="Trebuchet MS"/>
                <a:cs typeface="Trebuchet MS"/>
              </a:rPr>
              <a:t>technology </a:t>
            </a:r>
            <a:r>
              <a:rPr sz="1450" spc="-20" dirty="0">
                <a:solidFill>
                  <a:srgbClr val="091F2C"/>
                </a:solidFill>
                <a:latin typeface="Trebuchet MS"/>
                <a:cs typeface="Trebuchet MS"/>
              </a:rPr>
              <a:t>is </a:t>
            </a:r>
            <a:r>
              <a:rPr sz="1450" spc="-45" dirty="0">
                <a:solidFill>
                  <a:srgbClr val="091F2C"/>
                </a:solidFill>
                <a:latin typeface="Trebuchet MS"/>
                <a:cs typeface="Trebuchet MS"/>
              </a:rPr>
              <a:t>effectively </a:t>
            </a:r>
            <a:r>
              <a:rPr sz="1450" spc="-20" dirty="0">
                <a:solidFill>
                  <a:srgbClr val="091F2C"/>
                </a:solidFill>
                <a:latin typeface="Trebuchet MS"/>
                <a:cs typeface="Trebuchet MS"/>
              </a:rPr>
              <a:t>integrated </a:t>
            </a:r>
            <a:r>
              <a:rPr sz="1450" spc="-15" dirty="0">
                <a:solidFill>
                  <a:srgbClr val="091F2C"/>
                </a:solidFill>
                <a:latin typeface="Trebuchet MS"/>
                <a:cs typeface="Trebuchet MS"/>
              </a:rPr>
              <a:t>into </a:t>
            </a:r>
            <a:r>
              <a:rPr sz="1450" spc="-1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5" dirty="0">
                <a:solidFill>
                  <a:srgbClr val="091F2C"/>
                </a:solidFill>
                <a:latin typeface="Trebuchet MS"/>
                <a:cs typeface="Trebuchet MS"/>
              </a:rPr>
              <a:t>workflows</a:t>
            </a:r>
            <a:r>
              <a:rPr sz="1450" spc="-4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dirty="0">
                <a:solidFill>
                  <a:srgbClr val="091F2C"/>
                </a:solidFill>
                <a:latin typeface="Trebuchet MS"/>
                <a:cs typeface="Trebuchet MS"/>
              </a:rPr>
              <a:t>across</a:t>
            </a:r>
            <a:r>
              <a:rPr sz="1450" spc="-3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10" dirty="0">
                <a:solidFill>
                  <a:srgbClr val="091F2C"/>
                </a:solidFill>
                <a:latin typeface="Trebuchet MS"/>
                <a:cs typeface="Trebuchet MS"/>
              </a:rPr>
              <a:t>roles</a:t>
            </a:r>
            <a:r>
              <a:rPr sz="1450" spc="-3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25" dirty="0">
                <a:solidFill>
                  <a:srgbClr val="091F2C"/>
                </a:solidFill>
                <a:latin typeface="Trebuchet MS"/>
                <a:cs typeface="Trebuchet MS"/>
              </a:rPr>
              <a:t>and</a:t>
            </a:r>
            <a:r>
              <a:rPr sz="1450" spc="-3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60" dirty="0">
                <a:solidFill>
                  <a:srgbClr val="091F2C"/>
                </a:solidFill>
                <a:latin typeface="Trebuchet MS"/>
                <a:cs typeface="Trebuchet MS"/>
              </a:rPr>
              <a:t>levels.</a:t>
            </a:r>
            <a:endParaRPr sz="145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683461" y="6544442"/>
            <a:ext cx="3747770" cy="84264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23200"/>
              </a:lnSpc>
              <a:spcBef>
                <a:spcPts val="90"/>
              </a:spcBef>
            </a:pPr>
            <a:r>
              <a:rPr sz="1450" spc="-5" dirty="0">
                <a:solidFill>
                  <a:srgbClr val="091F2C"/>
                </a:solidFill>
                <a:latin typeface="Trebuchet MS"/>
                <a:cs typeface="Trebuchet MS"/>
              </a:rPr>
              <a:t>Microsoft, </a:t>
            </a:r>
            <a:r>
              <a:rPr sz="1450" spc="-20" dirty="0">
                <a:solidFill>
                  <a:srgbClr val="091F2C"/>
                </a:solidFill>
                <a:latin typeface="Trebuchet MS"/>
                <a:cs typeface="Trebuchet MS"/>
              </a:rPr>
              <a:t>for </a:t>
            </a:r>
            <a:r>
              <a:rPr sz="1450" spc="-40" dirty="0">
                <a:solidFill>
                  <a:srgbClr val="091F2C"/>
                </a:solidFill>
                <a:latin typeface="Trebuchet MS"/>
                <a:cs typeface="Trebuchet MS"/>
              </a:rPr>
              <a:t>example, </a:t>
            </a:r>
            <a:r>
              <a:rPr sz="1450" dirty="0">
                <a:solidFill>
                  <a:srgbClr val="091F2C"/>
                </a:solidFill>
                <a:latin typeface="Trebuchet MS"/>
                <a:cs typeface="Trebuchet MS"/>
              </a:rPr>
              <a:t>reimagined </a:t>
            </a:r>
            <a:r>
              <a:rPr sz="1450" spc="-20" dirty="0">
                <a:solidFill>
                  <a:srgbClr val="091F2C"/>
                </a:solidFill>
                <a:latin typeface="Trebuchet MS"/>
                <a:cs typeface="Trebuchet MS"/>
              </a:rPr>
              <a:t>the </a:t>
            </a:r>
            <a:r>
              <a:rPr sz="1450" spc="-35" dirty="0">
                <a:solidFill>
                  <a:srgbClr val="091F2C"/>
                </a:solidFill>
                <a:latin typeface="Trebuchet MS"/>
                <a:cs typeface="Trebuchet MS"/>
              </a:rPr>
              <a:t>tiered </a:t>
            </a:r>
            <a:r>
              <a:rPr sz="1450" spc="-42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20" dirty="0">
                <a:solidFill>
                  <a:srgbClr val="091F2C"/>
                </a:solidFill>
                <a:latin typeface="Trebuchet MS"/>
                <a:cs typeface="Trebuchet MS"/>
              </a:rPr>
              <a:t>support model </a:t>
            </a:r>
            <a:r>
              <a:rPr sz="1450" spc="-10" dirty="0">
                <a:solidFill>
                  <a:srgbClr val="091F2C"/>
                </a:solidFill>
                <a:latin typeface="Trebuchet MS"/>
                <a:cs typeface="Trebuchet MS"/>
              </a:rPr>
              <a:t>to </a:t>
            </a:r>
            <a:r>
              <a:rPr sz="1450" spc="-5" dirty="0">
                <a:solidFill>
                  <a:srgbClr val="091F2C"/>
                </a:solidFill>
                <a:latin typeface="Trebuchet MS"/>
                <a:cs typeface="Trebuchet MS"/>
              </a:rPr>
              <a:t>improve </a:t>
            </a:r>
            <a:r>
              <a:rPr sz="1450" dirty="0">
                <a:solidFill>
                  <a:srgbClr val="091F2C"/>
                </a:solidFill>
                <a:latin typeface="Trebuchet MS"/>
                <a:cs typeface="Trebuchet MS"/>
              </a:rPr>
              <a:t>customer </a:t>
            </a:r>
            <a:r>
              <a:rPr sz="1450" spc="-45" dirty="0">
                <a:solidFill>
                  <a:srgbClr val="091F2C"/>
                </a:solidFill>
                <a:latin typeface="Trebuchet MS"/>
                <a:cs typeface="Trebuchet MS"/>
              </a:rPr>
              <a:t>service. </a:t>
            </a:r>
            <a:r>
              <a:rPr sz="1450" spc="-4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40" dirty="0">
                <a:solidFill>
                  <a:srgbClr val="091F2C"/>
                </a:solidFill>
                <a:latin typeface="Trebuchet MS"/>
                <a:cs typeface="Trebuchet MS"/>
              </a:rPr>
              <a:t>We</a:t>
            </a:r>
            <a:r>
              <a:rPr sz="1450" spc="-4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5" dirty="0">
                <a:solidFill>
                  <a:srgbClr val="091F2C"/>
                </a:solidFill>
                <a:latin typeface="Trebuchet MS"/>
                <a:cs typeface="Trebuchet MS"/>
              </a:rPr>
              <a:t>defined</a:t>
            </a:r>
            <a:r>
              <a:rPr sz="1450" spc="-3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20" dirty="0">
                <a:solidFill>
                  <a:srgbClr val="091F2C"/>
                </a:solidFill>
                <a:latin typeface="Trebuchet MS"/>
                <a:cs typeface="Trebuchet MS"/>
              </a:rPr>
              <a:t>the</a:t>
            </a:r>
            <a:r>
              <a:rPr sz="1450" spc="-4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15" dirty="0">
                <a:solidFill>
                  <a:srgbClr val="091F2C"/>
                </a:solidFill>
                <a:latin typeface="Trebuchet MS"/>
                <a:cs typeface="Trebuchet MS"/>
              </a:rPr>
              <a:t>use</a:t>
            </a:r>
            <a:r>
              <a:rPr sz="1450" spc="-3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10" dirty="0">
                <a:solidFill>
                  <a:srgbClr val="091F2C"/>
                </a:solidFill>
                <a:latin typeface="Trebuchet MS"/>
                <a:cs typeface="Trebuchet MS"/>
              </a:rPr>
              <a:t>case</a:t>
            </a:r>
            <a:r>
              <a:rPr sz="1450" spc="-4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20" dirty="0">
                <a:solidFill>
                  <a:srgbClr val="091F2C"/>
                </a:solidFill>
                <a:latin typeface="Trebuchet MS"/>
                <a:cs typeface="Trebuchet MS"/>
              </a:rPr>
              <a:t>metrics</a:t>
            </a:r>
            <a:r>
              <a:rPr sz="1450" spc="-3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70" dirty="0">
                <a:solidFill>
                  <a:srgbClr val="091F2C"/>
                </a:solidFill>
                <a:latin typeface="Trebuchet MS"/>
                <a:cs typeface="Trebuchet MS"/>
              </a:rPr>
              <a:t>as:</a:t>
            </a:r>
            <a:endParaRPr sz="145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683461" y="7633415"/>
            <a:ext cx="3736975" cy="1114425"/>
          </a:xfrm>
          <a:prstGeom prst="rect">
            <a:avLst/>
          </a:prstGeom>
        </p:spPr>
        <p:txBody>
          <a:bodyPr vert="horz" wrap="square" lIns="0" tIns="62865" rIns="0" bIns="0" rtlCol="0">
            <a:spAutoFit/>
          </a:bodyPr>
          <a:lstStyle/>
          <a:p>
            <a:pPr marL="200660" indent="-188595">
              <a:lnSpc>
                <a:spcPct val="100000"/>
              </a:lnSpc>
              <a:spcBef>
                <a:spcPts val="495"/>
              </a:spcBef>
              <a:buClr>
                <a:srgbClr val="091F2C"/>
              </a:buClr>
              <a:buFont typeface="Trebuchet MS"/>
              <a:buChar char="•"/>
              <a:tabLst>
                <a:tab pos="201295" algn="l"/>
              </a:tabLst>
            </a:pPr>
            <a:r>
              <a:rPr sz="1450" spc="20" dirty="0">
                <a:solidFill>
                  <a:srgbClr val="091F2C"/>
                </a:solidFill>
                <a:latin typeface="Trebuchet MS"/>
                <a:cs typeface="Trebuchet MS"/>
              </a:rPr>
              <a:t>Reducing</a:t>
            </a:r>
            <a:r>
              <a:rPr sz="1450" spc="-4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30" dirty="0">
                <a:solidFill>
                  <a:srgbClr val="091F2C"/>
                </a:solidFill>
                <a:latin typeface="Trebuchet MS"/>
                <a:cs typeface="Trebuchet MS"/>
              </a:rPr>
              <a:t>onboarding</a:t>
            </a:r>
            <a:r>
              <a:rPr sz="1450" spc="-4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30" dirty="0">
                <a:solidFill>
                  <a:srgbClr val="091F2C"/>
                </a:solidFill>
                <a:latin typeface="Trebuchet MS"/>
                <a:cs typeface="Trebuchet MS"/>
              </a:rPr>
              <a:t>time</a:t>
            </a:r>
            <a:r>
              <a:rPr sz="1450" spc="-4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20" dirty="0">
                <a:solidFill>
                  <a:srgbClr val="091F2C"/>
                </a:solidFill>
                <a:latin typeface="Trebuchet MS"/>
                <a:cs typeface="Trebuchet MS"/>
              </a:rPr>
              <a:t>for</a:t>
            </a:r>
            <a:r>
              <a:rPr sz="1450" spc="-3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dirty="0">
                <a:solidFill>
                  <a:srgbClr val="091F2C"/>
                </a:solidFill>
                <a:latin typeface="Trebuchet MS"/>
                <a:cs typeface="Trebuchet MS"/>
              </a:rPr>
              <a:t>new</a:t>
            </a:r>
            <a:r>
              <a:rPr sz="1450" spc="-4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15" dirty="0">
                <a:solidFill>
                  <a:srgbClr val="091F2C"/>
                </a:solidFill>
                <a:latin typeface="Trebuchet MS"/>
                <a:cs typeface="Trebuchet MS"/>
              </a:rPr>
              <a:t>agents.</a:t>
            </a:r>
            <a:endParaRPr sz="1450">
              <a:latin typeface="Trebuchet MS"/>
              <a:cs typeface="Trebuchet MS"/>
            </a:endParaRPr>
          </a:p>
          <a:p>
            <a:pPr marL="200660" indent="-188595">
              <a:lnSpc>
                <a:spcPct val="100000"/>
              </a:lnSpc>
              <a:spcBef>
                <a:spcPts val="405"/>
              </a:spcBef>
              <a:buClr>
                <a:srgbClr val="091F2C"/>
              </a:buClr>
              <a:buFont typeface="Trebuchet MS"/>
              <a:buChar char="•"/>
              <a:tabLst>
                <a:tab pos="201295" algn="l"/>
              </a:tabLst>
            </a:pPr>
            <a:r>
              <a:rPr sz="1450" spc="-10" dirty="0">
                <a:solidFill>
                  <a:srgbClr val="091F2C"/>
                </a:solidFill>
                <a:latin typeface="Trebuchet MS"/>
                <a:cs typeface="Trebuchet MS"/>
              </a:rPr>
              <a:t>Streamlining</a:t>
            </a:r>
            <a:r>
              <a:rPr sz="1450" spc="-4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20" dirty="0">
                <a:solidFill>
                  <a:srgbClr val="091F2C"/>
                </a:solidFill>
                <a:latin typeface="Trebuchet MS"/>
                <a:cs typeface="Trebuchet MS"/>
              </a:rPr>
              <a:t>access</a:t>
            </a:r>
            <a:r>
              <a:rPr sz="1450" spc="-5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10" dirty="0">
                <a:solidFill>
                  <a:srgbClr val="091F2C"/>
                </a:solidFill>
                <a:latin typeface="Trebuchet MS"/>
                <a:cs typeface="Trebuchet MS"/>
              </a:rPr>
              <a:t>to</a:t>
            </a:r>
            <a:r>
              <a:rPr sz="1450" spc="-4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5" dirty="0">
                <a:solidFill>
                  <a:srgbClr val="091F2C"/>
                </a:solidFill>
                <a:latin typeface="Trebuchet MS"/>
                <a:cs typeface="Trebuchet MS"/>
              </a:rPr>
              <a:t>knowledge.</a:t>
            </a:r>
            <a:endParaRPr sz="1450">
              <a:latin typeface="Trebuchet MS"/>
              <a:cs typeface="Trebuchet MS"/>
            </a:endParaRPr>
          </a:p>
          <a:p>
            <a:pPr marL="200660" indent="-188595">
              <a:lnSpc>
                <a:spcPct val="100000"/>
              </a:lnSpc>
              <a:spcBef>
                <a:spcPts val="405"/>
              </a:spcBef>
              <a:buClr>
                <a:srgbClr val="091F2C"/>
              </a:buClr>
              <a:buFont typeface="Trebuchet MS"/>
              <a:buChar char="•"/>
              <a:tabLst>
                <a:tab pos="201295" algn="l"/>
              </a:tabLst>
            </a:pPr>
            <a:r>
              <a:rPr sz="1450" spc="-20" dirty="0">
                <a:solidFill>
                  <a:srgbClr val="091F2C"/>
                </a:solidFill>
                <a:latin typeface="Trebuchet MS"/>
                <a:cs typeface="Trebuchet MS"/>
              </a:rPr>
              <a:t>Eliminating</a:t>
            </a:r>
            <a:r>
              <a:rPr sz="1450" spc="-3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40" dirty="0">
                <a:solidFill>
                  <a:srgbClr val="091F2C"/>
                </a:solidFill>
                <a:latin typeface="Trebuchet MS"/>
                <a:cs typeface="Trebuchet MS"/>
              </a:rPr>
              <a:t>repetitive</a:t>
            </a:r>
            <a:r>
              <a:rPr sz="1450" spc="-25" dirty="0">
                <a:solidFill>
                  <a:srgbClr val="091F2C"/>
                </a:solidFill>
                <a:latin typeface="Trebuchet MS"/>
                <a:cs typeface="Trebuchet MS"/>
              </a:rPr>
              <a:t> administrative </a:t>
            </a:r>
            <a:r>
              <a:rPr sz="1450" spc="-35" dirty="0">
                <a:solidFill>
                  <a:srgbClr val="091F2C"/>
                </a:solidFill>
                <a:latin typeface="Trebuchet MS"/>
                <a:cs typeface="Trebuchet MS"/>
              </a:rPr>
              <a:t>tasks.</a:t>
            </a:r>
            <a:endParaRPr sz="1450">
              <a:latin typeface="Trebuchet MS"/>
              <a:cs typeface="Trebuchet MS"/>
            </a:endParaRPr>
          </a:p>
          <a:p>
            <a:pPr marL="200660" indent="-188595">
              <a:lnSpc>
                <a:spcPct val="100000"/>
              </a:lnSpc>
              <a:spcBef>
                <a:spcPts val="400"/>
              </a:spcBef>
              <a:buClr>
                <a:srgbClr val="091F2C"/>
              </a:buClr>
              <a:buFont typeface="Trebuchet MS"/>
              <a:buChar char="•"/>
              <a:tabLst>
                <a:tab pos="201295" algn="l"/>
              </a:tabLst>
            </a:pPr>
            <a:r>
              <a:rPr sz="1450" spc="15" dirty="0">
                <a:solidFill>
                  <a:srgbClr val="091F2C"/>
                </a:solidFill>
                <a:latin typeface="Trebuchet MS"/>
                <a:cs typeface="Trebuchet MS"/>
              </a:rPr>
              <a:t>R</a:t>
            </a:r>
            <a:r>
              <a:rPr sz="1450" spc="-15" dirty="0">
                <a:solidFill>
                  <a:srgbClr val="091F2C"/>
                </a:solidFill>
                <a:latin typeface="Trebuchet MS"/>
                <a:cs typeface="Trebuchet MS"/>
              </a:rPr>
              <a:t>e</a:t>
            </a:r>
            <a:r>
              <a:rPr sz="1450" spc="50" dirty="0">
                <a:solidFill>
                  <a:srgbClr val="091F2C"/>
                </a:solidFill>
                <a:latin typeface="Trebuchet MS"/>
                <a:cs typeface="Trebuchet MS"/>
              </a:rPr>
              <a:t>d</a:t>
            </a:r>
            <a:r>
              <a:rPr sz="1450" spc="30" dirty="0">
                <a:solidFill>
                  <a:srgbClr val="091F2C"/>
                </a:solidFill>
                <a:latin typeface="Trebuchet MS"/>
                <a:cs typeface="Trebuchet MS"/>
              </a:rPr>
              <a:t>u</a:t>
            </a:r>
            <a:r>
              <a:rPr sz="1450" spc="-65" dirty="0">
                <a:solidFill>
                  <a:srgbClr val="091F2C"/>
                </a:solidFill>
                <a:latin typeface="Trebuchet MS"/>
                <a:cs typeface="Trebuchet MS"/>
              </a:rPr>
              <a:t>c</a:t>
            </a:r>
            <a:r>
              <a:rPr sz="1450" spc="-55" dirty="0">
                <a:solidFill>
                  <a:srgbClr val="091F2C"/>
                </a:solidFill>
                <a:latin typeface="Trebuchet MS"/>
                <a:cs typeface="Trebuchet MS"/>
              </a:rPr>
              <a:t>i</a:t>
            </a:r>
            <a:r>
              <a:rPr sz="1450" spc="40" dirty="0">
                <a:solidFill>
                  <a:srgbClr val="091F2C"/>
                </a:solidFill>
                <a:latin typeface="Trebuchet MS"/>
                <a:cs typeface="Trebuchet MS"/>
              </a:rPr>
              <a:t>n</a:t>
            </a:r>
            <a:r>
              <a:rPr sz="1450" spc="145" dirty="0">
                <a:solidFill>
                  <a:srgbClr val="091F2C"/>
                </a:solidFill>
                <a:latin typeface="Trebuchet MS"/>
                <a:cs typeface="Trebuchet MS"/>
              </a:rPr>
              <a:t>g</a:t>
            </a:r>
            <a:r>
              <a:rPr sz="1450" spc="-3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85" dirty="0">
                <a:solidFill>
                  <a:srgbClr val="091F2C"/>
                </a:solidFill>
                <a:latin typeface="Trebuchet MS"/>
                <a:cs typeface="Trebuchet MS"/>
              </a:rPr>
              <a:t>t</a:t>
            </a:r>
            <a:r>
              <a:rPr sz="1450" spc="-70" dirty="0">
                <a:solidFill>
                  <a:srgbClr val="091F2C"/>
                </a:solidFill>
                <a:latin typeface="Trebuchet MS"/>
                <a:cs typeface="Trebuchet MS"/>
              </a:rPr>
              <a:t>i</a:t>
            </a:r>
            <a:r>
              <a:rPr sz="1450" spc="-25" dirty="0">
                <a:solidFill>
                  <a:srgbClr val="091F2C"/>
                </a:solidFill>
                <a:latin typeface="Trebuchet MS"/>
                <a:cs typeface="Trebuchet MS"/>
              </a:rPr>
              <a:t>c</a:t>
            </a:r>
            <a:r>
              <a:rPr sz="1450" spc="-60" dirty="0">
                <a:solidFill>
                  <a:srgbClr val="091F2C"/>
                </a:solidFill>
                <a:latin typeface="Trebuchet MS"/>
                <a:cs typeface="Trebuchet MS"/>
              </a:rPr>
              <a:t>k</a:t>
            </a:r>
            <a:r>
              <a:rPr sz="1450" spc="-20" dirty="0">
                <a:solidFill>
                  <a:srgbClr val="091F2C"/>
                </a:solidFill>
                <a:latin typeface="Trebuchet MS"/>
                <a:cs typeface="Trebuchet MS"/>
              </a:rPr>
              <a:t>e</a:t>
            </a:r>
            <a:r>
              <a:rPr sz="1450" spc="-75" dirty="0">
                <a:solidFill>
                  <a:srgbClr val="091F2C"/>
                </a:solidFill>
                <a:latin typeface="Trebuchet MS"/>
                <a:cs typeface="Trebuchet MS"/>
              </a:rPr>
              <a:t>t</a:t>
            </a:r>
            <a:r>
              <a:rPr sz="1450" spc="-3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25" dirty="0">
                <a:solidFill>
                  <a:srgbClr val="091F2C"/>
                </a:solidFill>
                <a:latin typeface="Trebuchet MS"/>
                <a:cs typeface="Trebuchet MS"/>
              </a:rPr>
              <a:t>v</a:t>
            </a:r>
            <a:r>
              <a:rPr sz="1450" spc="75" dirty="0">
                <a:solidFill>
                  <a:srgbClr val="091F2C"/>
                </a:solidFill>
                <a:latin typeface="Trebuchet MS"/>
                <a:cs typeface="Trebuchet MS"/>
              </a:rPr>
              <a:t>o</a:t>
            </a:r>
            <a:r>
              <a:rPr sz="1450" spc="-85" dirty="0">
                <a:solidFill>
                  <a:srgbClr val="091F2C"/>
                </a:solidFill>
                <a:latin typeface="Trebuchet MS"/>
                <a:cs typeface="Trebuchet MS"/>
              </a:rPr>
              <a:t>l</a:t>
            </a:r>
            <a:r>
              <a:rPr sz="1450" spc="25" dirty="0">
                <a:solidFill>
                  <a:srgbClr val="091F2C"/>
                </a:solidFill>
                <a:latin typeface="Trebuchet MS"/>
                <a:cs typeface="Trebuchet MS"/>
              </a:rPr>
              <a:t>um</a:t>
            </a:r>
            <a:r>
              <a:rPr sz="1450" dirty="0">
                <a:solidFill>
                  <a:srgbClr val="091F2C"/>
                </a:solidFill>
                <a:latin typeface="Trebuchet MS"/>
                <a:cs typeface="Trebuchet MS"/>
              </a:rPr>
              <a:t>e</a:t>
            </a:r>
            <a:r>
              <a:rPr sz="1450" spc="-215" dirty="0">
                <a:solidFill>
                  <a:srgbClr val="091F2C"/>
                </a:solidFill>
                <a:latin typeface="Trebuchet MS"/>
                <a:cs typeface="Trebuchet MS"/>
              </a:rPr>
              <a:t>.</a:t>
            </a:r>
            <a:endParaRPr sz="145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349018" y="3267729"/>
            <a:ext cx="4069715" cy="35648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 marR="118745">
              <a:lnSpc>
                <a:spcPct val="123200"/>
              </a:lnSpc>
              <a:spcBef>
                <a:spcPts val="90"/>
              </a:spcBef>
            </a:pPr>
            <a:r>
              <a:rPr sz="1450" spc="-35" dirty="0">
                <a:solidFill>
                  <a:srgbClr val="091F2C"/>
                </a:solidFill>
                <a:latin typeface="Trebuchet MS"/>
                <a:cs typeface="Trebuchet MS"/>
              </a:rPr>
              <a:t>Early </a:t>
            </a:r>
            <a:r>
              <a:rPr sz="1450" spc="-20" dirty="0">
                <a:solidFill>
                  <a:srgbClr val="091F2C"/>
                </a:solidFill>
                <a:latin typeface="Trebuchet MS"/>
                <a:cs typeface="Trebuchet MS"/>
              </a:rPr>
              <a:t>results </a:t>
            </a:r>
            <a:r>
              <a:rPr sz="1450" dirty="0">
                <a:solidFill>
                  <a:srgbClr val="091F2C"/>
                </a:solidFill>
                <a:latin typeface="Trebuchet MS"/>
                <a:cs typeface="Trebuchet MS"/>
              </a:rPr>
              <a:t>from </a:t>
            </a:r>
            <a:r>
              <a:rPr sz="1450" spc="-25" dirty="0">
                <a:solidFill>
                  <a:srgbClr val="091F2C"/>
                </a:solidFill>
                <a:latin typeface="Trebuchet MS"/>
                <a:cs typeface="Trebuchet MS"/>
              </a:rPr>
              <a:t>this </a:t>
            </a:r>
            <a:r>
              <a:rPr sz="1450" spc="-5" dirty="0">
                <a:solidFill>
                  <a:srgbClr val="091F2C"/>
                </a:solidFill>
                <a:latin typeface="Trebuchet MS"/>
                <a:cs typeface="Trebuchet MS"/>
              </a:rPr>
              <a:t>Copilot </a:t>
            </a:r>
            <a:r>
              <a:rPr sz="1450" spc="5" dirty="0">
                <a:solidFill>
                  <a:srgbClr val="091F2C"/>
                </a:solidFill>
                <a:latin typeface="Trebuchet MS"/>
                <a:cs typeface="Trebuchet MS"/>
              </a:rPr>
              <a:t>deployment </a:t>
            </a:r>
            <a:r>
              <a:rPr sz="1450" spc="1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5" dirty="0">
                <a:solidFill>
                  <a:srgbClr val="091F2C"/>
                </a:solidFill>
                <a:latin typeface="Trebuchet MS"/>
                <a:cs typeface="Trebuchet MS"/>
              </a:rPr>
              <a:t>demonstrate </a:t>
            </a:r>
            <a:r>
              <a:rPr sz="1450" spc="30" dirty="0">
                <a:solidFill>
                  <a:srgbClr val="091F2C"/>
                </a:solidFill>
                <a:latin typeface="Trebuchet MS"/>
                <a:cs typeface="Trebuchet MS"/>
              </a:rPr>
              <a:t>how </a:t>
            </a:r>
            <a:r>
              <a:rPr sz="1450" spc="-15" dirty="0">
                <a:solidFill>
                  <a:srgbClr val="091F2C"/>
                </a:solidFill>
                <a:latin typeface="Trebuchet MS"/>
                <a:cs typeface="Trebuchet MS"/>
              </a:rPr>
              <a:t>rapidly </a:t>
            </a:r>
            <a:r>
              <a:rPr sz="1450" spc="-5" dirty="0">
                <a:solidFill>
                  <a:srgbClr val="091F2C"/>
                </a:solidFill>
                <a:latin typeface="Trebuchet MS"/>
                <a:cs typeface="Trebuchet MS"/>
              </a:rPr>
              <a:t>Copilot can </a:t>
            </a:r>
            <a:r>
              <a:rPr sz="1450" spc="-35" dirty="0">
                <a:solidFill>
                  <a:srgbClr val="091F2C"/>
                </a:solidFill>
                <a:latin typeface="Trebuchet MS"/>
                <a:cs typeface="Trebuchet MS"/>
              </a:rPr>
              <a:t>deliver </a:t>
            </a:r>
            <a:r>
              <a:rPr sz="1450" spc="-3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55" dirty="0">
                <a:solidFill>
                  <a:srgbClr val="091F2C"/>
                </a:solidFill>
                <a:latin typeface="Trebuchet MS"/>
                <a:cs typeface="Trebuchet MS"/>
              </a:rPr>
              <a:t>value. </a:t>
            </a:r>
            <a:r>
              <a:rPr sz="1450" spc="-5" dirty="0">
                <a:solidFill>
                  <a:srgbClr val="091F2C"/>
                </a:solidFill>
                <a:latin typeface="Trebuchet MS"/>
                <a:cs typeface="Trebuchet MS"/>
              </a:rPr>
              <a:t>At Microsoft, </a:t>
            </a:r>
            <a:r>
              <a:rPr sz="1450" spc="-25" dirty="0">
                <a:solidFill>
                  <a:srgbClr val="091F2C"/>
                </a:solidFill>
                <a:latin typeface="Trebuchet MS"/>
                <a:cs typeface="Trebuchet MS"/>
              </a:rPr>
              <a:t>this </a:t>
            </a:r>
            <a:r>
              <a:rPr sz="1450" spc="15" dirty="0">
                <a:solidFill>
                  <a:srgbClr val="091F2C"/>
                </a:solidFill>
                <a:latin typeface="Trebuchet MS"/>
                <a:cs typeface="Trebuchet MS"/>
              </a:rPr>
              <a:t>AI-powered </a:t>
            </a:r>
            <a:r>
              <a:rPr sz="1450" spc="10" dirty="0">
                <a:solidFill>
                  <a:srgbClr val="091F2C"/>
                </a:solidFill>
                <a:latin typeface="Trebuchet MS"/>
                <a:cs typeface="Trebuchet MS"/>
              </a:rPr>
              <a:t>approach </a:t>
            </a:r>
            <a:r>
              <a:rPr sz="1450" spc="1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10" dirty="0">
                <a:solidFill>
                  <a:srgbClr val="091F2C"/>
                </a:solidFill>
                <a:latin typeface="Trebuchet MS"/>
                <a:cs typeface="Trebuchet MS"/>
              </a:rPr>
              <a:t>to</a:t>
            </a:r>
            <a:r>
              <a:rPr sz="1450" spc="-3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dirty="0">
                <a:solidFill>
                  <a:srgbClr val="091F2C"/>
                </a:solidFill>
                <a:latin typeface="Trebuchet MS"/>
                <a:cs typeface="Trebuchet MS"/>
              </a:rPr>
              <a:t>customer</a:t>
            </a:r>
            <a:r>
              <a:rPr sz="1450" spc="-3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20" dirty="0">
                <a:solidFill>
                  <a:srgbClr val="091F2C"/>
                </a:solidFill>
                <a:latin typeface="Trebuchet MS"/>
                <a:cs typeface="Trebuchet MS"/>
              </a:rPr>
              <a:t>service</a:t>
            </a:r>
            <a:r>
              <a:rPr sz="1450" spc="-3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25" dirty="0">
                <a:solidFill>
                  <a:srgbClr val="091F2C"/>
                </a:solidFill>
                <a:latin typeface="Trebuchet MS"/>
                <a:cs typeface="Trebuchet MS"/>
              </a:rPr>
              <a:t>resulted</a:t>
            </a:r>
            <a:r>
              <a:rPr sz="1450" spc="-3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15" dirty="0">
                <a:solidFill>
                  <a:srgbClr val="091F2C"/>
                </a:solidFill>
                <a:latin typeface="Trebuchet MS"/>
                <a:cs typeface="Trebuchet MS"/>
              </a:rPr>
              <a:t>in</a:t>
            </a:r>
            <a:r>
              <a:rPr sz="1450" spc="-2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15" dirty="0">
                <a:solidFill>
                  <a:srgbClr val="091F2C"/>
                </a:solidFill>
                <a:latin typeface="Trebuchet MS"/>
                <a:cs typeface="Trebuchet MS"/>
              </a:rPr>
              <a:t>more</a:t>
            </a:r>
            <a:r>
              <a:rPr sz="1450" spc="-3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5" dirty="0">
                <a:solidFill>
                  <a:srgbClr val="091F2C"/>
                </a:solidFill>
                <a:latin typeface="Trebuchet MS"/>
                <a:cs typeface="Trebuchet MS"/>
              </a:rPr>
              <a:t>customers </a:t>
            </a:r>
            <a:r>
              <a:rPr sz="1450" spc="-42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25" dirty="0">
                <a:solidFill>
                  <a:srgbClr val="091F2C"/>
                </a:solidFill>
                <a:latin typeface="Trebuchet MS"/>
                <a:cs typeface="Trebuchet MS"/>
              </a:rPr>
              <a:t>served,</a:t>
            </a:r>
            <a:r>
              <a:rPr sz="1450" spc="4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dirty="0">
                <a:solidFill>
                  <a:srgbClr val="091F2C"/>
                </a:solidFill>
                <a:latin typeface="Trebuchet MS"/>
                <a:cs typeface="Trebuchet MS"/>
              </a:rPr>
              <a:t>including</a:t>
            </a:r>
            <a:r>
              <a:rPr sz="1450" spc="4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10" dirty="0">
                <a:solidFill>
                  <a:srgbClr val="091F2C"/>
                </a:solidFill>
                <a:latin typeface="Trebuchet MS"/>
                <a:cs typeface="Trebuchet MS"/>
              </a:rPr>
              <a:t>a</a:t>
            </a:r>
            <a:r>
              <a:rPr sz="1450" spc="4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185" dirty="0">
                <a:solidFill>
                  <a:srgbClr val="091F2C"/>
                </a:solidFill>
                <a:latin typeface="Trebuchet MS"/>
                <a:cs typeface="Trebuchet MS"/>
              </a:rPr>
              <a:t>9%</a:t>
            </a:r>
            <a:r>
              <a:rPr sz="1450" spc="3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35" dirty="0">
                <a:solidFill>
                  <a:srgbClr val="091F2C"/>
                </a:solidFill>
                <a:latin typeface="Trebuchet MS"/>
                <a:cs typeface="Trebuchet MS"/>
              </a:rPr>
              <a:t>faster</a:t>
            </a:r>
            <a:r>
              <a:rPr sz="1450" spc="4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45" dirty="0">
                <a:solidFill>
                  <a:srgbClr val="091F2C"/>
                </a:solidFill>
                <a:latin typeface="Trebuchet MS"/>
                <a:cs typeface="Trebuchet MS"/>
              </a:rPr>
              <a:t>first</a:t>
            </a:r>
            <a:r>
              <a:rPr sz="1450" spc="4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15" dirty="0">
                <a:solidFill>
                  <a:srgbClr val="091F2C"/>
                </a:solidFill>
                <a:latin typeface="Trebuchet MS"/>
                <a:cs typeface="Trebuchet MS"/>
              </a:rPr>
              <a:t>response </a:t>
            </a:r>
            <a:r>
              <a:rPr sz="1450" spc="2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30" dirty="0">
                <a:solidFill>
                  <a:srgbClr val="091F2C"/>
                </a:solidFill>
                <a:latin typeface="Trebuchet MS"/>
                <a:cs typeface="Trebuchet MS"/>
              </a:rPr>
              <a:t>time </a:t>
            </a:r>
            <a:r>
              <a:rPr sz="1450" spc="25" dirty="0">
                <a:solidFill>
                  <a:srgbClr val="091F2C"/>
                </a:solidFill>
                <a:latin typeface="Trebuchet MS"/>
                <a:cs typeface="Trebuchet MS"/>
              </a:rPr>
              <a:t>and </a:t>
            </a:r>
            <a:r>
              <a:rPr sz="1450" spc="-10" dirty="0">
                <a:solidFill>
                  <a:srgbClr val="091F2C"/>
                </a:solidFill>
                <a:latin typeface="Trebuchet MS"/>
                <a:cs typeface="Trebuchet MS"/>
              </a:rPr>
              <a:t>a </a:t>
            </a:r>
            <a:r>
              <a:rPr sz="1450" spc="35" dirty="0">
                <a:solidFill>
                  <a:srgbClr val="091F2C"/>
                </a:solidFill>
                <a:latin typeface="Trebuchet MS"/>
                <a:cs typeface="Trebuchet MS"/>
              </a:rPr>
              <a:t>12% </a:t>
            </a:r>
            <a:r>
              <a:rPr sz="1450" spc="-5" dirty="0">
                <a:solidFill>
                  <a:srgbClr val="091F2C"/>
                </a:solidFill>
                <a:latin typeface="Trebuchet MS"/>
                <a:cs typeface="Trebuchet MS"/>
              </a:rPr>
              <a:t>reduction </a:t>
            </a:r>
            <a:r>
              <a:rPr sz="1450" spc="-15" dirty="0">
                <a:solidFill>
                  <a:srgbClr val="091F2C"/>
                </a:solidFill>
                <a:latin typeface="Trebuchet MS"/>
                <a:cs typeface="Trebuchet MS"/>
              </a:rPr>
              <a:t>in </a:t>
            </a:r>
            <a:r>
              <a:rPr sz="1450" spc="-5" dirty="0">
                <a:solidFill>
                  <a:srgbClr val="091F2C"/>
                </a:solidFill>
                <a:latin typeface="Trebuchet MS"/>
                <a:cs typeface="Trebuchet MS"/>
              </a:rPr>
              <a:t>average </a:t>
            </a:r>
            <a:r>
              <a:rPr sz="1450" spc="15" dirty="0">
                <a:solidFill>
                  <a:srgbClr val="091F2C"/>
                </a:solidFill>
                <a:latin typeface="Trebuchet MS"/>
                <a:cs typeface="Trebuchet MS"/>
              </a:rPr>
              <a:t>handling </a:t>
            </a:r>
            <a:r>
              <a:rPr sz="1450" spc="2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30" dirty="0">
                <a:solidFill>
                  <a:srgbClr val="091F2C"/>
                </a:solidFill>
                <a:latin typeface="Trebuchet MS"/>
                <a:cs typeface="Trebuchet MS"/>
              </a:rPr>
              <a:t>time with </a:t>
            </a:r>
            <a:r>
              <a:rPr sz="1450" spc="185" dirty="0">
                <a:solidFill>
                  <a:srgbClr val="091F2C"/>
                </a:solidFill>
                <a:latin typeface="Trebuchet MS"/>
                <a:cs typeface="Trebuchet MS"/>
              </a:rPr>
              <a:t>9% </a:t>
            </a:r>
            <a:r>
              <a:rPr sz="1450" spc="15" dirty="0">
                <a:solidFill>
                  <a:srgbClr val="091F2C"/>
                </a:solidFill>
                <a:latin typeface="Trebuchet MS"/>
                <a:cs typeface="Trebuchet MS"/>
              </a:rPr>
              <a:t>more </a:t>
            </a:r>
            <a:r>
              <a:rPr sz="1450" dirty="0">
                <a:solidFill>
                  <a:srgbClr val="091F2C"/>
                </a:solidFill>
                <a:latin typeface="Trebuchet MS"/>
                <a:cs typeface="Trebuchet MS"/>
              </a:rPr>
              <a:t>cases </a:t>
            </a:r>
            <a:r>
              <a:rPr sz="1450" spc="25" dirty="0">
                <a:solidFill>
                  <a:srgbClr val="091F2C"/>
                </a:solidFill>
                <a:latin typeface="Trebuchet MS"/>
                <a:cs typeface="Trebuchet MS"/>
              </a:rPr>
              <a:t>being </a:t>
            </a:r>
            <a:r>
              <a:rPr sz="1450" spc="10" dirty="0">
                <a:solidFill>
                  <a:srgbClr val="091F2C"/>
                </a:solidFill>
                <a:latin typeface="Trebuchet MS"/>
                <a:cs typeface="Trebuchet MS"/>
              </a:rPr>
              <a:t>handled </a:t>
            </a:r>
            <a:r>
              <a:rPr sz="1450" spc="-10" dirty="0">
                <a:solidFill>
                  <a:srgbClr val="091F2C"/>
                </a:solidFill>
                <a:latin typeface="Trebuchet MS"/>
                <a:cs typeface="Trebuchet MS"/>
              </a:rPr>
              <a:t>over </a:t>
            </a:r>
            <a:r>
              <a:rPr sz="1450" spc="-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65" dirty="0">
                <a:solidFill>
                  <a:srgbClr val="091F2C"/>
                </a:solidFill>
                <a:latin typeface="Trebuchet MS"/>
                <a:cs typeface="Trebuchet MS"/>
              </a:rPr>
              <a:t>chat. </a:t>
            </a:r>
            <a:r>
              <a:rPr sz="1450" spc="-30" dirty="0">
                <a:solidFill>
                  <a:srgbClr val="091F2C"/>
                </a:solidFill>
                <a:latin typeface="Trebuchet MS"/>
                <a:cs typeface="Trebuchet MS"/>
              </a:rPr>
              <a:t>Junior </a:t>
            </a:r>
            <a:r>
              <a:rPr sz="1450" spc="15" dirty="0">
                <a:solidFill>
                  <a:srgbClr val="091F2C"/>
                </a:solidFill>
                <a:latin typeface="Trebuchet MS"/>
                <a:cs typeface="Trebuchet MS"/>
              </a:rPr>
              <a:t>agents </a:t>
            </a:r>
            <a:r>
              <a:rPr sz="1450" spc="-35" dirty="0">
                <a:solidFill>
                  <a:srgbClr val="091F2C"/>
                </a:solidFill>
                <a:latin typeface="Trebuchet MS"/>
                <a:cs typeface="Trebuchet MS"/>
              </a:rPr>
              <a:t>were </a:t>
            </a:r>
            <a:r>
              <a:rPr sz="1450" spc="25" dirty="0">
                <a:solidFill>
                  <a:srgbClr val="091F2C"/>
                </a:solidFill>
                <a:latin typeface="Trebuchet MS"/>
                <a:cs typeface="Trebuchet MS"/>
              </a:rPr>
              <a:t>onboarded </a:t>
            </a:r>
            <a:r>
              <a:rPr sz="1450" spc="-35" dirty="0">
                <a:solidFill>
                  <a:srgbClr val="091F2C"/>
                </a:solidFill>
                <a:latin typeface="Trebuchet MS"/>
                <a:cs typeface="Trebuchet MS"/>
              </a:rPr>
              <a:t>faster </a:t>
            </a:r>
            <a:r>
              <a:rPr sz="1450" spc="-30" dirty="0">
                <a:solidFill>
                  <a:srgbClr val="091F2C"/>
                </a:solidFill>
                <a:latin typeface="Trebuchet MS"/>
                <a:cs typeface="Trebuchet MS"/>
              </a:rPr>
              <a:t>with </a:t>
            </a:r>
            <a:r>
              <a:rPr sz="1450" spc="-42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10" dirty="0">
                <a:solidFill>
                  <a:srgbClr val="091F2C"/>
                </a:solidFill>
                <a:latin typeface="Trebuchet MS"/>
                <a:cs typeface="Trebuchet MS"/>
              </a:rPr>
              <a:t>a</a:t>
            </a:r>
            <a:r>
              <a:rPr sz="1450" spc="-3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30" dirty="0">
                <a:solidFill>
                  <a:srgbClr val="091F2C"/>
                </a:solidFill>
                <a:latin typeface="Trebuchet MS"/>
                <a:cs typeface="Trebuchet MS"/>
              </a:rPr>
              <a:t>13%</a:t>
            </a:r>
            <a:r>
              <a:rPr sz="1450" spc="-3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25" dirty="0">
                <a:solidFill>
                  <a:srgbClr val="091F2C"/>
                </a:solidFill>
                <a:latin typeface="Trebuchet MS"/>
                <a:cs typeface="Trebuchet MS"/>
              </a:rPr>
              <a:t>increase</a:t>
            </a:r>
            <a:r>
              <a:rPr sz="1450" spc="-3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15" dirty="0">
                <a:solidFill>
                  <a:srgbClr val="091F2C"/>
                </a:solidFill>
                <a:latin typeface="Trebuchet MS"/>
                <a:cs typeface="Trebuchet MS"/>
              </a:rPr>
              <a:t>in</a:t>
            </a:r>
            <a:r>
              <a:rPr sz="1450" spc="-2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dirty="0">
                <a:solidFill>
                  <a:srgbClr val="091F2C"/>
                </a:solidFill>
                <a:latin typeface="Trebuchet MS"/>
                <a:cs typeface="Trebuchet MS"/>
              </a:rPr>
              <a:t>cases</a:t>
            </a:r>
            <a:r>
              <a:rPr sz="1450" spc="-3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5" dirty="0">
                <a:solidFill>
                  <a:srgbClr val="091F2C"/>
                </a:solidFill>
                <a:latin typeface="Trebuchet MS"/>
                <a:cs typeface="Trebuchet MS"/>
              </a:rPr>
              <a:t>resolved</a:t>
            </a:r>
            <a:r>
              <a:rPr sz="1450" spc="-3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15" dirty="0">
                <a:solidFill>
                  <a:srgbClr val="091F2C"/>
                </a:solidFill>
                <a:latin typeface="Trebuchet MS"/>
                <a:cs typeface="Trebuchet MS"/>
              </a:rPr>
              <a:t>without</a:t>
            </a:r>
            <a:r>
              <a:rPr sz="1450" spc="-3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10" dirty="0">
                <a:solidFill>
                  <a:srgbClr val="091F2C"/>
                </a:solidFill>
                <a:latin typeface="Trebuchet MS"/>
                <a:cs typeface="Trebuchet MS"/>
              </a:rPr>
              <a:t>peer</a:t>
            </a:r>
            <a:endParaRPr sz="1450">
              <a:latin typeface="Trebuchet MS"/>
              <a:cs typeface="Trebuchet MS"/>
            </a:endParaRPr>
          </a:p>
          <a:p>
            <a:pPr marL="38100" marR="30480">
              <a:lnSpc>
                <a:spcPct val="123200"/>
              </a:lnSpc>
            </a:pPr>
            <a:r>
              <a:rPr sz="1450" spc="-5" dirty="0">
                <a:solidFill>
                  <a:srgbClr val="091F2C"/>
                </a:solidFill>
                <a:latin typeface="Trebuchet MS"/>
                <a:cs typeface="Trebuchet MS"/>
              </a:rPr>
              <a:t>support.</a:t>
            </a:r>
            <a:r>
              <a:rPr sz="1275" spc="-7" baseline="32679" dirty="0">
                <a:solidFill>
                  <a:srgbClr val="091F2C"/>
                </a:solidFill>
                <a:latin typeface="Trebuchet MS"/>
                <a:cs typeface="Trebuchet MS"/>
              </a:rPr>
              <a:t>3</a:t>
            </a:r>
            <a:r>
              <a:rPr sz="1275" spc="217" baseline="32679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85" dirty="0">
                <a:solidFill>
                  <a:srgbClr val="091F2C"/>
                </a:solidFill>
                <a:latin typeface="Trebuchet MS"/>
                <a:cs typeface="Trebuchet MS"/>
              </a:rPr>
              <a:t>*</a:t>
            </a:r>
            <a:r>
              <a:rPr sz="1450" spc="-3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10" dirty="0">
                <a:solidFill>
                  <a:srgbClr val="091F2C"/>
                </a:solidFill>
                <a:latin typeface="Trebuchet MS"/>
                <a:cs typeface="Trebuchet MS"/>
              </a:rPr>
              <a:t>By</a:t>
            </a:r>
            <a:r>
              <a:rPr sz="1450" spc="-3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15" dirty="0">
                <a:solidFill>
                  <a:srgbClr val="091F2C"/>
                </a:solidFill>
                <a:latin typeface="Trebuchet MS"/>
                <a:cs typeface="Trebuchet MS"/>
              </a:rPr>
              <a:t>focusing</a:t>
            </a:r>
            <a:r>
              <a:rPr sz="1450" spc="-3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60" dirty="0">
                <a:solidFill>
                  <a:srgbClr val="091F2C"/>
                </a:solidFill>
                <a:latin typeface="Trebuchet MS"/>
                <a:cs typeface="Trebuchet MS"/>
              </a:rPr>
              <a:t>on</a:t>
            </a:r>
            <a:r>
              <a:rPr sz="1450" spc="-30" dirty="0">
                <a:solidFill>
                  <a:srgbClr val="091F2C"/>
                </a:solidFill>
                <a:latin typeface="Trebuchet MS"/>
                <a:cs typeface="Trebuchet MS"/>
              </a:rPr>
              <a:t> specific </a:t>
            </a:r>
            <a:r>
              <a:rPr sz="1450" spc="15" dirty="0">
                <a:solidFill>
                  <a:srgbClr val="091F2C"/>
                </a:solidFill>
                <a:latin typeface="Trebuchet MS"/>
                <a:cs typeface="Trebuchet MS"/>
              </a:rPr>
              <a:t>use</a:t>
            </a:r>
            <a:r>
              <a:rPr sz="1450" spc="-3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dirty="0">
                <a:solidFill>
                  <a:srgbClr val="091F2C"/>
                </a:solidFill>
                <a:latin typeface="Trebuchet MS"/>
                <a:cs typeface="Trebuchet MS"/>
              </a:rPr>
              <a:t>cases</a:t>
            </a:r>
            <a:r>
              <a:rPr sz="1450" spc="-3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25" dirty="0">
                <a:solidFill>
                  <a:srgbClr val="091F2C"/>
                </a:solidFill>
                <a:latin typeface="Trebuchet MS"/>
                <a:cs typeface="Trebuchet MS"/>
              </a:rPr>
              <a:t>and </a:t>
            </a:r>
            <a:r>
              <a:rPr sz="1450" spc="-42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10" dirty="0">
                <a:solidFill>
                  <a:srgbClr val="091F2C"/>
                </a:solidFill>
                <a:latin typeface="Trebuchet MS"/>
                <a:cs typeface="Trebuchet MS"/>
              </a:rPr>
              <a:t>high-impact </a:t>
            </a:r>
            <a:r>
              <a:rPr sz="1450" spc="-20" dirty="0">
                <a:solidFill>
                  <a:srgbClr val="091F2C"/>
                </a:solidFill>
                <a:latin typeface="Trebuchet MS"/>
                <a:cs typeface="Trebuchet MS"/>
              </a:rPr>
              <a:t>areas </a:t>
            </a:r>
            <a:r>
              <a:rPr sz="1450" spc="-70" dirty="0">
                <a:solidFill>
                  <a:srgbClr val="091F2C"/>
                </a:solidFill>
                <a:latin typeface="Trebuchet MS"/>
                <a:cs typeface="Trebuchet MS"/>
              </a:rPr>
              <a:t>first, </a:t>
            </a:r>
            <a:r>
              <a:rPr sz="1450" spc="-55" dirty="0">
                <a:solidFill>
                  <a:srgbClr val="091F2C"/>
                </a:solidFill>
                <a:latin typeface="Trebuchet MS"/>
                <a:cs typeface="Trebuchet MS"/>
              </a:rPr>
              <a:t>you’ll </a:t>
            </a:r>
            <a:r>
              <a:rPr sz="1450" spc="-20" dirty="0">
                <a:solidFill>
                  <a:srgbClr val="091F2C"/>
                </a:solidFill>
                <a:latin typeface="Trebuchet MS"/>
                <a:cs typeface="Trebuchet MS"/>
              </a:rPr>
              <a:t>maximize the </a:t>
            </a:r>
            <a:r>
              <a:rPr sz="1450" spc="40" dirty="0">
                <a:solidFill>
                  <a:srgbClr val="091F2C"/>
                </a:solidFill>
                <a:latin typeface="Trebuchet MS"/>
                <a:cs typeface="Trebuchet MS"/>
              </a:rPr>
              <a:t>ROI </a:t>
            </a:r>
            <a:r>
              <a:rPr sz="1450" spc="4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5" dirty="0">
                <a:solidFill>
                  <a:srgbClr val="091F2C"/>
                </a:solidFill>
                <a:latin typeface="Trebuchet MS"/>
                <a:cs typeface="Trebuchet MS"/>
              </a:rPr>
              <a:t>of Copilot </a:t>
            </a:r>
            <a:r>
              <a:rPr sz="1450" spc="25" dirty="0">
                <a:solidFill>
                  <a:srgbClr val="091F2C"/>
                </a:solidFill>
                <a:latin typeface="Trebuchet MS"/>
                <a:cs typeface="Trebuchet MS"/>
              </a:rPr>
              <a:t>and </a:t>
            </a:r>
            <a:r>
              <a:rPr sz="1450" spc="-30" dirty="0">
                <a:solidFill>
                  <a:srgbClr val="091F2C"/>
                </a:solidFill>
                <a:latin typeface="Trebuchet MS"/>
                <a:cs typeface="Trebuchet MS"/>
              </a:rPr>
              <a:t>better </a:t>
            </a:r>
            <a:r>
              <a:rPr sz="1450" spc="-15" dirty="0">
                <a:solidFill>
                  <a:srgbClr val="091F2C"/>
                </a:solidFill>
                <a:latin typeface="Trebuchet MS"/>
                <a:cs typeface="Trebuchet MS"/>
              </a:rPr>
              <a:t>prepare </a:t>
            </a:r>
            <a:r>
              <a:rPr sz="1450" spc="5" dirty="0">
                <a:solidFill>
                  <a:srgbClr val="091F2C"/>
                </a:solidFill>
                <a:latin typeface="Trebuchet MS"/>
                <a:cs typeface="Trebuchet MS"/>
              </a:rPr>
              <a:t>your </a:t>
            </a:r>
            <a:r>
              <a:rPr sz="1450" dirty="0">
                <a:solidFill>
                  <a:srgbClr val="091F2C"/>
                </a:solidFill>
                <a:latin typeface="Trebuchet MS"/>
                <a:cs typeface="Trebuchet MS"/>
              </a:rPr>
              <a:t>organization </a:t>
            </a:r>
            <a:r>
              <a:rPr sz="1450" spc="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10" dirty="0">
                <a:solidFill>
                  <a:srgbClr val="091F2C"/>
                </a:solidFill>
                <a:latin typeface="Trebuchet MS"/>
                <a:cs typeface="Trebuchet MS"/>
              </a:rPr>
              <a:t>to</a:t>
            </a:r>
            <a:r>
              <a:rPr sz="1450" spc="-3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25" dirty="0">
                <a:solidFill>
                  <a:srgbClr val="091F2C"/>
                </a:solidFill>
                <a:latin typeface="Trebuchet MS"/>
                <a:cs typeface="Trebuchet MS"/>
              </a:rPr>
              <a:t>scale</a:t>
            </a:r>
            <a:r>
              <a:rPr sz="1450" spc="-3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45" dirty="0">
                <a:solidFill>
                  <a:srgbClr val="091F2C"/>
                </a:solidFill>
                <a:latin typeface="Trebuchet MS"/>
                <a:cs typeface="Trebuchet MS"/>
              </a:rPr>
              <a:t>up</a:t>
            </a:r>
            <a:r>
              <a:rPr sz="1450" spc="-3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25" dirty="0">
                <a:solidFill>
                  <a:srgbClr val="091F2C"/>
                </a:solidFill>
                <a:latin typeface="Trebuchet MS"/>
                <a:cs typeface="Trebuchet MS"/>
              </a:rPr>
              <a:t>its</a:t>
            </a:r>
            <a:r>
              <a:rPr sz="1450" spc="-3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10" dirty="0">
                <a:solidFill>
                  <a:srgbClr val="091F2C"/>
                </a:solidFill>
                <a:latin typeface="Trebuchet MS"/>
                <a:cs typeface="Trebuchet MS"/>
              </a:rPr>
              <a:t>adoption.</a:t>
            </a:r>
            <a:endParaRPr sz="1450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0374418" y="7081225"/>
            <a:ext cx="3208020" cy="5702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5199"/>
              </a:lnSpc>
              <a:spcBef>
                <a:spcPts val="95"/>
              </a:spcBef>
            </a:pPr>
            <a:r>
              <a:rPr sz="1550" b="1" spc="100" dirty="0">
                <a:solidFill>
                  <a:srgbClr val="091F2C"/>
                </a:solidFill>
                <a:latin typeface="Trebuchet MS"/>
                <a:cs typeface="Trebuchet MS"/>
              </a:rPr>
              <a:t>A</a:t>
            </a:r>
            <a:r>
              <a:rPr sz="1550" b="1" spc="-40" dirty="0">
                <a:solidFill>
                  <a:srgbClr val="091F2C"/>
                </a:solidFill>
                <a:latin typeface="Trebuchet MS"/>
                <a:cs typeface="Trebuchet MS"/>
              </a:rPr>
              <a:t>l</a:t>
            </a:r>
            <a:r>
              <a:rPr sz="1550" b="1" spc="-35" dirty="0">
                <a:solidFill>
                  <a:srgbClr val="091F2C"/>
                </a:solidFill>
                <a:latin typeface="Trebuchet MS"/>
                <a:cs typeface="Trebuchet MS"/>
              </a:rPr>
              <a:t>l</a:t>
            </a:r>
            <a:r>
              <a:rPr sz="1550" b="1" spc="35" dirty="0">
                <a:solidFill>
                  <a:srgbClr val="091F2C"/>
                </a:solidFill>
                <a:latin typeface="Trebuchet MS"/>
                <a:cs typeface="Trebuchet MS"/>
              </a:rPr>
              <a:t>oc</a:t>
            </a:r>
            <a:r>
              <a:rPr sz="1550" b="1" spc="20" dirty="0">
                <a:solidFill>
                  <a:srgbClr val="091F2C"/>
                </a:solidFill>
                <a:latin typeface="Trebuchet MS"/>
                <a:cs typeface="Trebuchet MS"/>
              </a:rPr>
              <a:t>a</a:t>
            </a:r>
            <a:r>
              <a:rPr sz="1550" b="1" spc="5" dirty="0">
                <a:solidFill>
                  <a:srgbClr val="091F2C"/>
                </a:solidFill>
                <a:latin typeface="Trebuchet MS"/>
                <a:cs typeface="Trebuchet MS"/>
              </a:rPr>
              <a:t>t</a:t>
            </a:r>
            <a:r>
              <a:rPr sz="1550" b="1" spc="-40" dirty="0">
                <a:solidFill>
                  <a:srgbClr val="091F2C"/>
                </a:solidFill>
                <a:latin typeface="Trebuchet MS"/>
                <a:cs typeface="Trebuchet MS"/>
              </a:rPr>
              <a:t>e</a:t>
            </a:r>
            <a:r>
              <a:rPr sz="1550" b="1" spc="-10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550" b="1" spc="160" dirty="0">
                <a:solidFill>
                  <a:srgbClr val="091F2C"/>
                </a:solidFill>
                <a:latin typeface="Trebuchet MS"/>
                <a:cs typeface="Trebuchet MS"/>
              </a:rPr>
              <a:t>C</a:t>
            </a:r>
            <a:r>
              <a:rPr sz="1550" b="1" spc="65" dirty="0">
                <a:solidFill>
                  <a:srgbClr val="091F2C"/>
                </a:solidFill>
                <a:latin typeface="Trebuchet MS"/>
                <a:cs typeface="Trebuchet MS"/>
              </a:rPr>
              <a:t>o</a:t>
            </a:r>
            <a:r>
              <a:rPr sz="1550" b="1" spc="60" dirty="0">
                <a:solidFill>
                  <a:srgbClr val="091F2C"/>
                </a:solidFill>
                <a:latin typeface="Trebuchet MS"/>
                <a:cs typeface="Trebuchet MS"/>
              </a:rPr>
              <a:t>p</a:t>
            </a:r>
            <a:r>
              <a:rPr sz="1550" b="1" spc="-45" dirty="0">
                <a:solidFill>
                  <a:srgbClr val="091F2C"/>
                </a:solidFill>
                <a:latin typeface="Trebuchet MS"/>
                <a:cs typeface="Trebuchet MS"/>
              </a:rPr>
              <a:t>i</a:t>
            </a:r>
            <a:r>
              <a:rPr sz="1550" b="1" spc="-35" dirty="0">
                <a:solidFill>
                  <a:srgbClr val="091F2C"/>
                </a:solidFill>
                <a:latin typeface="Trebuchet MS"/>
                <a:cs typeface="Trebuchet MS"/>
              </a:rPr>
              <a:t>l</a:t>
            </a:r>
            <a:r>
              <a:rPr sz="1550" b="1" spc="55" dirty="0">
                <a:solidFill>
                  <a:srgbClr val="091F2C"/>
                </a:solidFill>
                <a:latin typeface="Trebuchet MS"/>
                <a:cs typeface="Trebuchet MS"/>
              </a:rPr>
              <a:t>o</a:t>
            </a:r>
            <a:r>
              <a:rPr sz="1550" b="1" spc="30" dirty="0">
                <a:solidFill>
                  <a:srgbClr val="091F2C"/>
                </a:solidFill>
                <a:latin typeface="Trebuchet MS"/>
                <a:cs typeface="Trebuchet MS"/>
              </a:rPr>
              <a:t>t</a:t>
            </a:r>
            <a:r>
              <a:rPr sz="1550" b="1" spc="-10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550" b="1" dirty="0">
                <a:solidFill>
                  <a:srgbClr val="091F2C"/>
                </a:solidFill>
                <a:latin typeface="Trebuchet MS"/>
                <a:cs typeface="Trebuchet MS"/>
              </a:rPr>
              <a:t>t</a:t>
            </a:r>
            <a:r>
              <a:rPr sz="1550" b="1" spc="70" dirty="0">
                <a:solidFill>
                  <a:srgbClr val="091F2C"/>
                </a:solidFill>
                <a:latin typeface="Trebuchet MS"/>
                <a:cs typeface="Trebuchet MS"/>
              </a:rPr>
              <a:t>o</a:t>
            </a:r>
            <a:r>
              <a:rPr sz="1550" b="1" spc="-10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550" b="1" spc="-40" dirty="0">
                <a:solidFill>
                  <a:srgbClr val="091F2C"/>
                </a:solidFill>
                <a:latin typeface="Trebuchet MS"/>
                <a:cs typeface="Trebuchet MS"/>
              </a:rPr>
              <a:t>e</a:t>
            </a:r>
            <a:r>
              <a:rPr sz="1550" b="1" dirty="0">
                <a:solidFill>
                  <a:srgbClr val="091F2C"/>
                </a:solidFill>
                <a:latin typeface="Trebuchet MS"/>
                <a:cs typeface="Trebuchet MS"/>
              </a:rPr>
              <a:t>n</a:t>
            </a:r>
            <a:r>
              <a:rPr sz="1550" b="1" spc="15" dirty="0">
                <a:solidFill>
                  <a:srgbClr val="091F2C"/>
                </a:solidFill>
                <a:latin typeface="Trebuchet MS"/>
                <a:cs typeface="Trebuchet MS"/>
              </a:rPr>
              <a:t>t</a:t>
            </a:r>
            <a:r>
              <a:rPr sz="1550" b="1" spc="-45" dirty="0">
                <a:solidFill>
                  <a:srgbClr val="091F2C"/>
                </a:solidFill>
                <a:latin typeface="Trebuchet MS"/>
                <a:cs typeface="Trebuchet MS"/>
              </a:rPr>
              <a:t>i</a:t>
            </a:r>
            <a:r>
              <a:rPr sz="1550" b="1" spc="-40" dirty="0">
                <a:solidFill>
                  <a:srgbClr val="091F2C"/>
                </a:solidFill>
                <a:latin typeface="Trebuchet MS"/>
                <a:cs typeface="Trebuchet MS"/>
              </a:rPr>
              <a:t>re</a:t>
            </a:r>
            <a:r>
              <a:rPr sz="1550" b="1" spc="-10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550" b="1" spc="5" dirty="0">
                <a:solidFill>
                  <a:srgbClr val="091F2C"/>
                </a:solidFill>
                <a:latin typeface="Trebuchet MS"/>
                <a:cs typeface="Trebuchet MS"/>
              </a:rPr>
              <a:t>t</a:t>
            </a:r>
            <a:r>
              <a:rPr sz="1550" b="1" spc="-25" dirty="0">
                <a:solidFill>
                  <a:srgbClr val="091F2C"/>
                </a:solidFill>
                <a:latin typeface="Trebuchet MS"/>
                <a:cs typeface="Trebuchet MS"/>
              </a:rPr>
              <a:t>ea</a:t>
            </a:r>
            <a:r>
              <a:rPr sz="1550" b="1" spc="80" dirty="0">
                <a:solidFill>
                  <a:srgbClr val="091F2C"/>
                </a:solidFill>
                <a:latin typeface="Trebuchet MS"/>
                <a:cs typeface="Trebuchet MS"/>
              </a:rPr>
              <a:t>m</a:t>
            </a:r>
            <a:r>
              <a:rPr sz="1550" b="1" spc="55" dirty="0">
                <a:solidFill>
                  <a:srgbClr val="091F2C"/>
                </a:solidFill>
                <a:latin typeface="Trebuchet MS"/>
                <a:cs typeface="Trebuchet MS"/>
              </a:rPr>
              <a:t>s </a:t>
            </a:r>
            <a:r>
              <a:rPr sz="1550" b="1" spc="4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550" b="1" spc="20" dirty="0">
                <a:solidFill>
                  <a:srgbClr val="091F2C"/>
                </a:solidFill>
                <a:latin typeface="Trebuchet MS"/>
                <a:cs typeface="Trebuchet MS"/>
              </a:rPr>
              <a:t>w</a:t>
            </a:r>
            <a:r>
              <a:rPr sz="1550" b="1" spc="-55" dirty="0">
                <a:solidFill>
                  <a:srgbClr val="091F2C"/>
                </a:solidFill>
                <a:latin typeface="Trebuchet MS"/>
                <a:cs typeface="Trebuchet MS"/>
              </a:rPr>
              <a:t>i</a:t>
            </a:r>
            <a:r>
              <a:rPr sz="1550" b="1" spc="15" dirty="0">
                <a:solidFill>
                  <a:srgbClr val="091F2C"/>
                </a:solidFill>
                <a:latin typeface="Trebuchet MS"/>
                <a:cs typeface="Trebuchet MS"/>
              </a:rPr>
              <a:t>t</a:t>
            </a:r>
            <a:r>
              <a:rPr sz="1550" b="1" spc="-25" dirty="0">
                <a:solidFill>
                  <a:srgbClr val="091F2C"/>
                </a:solidFill>
                <a:latin typeface="Trebuchet MS"/>
                <a:cs typeface="Trebuchet MS"/>
              </a:rPr>
              <a:t>h</a:t>
            </a:r>
            <a:r>
              <a:rPr sz="1550" b="1" spc="-20" dirty="0">
                <a:solidFill>
                  <a:srgbClr val="091F2C"/>
                </a:solidFill>
                <a:latin typeface="Trebuchet MS"/>
                <a:cs typeface="Trebuchet MS"/>
              </a:rPr>
              <a:t>i</a:t>
            </a:r>
            <a:r>
              <a:rPr sz="1550" b="1" spc="15" dirty="0">
                <a:solidFill>
                  <a:srgbClr val="091F2C"/>
                </a:solidFill>
                <a:latin typeface="Trebuchet MS"/>
                <a:cs typeface="Trebuchet MS"/>
              </a:rPr>
              <a:t>n</a:t>
            </a:r>
            <a:r>
              <a:rPr sz="1550" b="1" spc="-10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550" b="1" dirty="0">
                <a:solidFill>
                  <a:srgbClr val="091F2C"/>
                </a:solidFill>
                <a:latin typeface="Trebuchet MS"/>
                <a:cs typeface="Trebuchet MS"/>
              </a:rPr>
              <a:t>a</a:t>
            </a:r>
            <a:r>
              <a:rPr sz="1550" b="1" spc="-10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550" b="1" spc="60" dirty="0">
                <a:solidFill>
                  <a:srgbClr val="091F2C"/>
                </a:solidFill>
                <a:latin typeface="Trebuchet MS"/>
                <a:cs typeface="Trebuchet MS"/>
              </a:rPr>
              <a:t>s</a:t>
            </a:r>
            <a:r>
              <a:rPr sz="1550" b="1" spc="70" dirty="0">
                <a:solidFill>
                  <a:srgbClr val="091F2C"/>
                </a:solidFill>
                <a:latin typeface="Trebuchet MS"/>
                <a:cs typeface="Trebuchet MS"/>
              </a:rPr>
              <a:t>p</a:t>
            </a:r>
            <a:r>
              <a:rPr sz="1550" b="1" spc="-40" dirty="0">
                <a:solidFill>
                  <a:srgbClr val="091F2C"/>
                </a:solidFill>
                <a:latin typeface="Trebuchet MS"/>
                <a:cs typeface="Trebuchet MS"/>
              </a:rPr>
              <a:t>e</a:t>
            </a:r>
            <a:r>
              <a:rPr sz="1550" b="1" spc="35" dirty="0">
                <a:solidFill>
                  <a:srgbClr val="091F2C"/>
                </a:solidFill>
                <a:latin typeface="Trebuchet MS"/>
                <a:cs typeface="Trebuchet MS"/>
              </a:rPr>
              <a:t>c</a:t>
            </a:r>
            <a:r>
              <a:rPr sz="1550" b="1" spc="-45" dirty="0">
                <a:solidFill>
                  <a:srgbClr val="091F2C"/>
                </a:solidFill>
                <a:latin typeface="Trebuchet MS"/>
                <a:cs typeface="Trebuchet MS"/>
              </a:rPr>
              <a:t>i</a:t>
            </a:r>
            <a:r>
              <a:rPr sz="1550" b="1" spc="-5" dirty="0">
                <a:solidFill>
                  <a:srgbClr val="091F2C"/>
                </a:solidFill>
                <a:latin typeface="Trebuchet MS"/>
                <a:cs typeface="Trebuchet MS"/>
              </a:rPr>
              <a:t>f</a:t>
            </a:r>
            <a:r>
              <a:rPr sz="1550" b="1" spc="-15" dirty="0">
                <a:solidFill>
                  <a:srgbClr val="091F2C"/>
                </a:solidFill>
                <a:latin typeface="Trebuchet MS"/>
                <a:cs typeface="Trebuchet MS"/>
              </a:rPr>
              <a:t>i</a:t>
            </a:r>
            <a:r>
              <a:rPr sz="1550" b="1" spc="50" dirty="0">
                <a:solidFill>
                  <a:srgbClr val="091F2C"/>
                </a:solidFill>
                <a:latin typeface="Trebuchet MS"/>
                <a:cs typeface="Trebuchet MS"/>
              </a:rPr>
              <a:t>c</a:t>
            </a:r>
            <a:r>
              <a:rPr sz="1550" b="1" spc="-10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550" b="1" spc="65" dirty="0">
                <a:solidFill>
                  <a:srgbClr val="091F2C"/>
                </a:solidFill>
                <a:latin typeface="Trebuchet MS"/>
                <a:cs typeface="Trebuchet MS"/>
              </a:rPr>
              <a:t>b</a:t>
            </a:r>
            <a:r>
              <a:rPr sz="1550" b="1" spc="5" dirty="0">
                <a:solidFill>
                  <a:srgbClr val="091F2C"/>
                </a:solidFill>
                <a:latin typeface="Trebuchet MS"/>
                <a:cs typeface="Trebuchet MS"/>
              </a:rPr>
              <a:t>u</a:t>
            </a:r>
            <a:r>
              <a:rPr sz="1550" b="1" spc="60" dirty="0">
                <a:solidFill>
                  <a:srgbClr val="091F2C"/>
                </a:solidFill>
                <a:latin typeface="Trebuchet MS"/>
                <a:cs typeface="Trebuchet MS"/>
              </a:rPr>
              <a:t>s</a:t>
            </a:r>
            <a:r>
              <a:rPr sz="1550" b="1" spc="-45" dirty="0">
                <a:solidFill>
                  <a:srgbClr val="091F2C"/>
                </a:solidFill>
                <a:latin typeface="Trebuchet MS"/>
                <a:cs typeface="Trebuchet MS"/>
              </a:rPr>
              <a:t>i</a:t>
            </a:r>
            <a:r>
              <a:rPr sz="1550" b="1" spc="15" dirty="0">
                <a:solidFill>
                  <a:srgbClr val="091F2C"/>
                </a:solidFill>
                <a:latin typeface="Trebuchet MS"/>
                <a:cs typeface="Trebuchet MS"/>
              </a:rPr>
              <a:t>n</a:t>
            </a:r>
            <a:r>
              <a:rPr sz="1550" b="1" spc="-50" dirty="0">
                <a:solidFill>
                  <a:srgbClr val="091F2C"/>
                </a:solidFill>
                <a:latin typeface="Trebuchet MS"/>
                <a:cs typeface="Trebuchet MS"/>
              </a:rPr>
              <a:t>e</a:t>
            </a:r>
            <a:r>
              <a:rPr sz="1550" b="1" spc="50" dirty="0">
                <a:solidFill>
                  <a:srgbClr val="091F2C"/>
                </a:solidFill>
                <a:latin typeface="Trebuchet MS"/>
                <a:cs typeface="Trebuchet MS"/>
              </a:rPr>
              <a:t>s</a:t>
            </a:r>
            <a:r>
              <a:rPr sz="1550" b="1" spc="65" dirty="0">
                <a:solidFill>
                  <a:srgbClr val="091F2C"/>
                </a:solidFill>
                <a:latin typeface="Trebuchet MS"/>
                <a:cs typeface="Trebuchet MS"/>
              </a:rPr>
              <a:t>s</a:t>
            </a:r>
            <a:r>
              <a:rPr sz="1550" b="1" spc="-10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550" b="1" spc="15" dirty="0">
                <a:solidFill>
                  <a:srgbClr val="091F2C"/>
                </a:solidFill>
                <a:latin typeface="Trebuchet MS"/>
                <a:cs typeface="Trebuchet MS"/>
              </a:rPr>
              <a:t>f</a:t>
            </a:r>
            <a:r>
              <a:rPr sz="1550" b="1" spc="5" dirty="0">
                <a:solidFill>
                  <a:srgbClr val="091F2C"/>
                </a:solidFill>
                <a:latin typeface="Trebuchet MS"/>
                <a:cs typeface="Trebuchet MS"/>
              </a:rPr>
              <a:t>u</a:t>
            </a:r>
            <a:r>
              <a:rPr sz="1550" b="1" spc="15" dirty="0">
                <a:solidFill>
                  <a:srgbClr val="091F2C"/>
                </a:solidFill>
                <a:latin typeface="Trebuchet MS"/>
                <a:cs typeface="Trebuchet MS"/>
              </a:rPr>
              <a:t>n</a:t>
            </a:r>
            <a:r>
              <a:rPr sz="1550" b="1" spc="50" dirty="0">
                <a:solidFill>
                  <a:srgbClr val="091F2C"/>
                </a:solidFill>
                <a:latin typeface="Trebuchet MS"/>
                <a:cs typeface="Trebuchet MS"/>
              </a:rPr>
              <a:t>c</a:t>
            </a:r>
            <a:r>
              <a:rPr sz="1550" b="1" spc="15" dirty="0">
                <a:solidFill>
                  <a:srgbClr val="091F2C"/>
                </a:solidFill>
                <a:latin typeface="Trebuchet MS"/>
                <a:cs typeface="Trebuchet MS"/>
              </a:rPr>
              <a:t>t</a:t>
            </a:r>
            <a:r>
              <a:rPr sz="1550" b="1" spc="-45" dirty="0">
                <a:solidFill>
                  <a:srgbClr val="091F2C"/>
                </a:solidFill>
                <a:latin typeface="Trebuchet MS"/>
                <a:cs typeface="Trebuchet MS"/>
              </a:rPr>
              <a:t>i</a:t>
            </a:r>
            <a:r>
              <a:rPr sz="1550" b="1" spc="65" dirty="0">
                <a:solidFill>
                  <a:srgbClr val="091F2C"/>
                </a:solidFill>
                <a:latin typeface="Trebuchet MS"/>
                <a:cs typeface="Trebuchet MS"/>
              </a:rPr>
              <a:t>o</a:t>
            </a:r>
            <a:r>
              <a:rPr sz="1550" b="1" spc="15" dirty="0">
                <a:solidFill>
                  <a:srgbClr val="091F2C"/>
                </a:solidFill>
                <a:latin typeface="Trebuchet MS"/>
                <a:cs typeface="Trebuchet MS"/>
              </a:rPr>
              <a:t>n</a:t>
            </a:r>
            <a:endParaRPr sz="1550"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0374419" y="7895861"/>
            <a:ext cx="3896360" cy="165925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23200"/>
              </a:lnSpc>
              <a:spcBef>
                <a:spcPts val="90"/>
              </a:spcBef>
            </a:pPr>
            <a:r>
              <a:rPr sz="1450" spc="20" dirty="0">
                <a:solidFill>
                  <a:srgbClr val="091F2C"/>
                </a:solidFill>
                <a:latin typeface="Trebuchet MS"/>
                <a:cs typeface="Trebuchet MS"/>
              </a:rPr>
              <a:t>Avoid </a:t>
            </a:r>
            <a:r>
              <a:rPr sz="1450" spc="-5" dirty="0">
                <a:solidFill>
                  <a:srgbClr val="091F2C"/>
                </a:solidFill>
                <a:latin typeface="Trebuchet MS"/>
                <a:cs typeface="Trebuchet MS"/>
              </a:rPr>
              <a:t>distributing </a:t>
            </a:r>
            <a:r>
              <a:rPr sz="1450" spc="-20" dirty="0">
                <a:solidFill>
                  <a:srgbClr val="091F2C"/>
                </a:solidFill>
                <a:latin typeface="Trebuchet MS"/>
                <a:cs typeface="Trebuchet MS"/>
              </a:rPr>
              <a:t>licenses </a:t>
            </a:r>
            <a:r>
              <a:rPr sz="1450" spc="-65" dirty="0">
                <a:solidFill>
                  <a:srgbClr val="091F2C"/>
                </a:solidFill>
                <a:latin typeface="Trebuchet MS"/>
                <a:cs typeface="Trebuchet MS"/>
              </a:rPr>
              <a:t>thinly. </a:t>
            </a:r>
            <a:r>
              <a:rPr sz="1450" spc="50" dirty="0">
                <a:solidFill>
                  <a:srgbClr val="091F2C"/>
                </a:solidFill>
                <a:latin typeface="Trebuchet MS"/>
                <a:cs typeface="Trebuchet MS"/>
              </a:rPr>
              <a:t>When </a:t>
            </a:r>
            <a:r>
              <a:rPr sz="1450" spc="-40" dirty="0">
                <a:solidFill>
                  <a:srgbClr val="091F2C"/>
                </a:solidFill>
                <a:latin typeface="Trebuchet MS"/>
                <a:cs typeface="Trebuchet MS"/>
              </a:rPr>
              <a:t>entire </a:t>
            </a:r>
            <a:r>
              <a:rPr sz="1450" spc="-3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15" dirty="0">
                <a:solidFill>
                  <a:srgbClr val="091F2C"/>
                </a:solidFill>
                <a:latin typeface="Trebuchet MS"/>
                <a:cs typeface="Trebuchet MS"/>
              </a:rPr>
              <a:t>teams </a:t>
            </a:r>
            <a:r>
              <a:rPr sz="1450" spc="-10" dirty="0">
                <a:solidFill>
                  <a:srgbClr val="091F2C"/>
                </a:solidFill>
                <a:latin typeface="Trebuchet MS"/>
                <a:cs typeface="Trebuchet MS"/>
              </a:rPr>
              <a:t>have </a:t>
            </a:r>
            <a:r>
              <a:rPr sz="1450" spc="-45" dirty="0">
                <a:solidFill>
                  <a:srgbClr val="091F2C"/>
                </a:solidFill>
                <a:latin typeface="Trebuchet MS"/>
                <a:cs typeface="Trebuchet MS"/>
              </a:rPr>
              <a:t>access, </a:t>
            </a:r>
            <a:r>
              <a:rPr sz="1450" spc="-20" dirty="0">
                <a:solidFill>
                  <a:srgbClr val="091F2C"/>
                </a:solidFill>
                <a:latin typeface="Trebuchet MS"/>
                <a:cs typeface="Trebuchet MS"/>
              </a:rPr>
              <a:t>they </a:t>
            </a:r>
            <a:r>
              <a:rPr sz="1450" spc="-5" dirty="0">
                <a:solidFill>
                  <a:srgbClr val="091F2C"/>
                </a:solidFill>
                <a:latin typeface="Trebuchet MS"/>
                <a:cs typeface="Trebuchet MS"/>
              </a:rPr>
              <a:t>can </a:t>
            </a:r>
            <a:r>
              <a:rPr sz="1450" spc="-10" dirty="0">
                <a:solidFill>
                  <a:srgbClr val="091F2C"/>
                </a:solidFill>
                <a:latin typeface="Trebuchet MS"/>
                <a:cs typeface="Trebuchet MS"/>
              </a:rPr>
              <a:t>share </a:t>
            </a:r>
            <a:r>
              <a:rPr sz="1450" spc="5" dirty="0">
                <a:solidFill>
                  <a:srgbClr val="091F2C"/>
                </a:solidFill>
                <a:latin typeface="Trebuchet MS"/>
                <a:cs typeface="Trebuchet MS"/>
              </a:rPr>
              <a:t>insights </a:t>
            </a:r>
            <a:r>
              <a:rPr sz="1450" spc="25" dirty="0">
                <a:solidFill>
                  <a:srgbClr val="091F2C"/>
                </a:solidFill>
                <a:latin typeface="Trebuchet MS"/>
                <a:cs typeface="Trebuchet MS"/>
              </a:rPr>
              <a:t>and </a:t>
            </a:r>
            <a:r>
              <a:rPr sz="1450" spc="-42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30" dirty="0">
                <a:solidFill>
                  <a:srgbClr val="091F2C"/>
                </a:solidFill>
                <a:latin typeface="Trebuchet MS"/>
                <a:cs typeface="Trebuchet MS"/>
              </a:rPr>
              <a:t>learn </a:t>
            </a:r>
            <a:r>
              <a:rPr sz="1450" dirty="0">
                <a:solidFill>
                  <a:srgbClr val="091F2C"/>
                </a:solidFill>
                <a:latin typeface="Trebuchet MS"/>
                <a:cs typeface="Trebuchet MS"/>
              </a:rPr>
              <a:t>from </a:t>
            </a:r>
            <a:r>
              <a:rPr sz="1450" spc="-15" dirty="0">
                <a:solidFill>
                  <a:srgbClr val="091F2C"/>
                </a:solidFill>
                <a:latin typeface="Trebuchet MS"/>
                <a:cs typeface="Trebuchet MS"/>
              </a:rPr>
              <a:t>each </a:t>
            </a:r>
            <a:r>
              <a:rPr sz="1450" spc="-60" dirty="0">
                <a:solidFill>
                  <a:srgbClr val="091F2C"/>
                </a:solidFill>
                <a:latin typeface="Trebuchet MS"/>
                <a:cs typeface="Trebuchet MS"/>
              </a:rPr>
              <a:t>other. </a:t>
            </a:r>
            <a:r>
              <a:rPr sz="1450" spc="65" dirty="0">
                <a:solidFill>
                  <a:srgbClr val="091F2C"/>
                </a:solidFill>
                <a:latin typeface="Trebuchet MS"/>
                <a:cs typeface="Trebuchet MS"/>
              </a:rPr>
              <a:t>And </a:t>
            </a:r>
            <a:r>
              <a:rPr sz="1450" spc="10" dirty="0">
                <a:solidFill>
                  <a:srgbClr val="091F2C"/>
                </a:solidFill>
                <a:latin typeface="Trebuchet MS"/>
                <a:cs typeface="Trebuchet MS"/>
              </a:rPr>
              <a:t>as </a:t>
            </a:r>
            <a:r>
              <a:rPr sz="1450" spc="15" dirty="0">
                <a:solidFill>
                  <a:srgbClr val="091F2C"/>
                </a:solidFill>
                <a:latin typeface="Trebuchet MS"/>
                <a:cs typeface="Trebuchet MS"/>
              </a:rPr>
              <a:t>more </a:t>
            </a:r>
            <a:r>
              <a:rPr sz="1450" spc="5" dirty="0">
                <a:solidFill>
                  <a:srgbClr val="091F2C"/>
                </a:solidFill>
                <a:latin typeface="Trebuchet MS"/>
                <a:cs typeface="Trebuchet MS"/>
              </a:rPr>
              <a:t>employees </a:t>
            </a:r>
            <a:r>
              <a:rPr sz="1450" spc="-42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15" dirty="0">
                <a:solidFill>
                  <a:srgbClr val="091F2C"/>
                </a:solidFill>
                <a:latin typeface="Trebuchet MS"/>
                <a:cs typeface="Trebuchet MS"/>
              </a:rPr>
              <a:t>use </a:t>
            </a:r>
            <a:r>
              <a:rPr sz="1450" spc="-5" dirty="0">
                <a:solidFill>
                  <a:srgbClr val="091F2C"/>
                </a:solidFill>
                <a:latin typeface="Trebuchet MS"/>
                <a:cs typeface="Trebuchet MS"/>
              </a:rPr>
              <a:t>Copilot </a:t>
            </a:r>
            <a:r>
              <a:rPr sz="1450" spc="-20" dirty="0">
                <a:solidFill>
                  <a:srgbClr val="091F2C"/>
                </a:solidFill>
                <a:latin typeface="Trebuchet MS"/>
                <a:cs typeface="Trebuchet MS"/>
              </a:rPr>
              <a:t>consistently </a:t>
            </a:r>
            <a:r>
              <a:rPr sz="1450" spc="25" dirty="0">
                <a:solidFill>
                  <a:srgbClr val="091F2C"/>
                </a:solidFill>
                <a:latin typeface="Trebuchet MS"/>
                <a:cs typeface="Trebuchet MS"/>
              </a:rPr>
              <a:t>and </a:t>
            </a:r>
            <a:r>
              <a:rPr sz="1450" spc="-65" dirty="0">
                <a:solidFill>
                  <a:srgbClr val="091F2C"/>
                </a:solidFill>
                <a:latin typeface="Trebuchet MS"/>
                <a:cs typeface="Trebuchet MS"/>
              </a:rPr>
              <a:t>effectively, </a:t>
            </a:r>
            <a:r>
              <a:rPr sz="1450" spc="-20" dirty="0">
                <a:solidFill>
                  <a:srgbClr val="091F2C"/>
                </a:solidFill>
                <a:latin typeface="Trebuchet MS"/>
                <a:cs typeface="Trebuchet MS"/>
              </a:rPr>
              <a:t>the </a:t>
            </a:r>
            <a:r>
              <a:rPr sz="1450" spc="-1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10" dirty="0">
                <a:solidFill>
                  <a:srgbClr val="091F2C"/>
                </a:solidFill>
                <a:latin typeface="Trebuchet MS"/>
                <a:cs typeface="Trebuchet MS"/>
              </a:rPr>
              <a:t>impact</a:t>
            </a:r>
            <a:r>
              <a:rPr sz="1450" spc="-3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40" dirty="0">
                <a:solidFill>
                  <a:srgbClr val="091F2C"/>
                </a:solidFill>
                <a:latin typeface="Trebuchet MS"/>
                <a:cs typeface="Trebuchet MS"/>
              </a:rPr>
              <a:t>that</a:t>
            </a:r>
            <a:r>
              <a:rPr sz="1450" spc="-2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5" dirty="0">
                <a:solidFill>
                  <a:srgbClr val="091F2C"/>
                </a:solidFill>
                <a:latin typeface="Trebuchet MS"/>
                <a:cs typeface="Trebuchet MS"/>
              </a:rPr>
              <a:t>Copilot</a:t>
            </a:r>
            <a:r>
              <a:rPr sz="1450" spc="-3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20" dirty="0">
                <a:solidFill>
                  <a:srgbClr val="091F2C"/>
                </a:solidFill>
                <a:latin typeface="Trebuchet MS"/>
                <a:cs typeface="Trebuchet MS"/>
              </a:rPr>
              <a:t>brings</a:t>
            </a:r>
            <a:r>
              <a:rPr sz="1450" spc="-3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10" dirty="0">
                <a:solidFill>
                  <a:srgbClr val="091F2C"/>
                </a:solidFill>
                <a:latin typeface="Trebuchet MS"/>
                <a:cs typeface="Trebuchet MS"/>
              </a:rPr>
              <a:t>to</a:t>
            </a:r>
            <a:r>
              <a:rPr sz="1450" spc="-2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5" dirty="0">
                <a:solidFill>
                  <a:srgbClr val="091F2C"/>
                </a:solidFill>
                <a:latin typeface="Trebuchet MS"/>
                <a:cs typeface="Trebuchet MS"/>
              </a:rPr>
              <a:t>your</a:t>
            </a:r>
            <a:r>
              <a:rPr sz="1450" spc="-3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dirty="0">
                <a:solidFill>
                  <a:srgbClr val="091F2C"/>
                </a:solidFill>
                <a:latin typeface="Trebuchet MS"/>
                <a:cs typeface="Trebuchet MS"/>
              </a:rPr>
              <a:t>organization </a:t>
            </a:r>
            <a:r>
              <a:rPr sz="1450" spc="-42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40" dirty="0">
                <a:solidFill>
                  <a:srgbClr val="091F2C"/>
                </a:solidFill>
                <a:latin typeface="Trebuchet MS"/>
                <a:cs typeface="Trebuchet MS"/>
              </a:rPr>
              <a:t>multiplies.</a:t>
            </a:r>
            <a:endParaRPr sz="1450">
              <a:latin typeface="Trebuchet MS"/>
              <a:cs typeface="Trebuchet M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5065375" y="3267729"/>
            <a:ext cx="4046854" cy="165925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23200"/>
              </a:lnSpc>
              <a:spcBef>
                <a:spcPts val="90"/>
              </a:spcBef>
            </a:pPr>
            <a:r>
              <a:rPr sz="1450" spc="-180" dirty="0">
                <a:solidFill>
                  <a:srgbClr val="091F2C"/>
                </a:solidFill>
                <a:latin typeface="Trebuchet MS"/>
                <a:cs typeface="Trebuchet MS"/>
              </a:rPr>
              <a:t>T</a:t>
            </a:r>
            <a:r>
              <a:rPr sz="1450" spc="90" dirty="0">
                <a:solidFill>
                  <a:srgbClr val="091F2C"/>
                </a:solidFill>
                <a:latin typeface="Trebuchet MS"/>
                <a:cs typeface="Trebuchet MS"/>
              </a:rPr>
              <a:t>o</a:t>
            </a:r>
            <a:r>
              <a:rPr sz="1450" spc="-3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45" dirty="0">
                <a:solidFill>
                  <a:srgbClr val="091F2C"/>
                </a:solidFill>
                <a:latin typeface="Trebuchet MS"/>
                <a:cs typeface="Trebuchet MS"/>
              </a:rPr>
              <a:t>c</a:t>
            </a:r>
            <a:r>
              <a:rPr sz="1450" spc="35" dirty="0">
                <a:solidFill>
                  <a:srgbClr val="091F2C"/>
                </a:solidFill>
                <a:latin typeface="Trebuchet MS"/>
                <a:cs typeface="Trebuchet MS"/>
              </a:rPr>
              <a:t>h</a:t>
            </a:r>
            <a:r>
              <a:rPr sz="1450" spc="85" dirty="0">
                <a:solidFill>
                  <a:srgbClr val="091F2C"/>
                </a:solidFill>
                <a:latin typeface="Trebuchet MS"/>
                <a:cs typeface="Trebuchet MS"/>
              </a:rPr>
              <a:t>o</a:t>
            </a:r>
            <a:r>
              <a:rPr sz="1450" spc="80" dirty="0">
                <a:solidFill>
                  <a:srgbClr val="091F2C"/>
                </a:solidFill>
                <a:latin typeface="Trebuchet MS"/>
                <a:cs typeface="Trebuchet MS"/>
              </a:rPr>
              <a:t>o</a:t>
            </a:r>
            <a:r>
              <a:rPr sz="1450" spc="35" dirty="0">
                <a:solidFill>
                  <a:srgbClr val="091F2C"/>
                </a:solidFill>
                <a:latin typeface="Trebuchet MS"/>
                <a:cs typeface="Trebuchet MS"/>
              </a:rPr>
              <a:t>s</a:t>
            </a:r>
            <a:r>
              <a:rPr sz="1450" spc="-15" dirty="0">
                <a:solidFill>
                  <a:srgbClr val="091F2C"/>
                </a:solidFill>
                <a:latin typeface="Trebuchet MS"/>
                <a:cs typeface="Trebuchet MS"/>
              </a:rPr>
              <a:t>e</a:t>
            </a:r>
            <a:r>
              <a:rPr sz="1450" spc="-3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15" dirty="0">
                <a:solidFill>
                  <a:srgbClr val="091F2C"/>
                </a:solidFill>
                <a:latin typeface="Trebuchet MS"/>
                <a:cs typeface="Trebuchet MS"/>
              </a:rPr>
              <a:t>w</a:t>
            </a:r>
            <a:r>
              <a:rPr sz="1450" spc="35" dirty="0">
                <a:solidFill>
                  <a:srgbClr val="091F2C"/>
                </a:solidFill>
                <a:latin typeface="Trebuchet MS"/>
                <a:cs typeface="Trebuchet MS"/>
              </a:rPr>
              <a:t>h</a:t>
            </a:r>
            <a:r>
              <a:rPr sz="1450" spc="-30" dirty="0">
                <a:solidFill>
                  <a:srgbClr val="091F2C"/>
                </a:solidFill>
                <a:latin typeface="Trebuchet MS"/>
                <a:cs typeface="Trebuchet MS"/>
              </a:rPr>
              <a:t>a</a:t>
            </a:r>
            <a:r>
              <a:rPr sz="1450" spc="-75" dirty="0">
                <a:solidFill>
                  <a:srgbClr val="091F2C"/>
                </a:solidFill>
                <a:latin typeface="Trebuchet MS"/>
                <a:cs typeface="Trebuchet MS"/>
              </a:rPr>
              <a:t>t</a:t>
            </a:r>
            <a:r>
              <a:rPr sz="1450" spc="-3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50" dirty="0">
                <a:solidFill>
                  <a:srgbClr val="091F2C"/>
                </a:solidFill>
                <a:latin typeface="Trebuchet MS"/>
                <a:cs typeface="Trebuchet MS"/>
              </a:rPr>
              <a:t>b</a:t>
            </a:r>
            <a:r>
              <a:rPr sz="1450" spc="25" dirty="0">
                <a:solidFill>
                  <a:srgbClr val="091F2C"/>
                </a:solidFill>
                <a:latin typeface="Trebuchet MS"/>
                <a:cs typeface="Trebuchet MS"/>
              </a:rPr>
              <a:t>u</a:t>
            </a:r>
            <a:r>
              <a:rPr sz="1450" spc="20" dirty="0">
                <a:solidFill>
                  <a:srgbClr val="091F2C"/>
                </a:solidFill>
                <a:latin typeface="Trebuchet MS"/>
                <a:cs typeface="Trebuchet MS"/>
              </a:rPr>
              <a:t>s</a:t>
            </a:r>
            <a:r>
              <a:rPr sz="1450" spc="-75" dirty="0">
                <a:solidFill>
                  <a:srgbClr val="091F2C"/>
                </a:solidFill>
                <a:latin typeface="Trebuchet MS"/>
                <a:cs typeface="Trebuchet MS"/>
              </a:rPr>
              <a:t>i</a:t>
            </a:r>
            <a:r>
              <a:rPr sz="1450" spc="35" dirty="0">
                <a:solidFill>
                  <a:srgbClr val="091F2C"/>
                </a:solidFill>
                <a:latin typeface="Trebuchet MS"/>
                <a:cs typeface="Trebuchet MS"/>
              </a:rPr>
              <a:t>n</a:t>
            </a:r>
            <a:r>
              <a:rPr sz="1450" spc="-20" dirty="0">
                <a:solidFill>
                  <a:srgbClr val="091F2C"/>
                </a:solidFill>
                <a:latin typeface="Trebuchet MS"/>
                <a:cs typeface="Trebuchet MS"/>
              </a:rPr>
              <a:t>e</a:t>
            </a:r>
            <a:r>
              <a:rPr sz="1450" spc="30" dirty="0">
                <a:solidFill>
                  <a:srgbClr val="091F2C"/>
                </a:solidFill>
                <a:latin typeface="Trebuchet MS"/>
                <a:cs typeface="Trebuchet MS"/>
              </a:rPr>
              <a:t>s</a:t>
            </a:r>
            <a:r>
              <a:rPr sz="1450" spc="40" dirty="0">
                <a:solidFill>
                  <a:srgbClr val="091F2C"/>
                </a:solidFill>
                <a:latin typeface="Trebuchet MS"/>
                <a:cs typeface="Trebuchet MS"/>
              </a:rPr>
              <a:t>s</a:t>
            </a:r>
            <a:r>
              <a:rPr sz="1450" spc="-3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25" dirty="0">
                <a:solidFill>
                  <a:srgbClr val="091F2C"/>
                </a:solidFill>
                <a:latin typeface="Trebuchet MS"/>
                <a:cs typeface="Trebuchet MS"/>
              </a:rPr>
              <a:t>a</a:t>
            </a:r>
            <a:r>
              <a:rPr sz="1450" spc="-70" dirty="0">
                <a:solidFill>
                  <a:srgbClr val="091F2C"/>
                </a:solidFill>
                <a:latin typeface="Trebuchet MS"/>
                <a:cs typeface="Trebuchet MS"/>
              </a:rPr>
              <a:t>r</a:t>
            </a:r>
            <a:r>
              <a:rPr sz="1450" spc="-30" dirty="0">
                <a:solidFill>
                  <a:srgbClr val="091F2C"/>
                </a:solidFill>
                <a:latin typeface="Trebuchet MS"/>
                <a:cs typeface="Trebuchet MS"/>
              </a:rPr>
              <a:t>e</a:t>
            </a:r>
            <a:r>
              <a:rPr sz="1450" spc="-10" dirty="0">
                <a:solidFill>
                  <a:srgbClr val="091F2C"/>
                </a:solidFill>
                <a:latin typeface="Trebuchet MS"/>
                <a:cs typeface="Trebuchet MS"/>
              </a:rPr>
              <a:t>a</a:t>
            </a:r>
            <a:r>
              <a:rPr sz="1450" spc="-3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105" dirty="0">
                <a:solidFill>
                  <a:srgbClr val="091F2C"/>
                </a:solidFill>
                <a:latin typeface="Trebuchet MS"/>
                <a:cs typeface="Trebuchet MS"/>
              </a:rPr>
              <a:t>t</a:t>
            </a:r>
            <a:r>
              <a:rPr sz="1450" spc="90" dirty="0">
                <a:solidFill>
                  <a:srgbClr val="091F2C"/>
                </a:solidFill>
                <a:latin typeface="Trebuchet MS"/>
                <a:cs typeface="Trebuchet MS"/>
              </a:rPr>
              <a:t>o</a:t>
            </a:r>
            <a:r>
              <a:rPr sz="1450" spc="-3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50" dirty="0">
                <a:solidFill>
                  <a:srgbClr val="091F2C"/>
                </a:solidFill>
                <a:latin typeface="Trebuchet MS"/>
                <a:cs typeface="Trebuchet MS"/>
              </a:rPr>
              <a:t>s</a:t>
            </a:r>
            <a:r>
              <a:rPr sz="1450" spc="-75" dirty="0">
                <a:solidFill>
                  <a:srgbClr val="091F2C"/>
                </a:solidFill>
                <a:latin typeface="Trebuchet MS"/>
                <a:cs typeface="Trebuchet MS"/>
              </a:rPr>
              <a:t>t</a:t>
            </a:r>
            <a:r>
              <a:rPr sz="1450" spc="-25" dirty="0">
                <a:solidFill>
                  <a:srgbClr val="091F2C"/>
                </a:solidFill>
                <a:latin typeface="Trebuchet MS"/>
                <a:cs typeface="Trebuchet MS"/>
              </a:rPr>
              <a:t>a</a:t>
            </a:r>
            <a:r>
              <a:rPr sz="1450" spc="-5" dirty="0">
                <a:solidFill>
                  <a:srgbClr val="091F2C"/>
                </a:solidFill>
                <a:latin typeface="Trebuchet MS"/>
                <a:cs typeface="Trebuchet MS"/>
              </a:rPr>
              <a:t>r</a:t>
            </a:r>
            <a:r>
              <a:rPr sz="1450" spc="-75" dirty="0">
                <a:solidFill>
                  <a:srgbClr val="091F2C"/>
                </a:solidFill>
                <a:latin typeface="Trebuchet MS"/>
                <a:cs typeface="Trebuchet MS"/>
              </a:rPr>
              <a:t>t</a:t>
            </a:r>
            <a:r>
              <a:rPr sz="1450" spc="-3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75" dirty="0">
                <a:solidFill>
                  <a:srgbClr val="091F2C"/>
                </a:solidFill>
                <a:latin typeface="Trebuchet MS"/>
                <a:cs typeface="Trebuchet MS"/>
              </a:rPr>
              <a:t>i</a:t>
            </a:r>
            <a:r>
              <a:rPr sz="1450" spc="45" dirty="0">
                <a:solidFill>
                  <a:srgbClr val="091F2C"/>
                </a:solidFill>
                <a:latin typeface="Trebuchet MS"/>
                <a:cs typeface="Trebuchet MS"/>
              </a:rPr>
              <a:t>n</a:t>
            </a:r>
            <a:r>
              <a:rPr sz="1450" spc="-215" dirty="0">
                <a:solidFill>
                  <a:srgbClr val="091F2C"/>
                </a:solidFill>
                <a:latin typeface="Trebuchet MS"/>
                <a:cs typeface="Trebuchet MS"/>
              </a:rPr>
              <a:t>,</a:t>
            </a:r>
            <a:r>
              <a:rPr sz="1450" spc="-3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85" dirty="0">
                <a:solidFill>
                  <a:srgbClr val="091F2C"/>
                </a:solidFill>
                <a:latin typeface="Trebuchet MS"/>
                <a:cs typeface="Trebuchet MS"/>
              </a:rPr>
              <a:t>t</a:t>
            </a:r>
            <a:r>
              <a:rPr sz="1450" spc="30" dirty="0">
                <a:solidFill>
                  <a:srgbClr val="091F2C"/>
                </a:solidFill>
                <a:latin typeface="Trebuchet MS"/>
                <a:cs typeface="Trebuchet MS"/>
              </a:rPr>
              <a:t>h</a:t>
            </a:r>
            <a:r>
              <a:rPr sz="1450" spc="-75" dirty="0">
                <a:solidFill>
                  <a:srgbClr val="091F2C"/>
                </a:solidFill>
                <a:latin typeface="Trebuchet MS"/>
                <a:cs typeface="Trebuchet MS"/>
              </a:rPr>
              <a:t>i</a:t>
            </a:r>
            <a:r>
              <a:rPr sz="1450" spc="30" dirty="0">
                <a:solidFill>
                  <a:srgbClr val="091F2C"/>
                </a:solidFill>
                <a:latin typeface="Trebuchet MS"/>
                <a:cs typeface="Trebuchet MS"/>
              </a:rPr>
              <a:t>n</a:t>
            </a:r>
            <a:r>
              <a:rPr sz="1450" dirty="0">
                <a:solidFill>
                  <a:srgbClr val="091F2C"/>
                </a:solidFill>
                <a:latin typeface="Trebuchet MS"/>
                <a:cs typeface="Trebuchet MS"/>
              </a:rPr>
              <a:t>k  </a:t>
            </a:r>
            <a:r>
              <a:rPr sz="1450" spc="15" dirty="0">
                <a:solidFill>
                  <a:srgbClr val="091F2C"/>
                </a:solidFill>
                <a:latin typeface="Trebuchet MS"/>
                <a:cs typeface="Trebuchet MS"/>
              </a:rPr>
              <a:t>about </a:t>
            </a:r>
            <a:r>
              <a:rPr sz="1450" spc="5" dirty="0">
                <a:solidFill>
                  <a:srgbClr val="091F2C"/>
                </a:solidFill>
                <a:latin typeface="Trebuchet MS"/>
                <a:cs typeface="Trebuchet MS"/>
              </a:rPr>
              <a:t>your </a:t>
            </a:r>
            <a:r>
              <a:rPr sz="1450" spc="30" dirty="0">
                <a:solidFill>
                  <a:srgbClr val="091F2C"/>
                </a:solidFill>
                <a:latin typeface="Trebuchet MS"/>
                <a:cs typeface="Trebuchet MS"/>
              </a:rPr>
              <a:t>biggest </a:t>
            </a:r>
            <a:r>
              <a:rPr sz="1450" dirty="0">
                <a:solidFill>
                  <a:srgbClr val="091F2C"/>
                </a:solidFill>
                <a:latin typeface="Trebuchet MS"/>
                <a:cs typeface="Trebuchet MS"/>
              </a:rPr>
              <a:t>opportunities </a:t>
            </a:r>
            <a:r>
              <a:rPr sz="1450" spc="10" dirty="0">
                <a:solidFill>
                  <a:srgbClr val="091F2C"/>
                </a:solidFill>
                <a:latin typeface="Trebuchet MS"/>
                <a:cs typeface="Trebuchet MS"/>
              </a:rPr>
              <a:t>or </a:t>
            </a:r>
            <a:r>
              <a:rPr sz="1450" dirty="0">
                <a:solidFill>
                  <a:srgbClr val="091F2C"/>
                </a:solidFill>
                <a:latin typeface="Trebuchet MS"/>
                <a:cs typeface="Trebuchet MS"/>
              </a:rPr>
              <a:t>pain </a:t>
            </a:r>
            <a:r>
              <a:rPr sz="1450" spc="-20" dirty="0">
                <a:solidFill>
                  <a:srgbClr val="091F2C"/>
                </a:solidFill>
                <a:latin typeface="Trebuchet MS"/>
                <a:cs typeface="Trebuchet MS"/>
              </a:rPr>
              <a:t>points. </a:t>
            </a:r>
            <a:r>
              <a:rPr sz="1450" spc="-42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70" dirty="0">
                <a:solidFill>
                  <a:srgbClr val="091F2C"/>
                </a:solidFill>
                <a:latin typeface="Trebuchet MS"/>
                <a:cs typeface="Trebuchet MS"/>
              </a:rPr>
              <a:t>Many</a:t>
            </a:r>
            <a:r>
              <a:rPr sz="1450" spc="-4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35" dirty="0">
                <a:solidFill>
                  <a:srgbClr val="091F2C"/>
                </a:solidFill>
                <a:latin typeface="Trebuchet MS"/>
                <a:cs typeface="Trebuchet MS"/>
              </a:rPr>
              <a:t>early</a:t>
            </a:r>
            <a:r>
              <a:rPr sz="1450" spc="-4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20" dirty="0">
                <a:solidFill>
                  <a:srgbClr val="091F2C"/>
                </a:solidFill>
                <a:latin typeface="Trebuchet MS"/>
                <a:cs typeface="Trebuchet MS"/>
              </a:rPr>
              <a:t>access</a:t>
            </a:r>
            <a:r>
              <a:rPr sz="1450" spc="-4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5" dirty="0">
                <a:solidFill>
                  <a:srgbClr val="091F2C"/>
                </a:solidFill>
                <a:latin typeface="Trebuchet MS"/>
                <a:cs typeface="Trebuchet MS"/>
              </a:rPr>
              <a:t>customers</a:t>
            </a:r>
            <a:r>
              <a:rPr sz="1450" spc="-3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15" dirty="0">
                <a:solidFill>
                  <a:srgbClr val="091F2C"/>
                </a:solidFill>
                <a:latin typeface="Trebuchet MS"/>
                <a:cs typeface="Trebuchet MS"/>
              </a:rPr>
              <a:t>started</a:t>
            </a:r>
            <a:r>
              <a:rPr sz="1450" spc="-4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15" dirty="0">
                <a:solidFill>
                  <a:srgbClr val="091F2C"/>
                </a:solidFill>
                <a:latin typeface="Trebuchet MS"/>
                <a:cs typeface="Trebuchet MS"/>
              </a:rPr>
              <a:t>in</a:t>
            </a:r>
            <a:r>
              <a:rPr sz="1450" spc="-4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dirty="0">
                <a:solidFill>
                  <a:srgbClr val="091F2C"/>
                </a:solidFill>
                <a:latin typeface="Trebuchet MS"/>
                <a:cs typeface="Trebuchet MS"/>
              </a:rPr>
              <a:t>customer </a:t>
            </a:r>
            <a:r>
              <a:rPr sz="1450" spc="-42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20" dirty="0">
                <a:solidFill>
                  <a:srgbClr val="091F2C"/>
                </a:solidFill>
                <a:latin typeface="Trebuchet MS"/>
                <a:cs typeface="Trebuchet MS"/>
              </a:rPr>
              <a:t>service </a:t>
            </a:r>
            <a:r>
              <a:rPr sz="1450" spc="25" dirty="0">
                <a:solidFill>
                  <a:srgbClr val="091F2C"/>
                </a:solidFill>
                <a:latin typeface="Trebuchet MS"/>
                <a:cs typeface="Trebuchet MS"/>
              </a:rPr>
              <a:t>and </a:t>
            </a:r>
            <a:r>
              <a:rPr sz="1450" spc="50" dirty="0">
                <a:solidFill>
                  <a:srgbClr val="091F2C"/>
                </a:solidFill>
                <a:latin typeface="Trebuchet MS"/>
                <a:cs typeface="Trebuchet MS"/>
              </a:rPr>
              <a:t>sales—but </a:t>
            </a:r>
            <a:r>
              <a:rPr sz="1450" spc="-55" dirty="0">
                <a:solidFill>
                  <a:srgbClr val="091F2C"/>
                </a:solidFill>
                <a:latin typeface="Trebuchet MS"/>
                <a:cs typeface="Trebuchet MS"/>
              </a:rPr>
              <a:t>there’s </a:t>
            </a:r>
            <a:r>
              <a:rPr sz="1450" spc="10" dirty="0">
                <a:solidFill>
                  <a:srgbClr val="091F2C"/>
                </a:solidFill>
                <a:latin typeface="Trebuchet MS"/>
                <a:cs typeface="Trebuchet MS"/>
              </a:rPr>
              <a:t>not </a:t>
            </a:r>
            <a:r>
              <a:rPr sz="1450" spc="-10" dirty="0">
                <a:solidFill>
                  <a:srgbClr val="091F2C"/>
                </a:solidFill>
                <a:latin typeface="Trebuchet MS"/>
                <a:cs typeface="Trebuchet MS"/>
              </a:rPr>
              <a:t>a </a:t>
            </a:r>
            <a:r>
              <a:rPr sz="1450" spc="10" dirty="0">
                <a:solidFill>
                  <a:srgbClr val="091F2C"/>
                </a:solidFill>
                <a:latin typeface="Trebuchet MS"/>
                <a:cs typeface="Trebuchet MS"/>
              </a:rPr>
              <a:t>one-size- </a:t>
            </a:r>
            <a:r>
              <a:rPr sz="1450" spc="1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45" dirty="0">
                <a:solidFill>
                  <a:srgbClr val="091F2C"/>
                </a:solidFill>
                <a:latin typeface="Trebuchet MS"/>
                <a:cs typeface="Trebuchet MS"/>
              </a:rPr>
              <a:t>fits-all </a:t>
            </a:r>
            <a:r>
              <a:rPr sz="1450" spc="10" dirty="0">
                <a:solidFill>
                  <a:srgbClr val="091F2C"/>
                </a:solidFill>
                <a:latin typeface="Trebuchet MS"/>
                <a:cs typeface="Trebuchet MS"/>
              </a:rPr>
              <a:t>approach </a:t>
            </a:r>
            <a:r>
              <a:rPr sz="1450" spc="-10" dirty="0">
                <a:solidFill>
                  <a:srgbClr val="091F2C"/>
                </a:solidFill>
                <a:latin typeface="Trebuchet MS"/>
                <a:cs typeface="Trebuchet MS"/>
              </a:rPr>
              <a:t>to </a:t>
            </a:r>
            <a:r>
              <a:rPr sz="1450" spc="-5" dirty="0">
                <a:solidFill>
                  <a:srgbClr val="091F2C"/>
                </a:solidFill>
                <a:latin typeface="Trebuchet MS"/>
                <a:cs typeface="Trebuchet MS"/>
              </a:rPr>
              <a:t>determining </a:t>
            </a:r>
            <a:r>
              <a:rPr sz="1450" spc="-20" dirty="0">
                <a:solidFill>
                  <a:srgbClr val="091F2C"/>
                </a:solidFill>
                <a:latin typeface="Trebuchet MS"/>
                <a:cs typeface="Trebuchet MS"/>
              </a:rPr>
              <a:t>where </a:t>
            </a:r>
            <a:r>
              <a:rPr sz="1450" spc="-5" dirty="0">
                <a:solidFill>
                  <a:srgbClr val="091F2C"/>
                </a:solidFill>
                <a:latin typeface="Trebuchet MS"/>
                <a:cs typeface="Trebuchet MS"/>
              </a:rPr>
              <a:t>Copilot </a:t>
            </a:r>
            <a:r>
              <a:rPr sz="145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65" dirty="0">
                <a:solidFill>
                  <a:srgbClr val="091F2C"/>
                </a:solidFill>
                <a:latin typeface="Trebuchet MS"/>
                <a:cs typeface="Trebuchet MS"/>
              </a:rPr>
              <a:t>will</a:t>
            </a:r>
            <a:r>
              <a:rPr sz="1450" spc="-4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35" dirty="0">
                <a:solidFill>
                  <a:srgbClr val="091F2C"/>
                </a:solidFill>
                <a:latin typeface="Trebuchet MS"/>
                <a:cs typeface="Trebuchet MS"/>
              </a:rPr>
              <a:t>add</a:t>
            </a:r>
            <a:r>
              <a:rPr sz="1450" spc="-3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20" dirty="0">
                <a:solidFill>
                  <a:srgbClr val="091F2C"/>
                </a:solidFill>
                <a:latin typeface="Trebuchet MS"/>
                <a:cs typeface="Trebuchet MS"/>
              </a:rPr>
              <a:t>the</a:t>
            </a:r>
            <a:r>
              <a:rPr sz="1450" spc="-3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30" dirty="0">
                <a:solidFill>
                  <a:srgbClr val="091F2C"/>
                </a:solidFill>
                <a:latin typeface="Trebuchet MS"/>
                <a:cs typeface="Trebuchet MS"/>
              </a:rPr>
              <a:t>most</a:t>
            </a:r>
            <a:r>
              <a:rPr sz="1450" spc="-3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55" dirty="0">
                <a:solidFill>
                  <a:srgbClr val="091F2C"/>
                </a:solidFill>
                <a:latin typeface="Trebuchet MS"/>
                <a:cs typeface="Trebuchet MS"/>
              </a:rPr>
              <a:t>value.</a:t>
            </a:r>
            <a:endParaRPr sz="1450">
              <a:latin typeface="Trebuchet MS"/>
              <a:cs typeface="Trebuchet M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5065375" y="5173431"/>
            <a:ext cx="3966210" cy="165925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23200"/>
              </a:lnSpc>
              <a:spcBef>
                <a:spcPts val="90"/>
              </a:spcBef>
            </a:pPr>
            <a:r>
              <a:rPr sz="1450" spc="-5" dirty="0">
                <a:solidFill>
                  <a:srgbClr val="091F2C"/>
                </a:solidFill>
                <a:latin typeface="Trebuchet MS"/>
                <a:cs typeface="Trebuchet MS"/>
              </a:rPr>
              <a:t>Microsoft, </a:t>
            </a:r>
            <a:r>
              <a:rPr sz="1450" spc="-20" dirty="0">
                <a:solidFill>
                  <a:srgbClr val="091F2C"/>
                </a:solidFill>
                <a:latin typeface="Trebuchet MS"/>
                <a:cs typeface="Trebuchet MS"/>
              </a:rPr>
              <a:t>for </a:t>
            </a:r>
            <a:r>
              <a:rPr sz="1450" spc="-40" dirty="0">
                <a:solidFill>
                  <a:srgbClr val="091F2C"/>
                </a:solidFill>
                <a:latin typeface="Trebuchet MS"/>
                <a:cs typeface="Trebuchet MS"/>
              </a:rPr>
              <a:t>example, </a:t>
            </a:r>
            <a:r>
              <a:rPr sz="1450" spc="40" dirty="0">
                <a:solidFill>
                  <a:srgbClr val="091F2C"/>
                </a:solidFill>
                <a:latin typeface="Trebuchet MS"/>
                <a:cs typeface="Trebuchet MS"/>
              </a:rPr>
              <a:t>began </a:t>
            </a:r>
            <a:r>
              <a:rPr sz="1450" spc="-15" dirty="0">
                <a:solidFill>
                  <a:srgbClr val="091F2C"/>
                </a:solidFill>
                <a:latin typeface="Trebuchet MS"/>
                <a:cs typeface="Trebuchet MS"/>
              </a:rPr>
              <a:t>in </a:t>
            </a:r>
            <a:r>
              <a:rPr sz="1450" spc="-25" dirty="0">
                <a:solidFill>
                  <a:srgbClr val="091F2C"/>
                </a:solidFill>
                <a:latin typeface="Trebuchet MS"/>
                <a:cs typeface="Trebuchet MS"/>
              </a:rPr>
              <a:t>marketing, </a:t>
            </a:r>
            <a:r>
              <a:rPr sz="1450" spc="-2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40" dirty="0">
                <a:solidFill>
                  <a:srgbClr val="091F2C"/>
                </a:solidFill>
                <a:latin typeface="Trebuchet MS"/>
                <a:cs typeface="Trebuchet MS"/>
              </a:rPr>
              <a:t>sales, </a:t>
            </a:r>
            <a:r>
              <a:rPr sz="1450" spc="25" dirty="0">
                <a:solidFill>
                  <a:srgbClr val="091F2C"/>
                </a:solidFill>
                <a:latin typeface="Trebuchet MS"/>
                <a:cs typeface="Trebuchet MS"/>
              </a:rPr>
              <a:t>and </a:t>
            </a:r>
            <a:r>
              <a:rPr sz="1450" dirty="0">
                <a:solidFill>
                  <a:srgbClr val="091F2C"/>
                </a:solidFill>
                <a:latin typeface="Trebuchet MS"/>
                <a:cs typeface="Trebuchet MS"/>
              </a:rPr>
              <a:t>customer </a:t>
            </a:r>
            <a:r>
              <a:rPr sz="1450" spc="-45" dirty="0">
                <a:solidFill>
                  <a:srgbClr val="091F2C"/>
                </a:solidFill>
                <a:latin typeface="Trebuchet MS"/>
                <a:cs typeface="Trebuchet MS"/>
              </a:rPr>
              <a:t>service; </a:t>
            </a:r>
            <a:r>
              <a:rPr sz="1450" spc="30" dirty="0">
                <a:solidFill>
                  <a:srgbClr val="091F2C"/>
                </a:solidFill>
                <a:latin typeface="Trebuchet MS"/>
                <a:cs typeface="Trebuchet MS"/>
              </a:rPr>
              <a:t>human </a:t>
            </a:r>
            <a:r>
              <a:rPr sz="1450" spc="-30" dirty="0">
                <a:solidFill>
                  <a:srgbClr val="091F2C"/>
                </a:solidFill>
                <a:latin typeface="Trebuchet MS"/>
                <a:cs typeface="Trebuchet MS"/>
              </a:rPr>
              <a:t>resources; </a:t>
            </a:r>
            <a:r>
              <a:rPr sz="1450" spc="-2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25" dirty="0">
                <a:solidFill>
                  <a:srgbClr val="091F2C"/>
                </a:solidFill>
                <a:latin typeface="Trebuchet MS"/>
                <a:cs typeface="Trebuchet MS"/>
              </a:rPr>
              <a:t>and </a:t>
            </a:r>
            <a:r>
              <a:rPr sz="1450" spc="20" dirty="0">
                <a:solidFill>
                  <a:srgbClr val="091F2C"/>
                </a:solidFill>
                <a:latin typeface="Trebuchet MS"/>
                <a:cs typeface="Trebuchet MS"/>
              </a:rPr>
              <a:t>finance—the </a:t>
            </a:r>
            <a:r>
              <a:rPr sz="1450" spc="15" dirty="0">
                <a:solidFill>
                  <a:srgbClr val="091F2C"/>
                </a:solidFill>
                <a:latin typeface="Trebuchet MS"/>
                <a:cs typeface="Trebuchet MS"/>
              </a:rPr>
              <a:t>business </a:t>
            </a:r>
            <a:r>
              <a:rPr sz="1450" dirty="0">
                <a:solidFill>
                  <a:srgbClr val="091F2C"/>
                </a:solidFill>
                <a:latin typeface="Trebuchet MS"/>
                <a:cs typeface="Trebuchet MS"/>
              </a:rPr>
              <a:t>functions </a:t>
            </a:r>
            <a:r>
              <a:rPr sz="1450" spc="-20" dirty="0">
                <a:solidFill>
                  <a:srgbClr val="091F2C"/>
                </a:solidFill>
                <a:latin typeface="Trebuchet MS"/>
                <a:cs typeface="Trebuchet MS"/>
              </a:rPr>
              <a:t>where </a:t>
            </a:r>
            <a:r>
              <a:rPr sz="1450" spc="-15" dirty="0">
                <a:solidFill>
                  <a:srgbClr val="091F2C"/>
                </a:solidFill>
                <a:latin typeface="Trebuchet MS"/>
                <a:cs typeface="Trebuchet MS"/>
              </a:rPr>
              <a:t> teams </a:t>
            </a:r>
            <a:r>
              <a:rPr sz="1450" dirty="0">
                <a:solidFill>
                  <a:srgbClr val="091F2C"/>
                </a:solidFill>
                <a:latin typeface="Trebuchet MS"/>
                <a:cs typeface="Trebuchet MS"/>
              </a:rPr>
              <a:t>spent </a:t>
            </a:r>
            <a:r>
              <a:rPr sz="1450" spc="-10" dirty="0">
                <a:solidFill>
                  <a:srgbClr val="091F2C"/>
                </a:solidFill>
                <a:latin typeface="Trebuchet MS"/>
                <a:cs typeface="Trebuchet MS"/>
              </a:rPr>
              <a:t>a </a:t>
            </a:r>
            <a:r>
              <a:rPr sz="1450" spc="-30" dirty="0">
                <a:solidFill>
                  <a:srgbClr val="091F2C"/>
                </a:solidFill>
                <a:latin typeface="Trebuchet MS"/>
                <a:cs typeface="Trebuchet MS"/>
              </a:rPr>
              <a:t>lot </a:t>
            </a:r>
            <a:r>
              <a:rPr sz="1450" spc="-5" dirty="0">
                <a:solidFill>
                  <a:srgbClr val="091F2C"/>
                </a:solidFill>
                <a:latin typeface="Trebuchet MS"/>
                <a:cs typeface="Trebuchet MS"/>
              </a:rPr>
              <a:t>of </a:t>
            </a:r>
            <a:r>
              <a:rPr sz="1450" spc="-30" dirty="0">
                <a:solidFill>
                  <a:srgbClr val="091F2C"/>
                </a:solidFill>
                <a:latin typeface="Trebuchet MS"/>
                <a:cs typeface="Trebuchet MS"/>
              </a:rPr>
              <a:t>time </a:t>
            </a:r>
            <a:r>
              <a:rPr sz="1450" spc="-15" dirty="0">
                <a:solidFill>
                  <a:srgbClr val="091F2C"/>
                </a:solidFill>
                <a:latin typeface="Trebuchet MS"/>
                <a:cs typeface="Trebuchet MS"/>
              </a:rPr>
              <a:t>in meetings, writing </a:t>
            </a:r>
            <a:r>
              <a:rPr sz="1450" spc="-1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45" dirty="0">
                <a:solidFill>
                  <a:srgbClr val="091F2C"/>
                </a:solidFill>
                <a:latin typeface="Trebuchet MS"/>
                <a:cs typeface="Trebuchet MS"/>
              </a:rPr>
              <a:t>emails, </a:t>
            </a:r>
            <a:r>
              <a:rPr sz="1450" spc="45" dirty="0">
                <a:solidFill>
                  <a:srgbClr val="091F2C"/>
                </a:solidFill>
                <a:latin typeface="Trebuchet MS"/>
                <a:cs typeface="Trebuchet MS"/>
              </a:rPr>
              <a:t>doing </a:t>
            </a:r>
            <a:r>
              <a:rPr sz="1450" spc="-40" dirty="0">
                <a:solidFill>
                  <a:srgbClr val="091F2C"/>
                </a:solidFill>
                <a:latin typeface="Trebuchet MS"/>
                <a:cs typeface="Trebuchet MS"/>
              </a:rPr>
              <a:t>repetitive </a:t>
            </a:r>
            <a:r>
              <a:rPr sz="1450" spc="-35" dirty="0">
                <a:solidFill>
                  <a:srgbClr val="091F2C"/>
                </a:solidFill>
                <a:latin typeface="Trebuchet MS"/>
                <a:cs typeface="Trebuchet MS"/>
              </a:rPr>
              <a:t>tasks, </a:t>
            </a:r>
            <a:r>
              <a:rPr sz="1450" spc="25" dirty="0">
                <a:solidFill>
                  <a:srgbClr val="091F2C"/>
                </a:solidFill>
                <a:latin typeface="Trebuchet MS"/>
                <a:cs typeface="Trebuchet MS"/>
              </a:rPr>
              <a:t>and </a:t>
            </a:r>
            <a:r>
              <a:rPr sz="1450" dirty="0">
                <a:solidFill>
                  <a:srgbClr val="091F2C"/>
                </a:solidFill>
                <a:latin typeface="Trebuchet MS"/>
                <a:cs typeface="Trebuchet MS"/>
              </a:rPr>
              <a:t>searching </a:t>
            </a:r>
            <a:r>
              <a:rPr sz="1450" spc="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20" dirty="0">
                <a:solidFill>
                  <a:srgbClr val="091F2C"/>
                </a:solidFill>
                <a:latin typeface="Trebuchet MS"/>
                <a:cs typeface="Trebuchet MS"/>
              </a:rPr>
              <a:t>through</a:t>
            </a:r>
            <a:r>
              <a:rPr sz="1450" spc="-3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15" dirty="0">
                <a:solidFill>
                  <a:srgbClr val="091F2C"/>
                </a:solidFill>
                <a:latin typeface="Trebuchet MS"/>
                <a:cs typeface="Trebuchet MS"/>
              </a:rPr>
              <a:t>large</a:t>
            </a:r>
            <a:r>
              <a:rPr sz="1450" spc="-3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20" dirty="0">
                <a:solidFill>
                  <a:srgbClr val="091F2C"/>
                </a:solidFill>
                <a:latin typeface="Trebuchet MS"/>
                <a:cs typeface="Trebuchet MS"/>
              </a:rPr>
              <a:t>amounts</a:t>
            </a:r>
            <a:r>
              <a:rPr sz="1450" spc="-3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5" dirty="0">
                <a:solidFill>
                  <a:srgbClr val="091F2C"/>
                </a:solidFill>
                <a:latin typeface="Trebuchet MS"/>
                <a:cs typeface="Trebuchet MS"/>
              </a:rPr>
              <a:t>of</a:t>
            </a:r>
            <a:r>
              <a:rPr sz="1450" spc="-3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15" dirty="0">
                <a:solidFill>
                  <a:srgbClr val="091F2C"/>
                </a:solidFill>
                <a:latin typeface="Trebuchet MS"/>
                <a:cs typeface="Trebuchet MS"/>
              </a:rPr>
              <a:t>data</a:t>
            </a:r>
            <a:r>
              <a:rPr sz="1450" spc="-3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25" dirty="0">
                <a:solidFill>
                  <a:srgbClr val="091F2C"/>
                </a:solidFill>
                <a:latin typeface="Trebuchet MS"/>
                <a:cs typeface="Trebuchet MS"/>
              </a:rPr>
              <a:t>and</a:t>
            </a:r>
            <a:r>
              <a:rPr sz="1450" spc="-3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25" dirty="0">
                <a:solidFill>
                  <a:srgbClr val="091F2C"/>
                </a:solidFill>
                <a:latin typeface="Trebuchet MS"/>
                <a:cs typeface="Trebuchet MS"/>
              </a:rPr>
              <a:t>information.</a:t>
            </a:r>
            <a:endParaRPr sz="1450">
              <a:latin typeface="Trebuchet MS"/>
              <a:cs typeface="Trebuchet M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5039975" y="7079132"/>
            <a:ext cx="4010660" cy="274828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 marR="306705">
              <a:lnSpc>
                <a:spcPct val="123200"/>
              </a:lnSpc>
              <a:spcBef>
                <a:spcPts val="90"/>
              </a:spcBef>
            </a:pPr>
            <a:r>
              <a:rPr sz="1450" spc="10" dirty="0">
                <a:solidFill>
                  <a:srgbClr val="091F2C"/>
                </a:solidFill>
                <a:latin typeface="Trebuchet MS"/>
                <a:cs typeface="Trebuchet MS"/>
              </a:rPr>
              <a:t>Lumen</a:t>
            </a:r>
            <a:r>
              <a:rPr sz="1450" spc="-3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20" dirty="0">
                <a:solidFill>
                  <a:srgbClr val="091F2C"/>
                </a:solidFill>
                <a:latin typeface="Trebuchet MS"/>
                <a:cs typeface="Trebuchet MS"/>
              </a:rPr>
              <a:t>Technologies,</a:t>
            </a:r>
            <a:r>
              <a:rPr sz="1450" spc="-3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10" dirty="0">
                <a:solidFill>
                  <a:srgbClr val="091F2C"/>
                </a:solidFill>
                <a:latin typeface="Trebuchet MS"/>
                <a:cs typeface="Trebuchet MS"/>
              </a:rPr>
              <a:t>a</a:t>
            </a:r>
            <a:r>
              <a:rPr sz="1450" spc="-3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dirty="0">
                <a:solidFill>
                  <a:srgbClr val="091F2C"/>
                </a:solidFill>
                <a:latin typeface="Trebuchet MS"/>
                <a:cs typeface="Trebuchet MS"/>
              </a:rPr>
              <a:t>customer</a:t>
            </a:r>
            <a:r>
              <a:rPr sz="1450" spc="-3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15" dirty="0">
                <a:solidFill>
                  <a:srgbClr val="091F2C"/>
                </a:solidFill>
                <a:latin typeface="Trebuchet MS"/>
                <a:cs typeface="Trebuchet MS"/>
              </a:rPr>
              <a:t>in</a:t>
            </a:r>
            <a:r>
              <a:rPr sz="1450" spc="-3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20" dirty="0">
                <a:solidFill>
                  <a:srgbClr val="091F2C"/>
                </a:solidFill>
                <a:latin typeface="Trebuchet MS"/>
                <a:cs typeface="Trebuchet MS"/>
              </a:rPr>
              <a:t>the</a:t>
            </a:r>
            <a:r>
              <a:rPr sz="1450" spc="-35" dirty="0">
                <a:solidFill>
                  <a:srgbClr val="091F2C"/>
                </a:solidFill>
                <a:latin typeface="Trebuchet MS"/>
                <a:cs typeface="Trebuchet MS"/>
              </a:rPr>
              <a:t> Early </a:t>
            </a:r>
            <a:r>
              <a:rPr sz="1450" spc="-42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dirty="0">
                <a:solidFill>
                  <a:srgbClr val="091F2C"/>
                </a:solidFill>
                <a:latin typeface="Trebuchet MS"/>
                <a:cs typeface="Trebuchet MS"/>
              </a:rPr>
              <a:t>Access </a:t>
            </a:r>
            <a:r>
              <a:rPr sz="1450" spc="-10" dirty="0">
                <a:solidFill>
                  <a:srgbClr val="091F2C"/>
                </a:solidFill>
                <a:latin typeface="Trebuchet MS"/>
                <a:cs typeface="Trebuchet MS"/>
              </a:rPr>
              <a:t>Program, </a:t>
            </a:r>
            <a:r>
              <a:rPr sz="1450" spc="40" dirty="0">
                <a:solidFill>
                  <a:srgbClr val="091F2C"/>
                </a:solidFill>
                <a:latin typeface="Trebuchet MS"/>
                <a:cs typeface="Trebuchet MS"/>
              </a:rPr>
              <a:t>began </a:t>
            </a:r>
            <a:r>
              <a:rPr sz="1450" spc="-30" dirty="0">
                <a:solidFill>
                  <a:srgbClr val="091F2C"/>
                </a:solidFill>
                <a:latin typeface="Trebuchet MS"/>
                <a:cs typeface="Trebuchet MS"/>
              </a:rPr>
              <a:t>with </a:t>
            </a:r>
            <a:r>
              <a:rPr sz="1450" spc="-40" dirty="0">
                <a:solidFill>
                  <a:srgbClr val="091F2C"/>
                </a:solidFill>
                <a:latin typeface="Trebuchet MS"/>
                <a:cs typeface="Trebuchet MS"/>
              </a:rPr>
              <a:t>their </a:t>
            </a:r>
            <a:r>
              <a:rPr sz="1450" dirty="0">
                <a:solidFill>
                  <a:srgbClr val="091F2C"/>
                </a:solidFill>
                <a:latin typeface="Trebuchet MS"/>
                <a:cs typeface="Trebuchet MS"/>
              </a:rPr>
              <a:t>customer </a:t>
            </a:r>
            <a:r>
              <a:rPr sz="1450" spc="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45" dirty="0">
                <a:solidFill>
                  <a:srgbClr val="091F2C"/>
                </a:solidFill>
                <a:latin typeface="Trebuchet MS"/>
                <a:cs typeface="Trebuchet MS"/>
              </a:rPr>
              <a:t>service, </a:t>
            </a:r>
            <a:r>
              <a:rPr sz="1450" spc="-40" dirty="0">
                <a:solidFill>
                  <a:srgbClr val="091F2C"/>
                </a:solidFill>
                <a:latin typeface="Trebuchet MS"/>
                <a:cs typeface="Trebuchet MS"/>
              </a:rPr>
              <a:t>sales, </a:t>
            </a:r>
            <a:r>
              <a:rPr sz="1450" spc="25" dirty="0">
                <a:solidFill>
                  <a:srgbClr val="091F2C"/>
                </a:solidFill>
                <a:latin typeface="Trebuchet MS"/>
                <a:cs typeface="Trebuchet MS"/>
              </a:rPr>
              <a:t>and </a:t>
            </a:r>
            <a:r>
              <a:rPr sz="1450" dirty="0">
                <a:solidFill>
                  <a:srgbClr val="091F2C"/>
                </a:solidFill>
                <a:latin typeface="Trebuchet MS"/>
                <a:cs typeface="Trebuchet MS"/>
              </a:rPr>
              <a:t>customer </a:t>
            </a:r>
            <a:r>
              <a:rPr sz="1450" spc="-25" dirty="0">
                <a:solidFill>
                  <a:srgbClr val="091F2C"/>
                </a:solidFill>
                <a:latin typeface="Trebuchet MS"/>
                <a:cs typeface="Trebuchet MS"/>
              </a:rPr>
              <a:t>experience </a:t>
            </a:r>
            <a:r>
              <a:rPr sz="1450" spc="-2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45" dirty="0">
                <a:solidFill>
                  <a:srgbClr val="091F2C"/>
                </a:solidFill>
                <a:latin typeface="Trebuchet MS"/>
                <a:cs typeface="Trebuchet MS"/>
              </a:rPr>
              <a:t>teams.</a:t>
            </a:r>
            <a:r>
              <a:rPr sz="1450" spc="-3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20" dirty="0">
                <a:solidFill>
                  <a:srgbClr val="091F2C"/>
                </a:solidFill>
                <a:latin typeface="Trebuchet MS"/>
                <a:cs typeface="Trebuchet MS"/>
              </a:rPr>
              <a:t>The</a:t>
            </a:r>
            <a:r>
              <a:rPr sz="1450" spc="-3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20" dirty="0">
                <a:solidFill>
                  <a:srgbClr val="091F2C"/>
                </a:solidFill>
                <a:latin typeface="Trebuchet MS"/>
                <a:cs typeface="Trebuchet MS"/>
              </a:rPr>
              <a:t>service</a:t>
            </a:r>
            <a:r>
              <a:rPr sz="1450" spc="-4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20" dirty="0">
                <a:solidFill>
                  <a:srgbClr val="091F2C"/>
                </a:solidFill>
                <a:latin typeface="Trebuchet MS"/>
                <a:cs typeface="Trebuchet MS"/>
              </a:rPr>
              <a:t>team</a:t>
            </a:r>
            <a:r>
              <a:rPr sz="1450" spc="-3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20" dirty="0">
                <a:solidFill>
                  <a:srgbClr val="091F2C"/>
                </a:solidFill>
                <a:latin typeface="Trebuchet MS"/>
                <a:cs typeface="Trebuchet MS"/>
              </a:rPr>
              <a:t>is</a:t>
            </a:r>
            <a:r>
              <a:rPr sz="1450" spc="-3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30" dirty="0">
                <a:solidFill>
                  <a:srgbClr val="091F2C"/>
                </a:solidFill>
                <a:latin typeface="Trebuchet MS"/>
                <a:cs typeface="Trebuchet MS"/>
              </a:rPr>
              <a:t>using</a:t>
            </a:r>
            <a:r>
              <a:rPr sz="1450" spc="-3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5" dirty="0">
                <a:solidFill>
                  <a:srgbClr val="091F2C"/>
                </a:solidFill>
                <a:latin typeface="Trebuchet MS"/>
                <a:cs typeface="Trebuchet MS"/>
              </a:rPr>
              <a:t>Copilot</a:t>
            </a:r>
            <a:r>
              <a:rPr sz="1450" spc="-3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10" dirty="0">
                <a:solidFill>
                  <a:srgbClr val="091F2C"/>
                </a:solidFill>
                <a:latin typeface="Trebuchet MS"/>
                <a:cs typeface="Trebuchet MS"/>
              </a:rPr>
              <a:t>to</a:t>
            </a:r>
            <a:endParaRPr sz="1450">
              <a:latin typeface="Trebuchet MS"/>
              <a:cs typeface="Trebuchet MS"/>
            </a:endParaRPr>
          </a:p>
          <a:p>
            <a:pPr marL="38100" marR="30480">
              <a:lnSpc>
                <a:spcPct val="123200"/>
              </a:lnSpc>
            </a:pPr>
            <a:r>
              <a:rPr sz="1450" spc="-15" dirty="0">
                <a:solidFill>
                  <a:srgbClr val="091F2C"/>
                </a:solidFill>
                <a:latin typeface="Trebuchet MS"/>
                <a:cs typeface="Trebuchet MS"/>
              </a:rPr>
              <a:t>surface </a:t>
            </a:r>
            <a:r>
              <a:rPr sz="1450" spc="-35" dirty="0">
                <a:solidFill>
                  <a:srgbClr val="091F2C"/>
                </a:solidFill>
                <a:latin typeface="Trebuchet MS"/>
                <a:cs typeface="Trebuchet MS"/>
              </a:rPr>
              <a:t>relevant policies, </a:t>
            </a:r>
            <a:r>
              <a:rPr sz="1450" spc="-5" dirty="0">
                <a:solidFill>
                  <a:srgbClr val="091F2C"/>
                </a:solidFill>
                <a:latin typeface="Trebuchet MS"/>
                <a:cs typeface="Trebuchet MS"/>
              </a:rPr>
              <a:t>summarize </a:t>
            </a:r>
            <a:r>
              <a:rPr sz="1450" spc="-60" dirty="0">
                <a:solidFill>
                  <a:srgbClr val="091F2C"/>
                </a:solidFill>
                <a:latin typeface="Trebuchet MS"/>
                <a:cs typeface="Trebuchet MS"/>
              </a:rPr>
              <a:t>tickets, </a:t>
            </a:r>
            <a:r>
              <a:rPr sz="1450" spc="25" dirty="0">
                <a:solidFill>
                  <a:srgbClr val="091F2C"/>
                </a:solidFill>
                <a:latin typeface="Trebuchet MS"/>
                <a:cs typeface="Trebuchet MS"/>
              </a:rPr>
              <a:t>and </a:t>
            </a:r>
            <a:r>
              <a:rPr sz="1450" spc="-42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20" dirty="0">
                <a:solidFill>
                  <a:srgbClr val="091F2C"/>
                </a:solidFill>
                <a:latin typeface="Trebuchet MS"/>
                <a:cs typeface="Trebuchet MS"/>
              </a:rPr>
              <a:t>access </a:t>
            </a:r>
            <a:r>
              <a:rPr sz="1450" spc="5" dirty="0">
                <a:solidFill>
                  <a:srgbClr val="091F2C"/>
                </a:solidFill>
                <a:latin typeface="Trebuchet MS"/>
                <a:cs typeface="Trebuchet MS"/>
              </a:rPr>
              <a:t>step-by-step </a:t>
            </a:r>
            <a:r>
              <a:rPr sz="1450" spc="-35" dirty="0">
                <a:solidFill>
                  <a:srgbClr val="091F2C"/>
                </a:solidFill>
                <a:latin typeface="Trebuchet MS"/>
                <a:cs typeface="Trebuchet MS"/>
              </a:rPr>
              <a:t>repair </a:t>
            </a:r>
            <a:r>
              <a:rPr sz="1450" spc="-10" dirty="0">
                <a:solidFill>
                  <a:srgbClr val="091F2C"/>
                </a:solidFill>
                <a:latin typeface="Trebuchet MS"/>
                <a:cs typeface="Trebuchet MS"/>
              </a:rPr>
              <a:t>instructions </a:t>
            </a:r>
            <a:r>
              <a:rPr sz="1450" dirty="0">
                <a:solidFill>
                  <a:srgbClr val="091F2C"/>
                </a:solidFill>
                <a:latin typeface="Trebuchet MS"/>
                <a:cs typeface="Trebuchet MS"/>
              </a:rPr>
              <a:t>from </a:t>
            </a:r>
            <a:r>
              <a:rPr sz="1450" spc="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20" dirty="0">
                <a:solidFill>
                  <a:srgbClr val="091F2C"/>
                </a:solidFill>
                <a:latin typeface="Trebuchet MS"/>
                <a:cs typeface="Trebuchet MS"/>
              </a:rPr>
              <a:t>manuals. The </a:t>
            </a:r>
            <a:r>
              <a:rPr sz="1450" spc="-10" dirty="0">
                <a:solidFill>
                  <a:srgbClr val="091F2C"/>
                </a:solidFill>
                <a:latin typeface="Trebuchet MS"/>
                <a:cs typeface="Trebuchet MS"/>
              </a:rPr>
              <a:t>sales </a:t>
            </a:r>
            <a:r>
              <a:rPr sz="1450" spc="25" dirty="0">
                <a:solidFill>
                  <a:srgbClr val="091F2C"/>
                </a:solidFill>
                <a:latin typeface="Trebuchet MS"/>
                <a:cs typeface="Trebuchet MS"/>
              </a:rPr>
              <a:t>and </a:t>
            </a:r>
            <a:r>
              <a:rPr sz="1450" dirty="0">
                <a:solidFill>
                  <a:srgbClr val="091F2C"/>
                </a:solidFill>
                <a:latin typeface="Trebuchet MS"/>
                <a:cs typeface="Trebuchet MS"/>
              </a:rPr>
              <a:t>customer </a:t>
            </a:r>
            <a:r>
              <a:rPr sz="1450" spc="-25" dirty="0">
                <a:solidFill>
                  <a:srgbClr val="091F2C"/>
                </a:solidFill>
                <a:latin typeface="Trebuchet MS"/>
                <a:cs typeface="Trebuchet MS"/>
              </a:rPr>
              <a:t>experience </a:t>
            </a:r>
            <a:r>
              <a:rPr sz="1450" spc="-2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15" dirty="0">
                <a:solidFill>
                  <a:srgbClr val="091F2C"/>
                </a:solidFill>
                <a:latin typeface="Trebuchet MS"/>
                <a:cs typeface="Trebuchet MS"/>
              </a:rPr>
              <a:t>teams </a:t>
            </a:r>
            <a:r>
              <a:rPr sz="1450" spc="-35" dirty="0">
                <a:solidFill>
                  <a:srgbClr val="091F2C"/>
                </a:solidFill>
                <a:latin typeface="Trebuchet MS"/>
                <a:cs typeface="Trebuchet MS"/>
              </a:rPr>
              <a:t>are </a:t>
            </a:r>
            <a:r>
              <a:rPr sz="1450" spc="30" dirty="0">
                <a:solidFill>
                  <a:srgbClr val="091F2C"/>
                </a:solidFill>
                <a:latin typeface="Trebuchet MS"/>
                <a:cs typeface="Trebuchet MS"/>
              </a:rPr>
              <a:t>using </a:t>
            </a:r>
            <a:r>
              <a:rPr sz="1450" spc="-5" dirty="0">
                <a:solidFill>
                  <a:srgbClr val="091F2C"/>
                </a:solidFill>
                <a:latin typeface="Trebuchet MS"/>
                <a:cs typeface="Trebuchet MS"/>
              </a:rPr>
              <a:t>Copilot </a:t>
            </a:r>
            <a:r>
              <a:rPr sz="1450" spc="-10" dirty="0">
                <a:solidFill>
                  <a:srgbClr val="091F2C"/>
                </a:solidFill>
                <a:latin typeface="Trebuchet MS"/>
                <a:cs typeface="Trebuchet MS"/>
              </a:rPr>
              <a:t>to </a:t>
            </a:r>
            <a:r>
              <a:rPr sz="1450" spc="-20" dirty="0">
                <a:solidFill>
                  <a:srgbClr val="091F2C"/>
                </a:solidFill>
                <a:latin typeface="Trebuchet MS"/>
                <a:cs typeface="Trebuchet MS"/>
              </a:rPr>
              <a:t>enrich </a:t>
            </a:r>
            <a:r>
              <a:rPr sz="1450" dirty="0">
                <a:solidFill>
                  <a:srgbClr val="091F2C"/>
                </a:solidFill>
                <a:latin typeface="Trebuchet MS"/>
                <a:cs typeface="Trebuchet MS"/>
              </a:rPr>
              <a:t>customer </a:t>
            </a:r>
            <a:r>
              <a:rPr sz="1450" spc="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20" dirty="0">
                <a:solidFill>
                  <a:srgbClr val="091F2C"/>
                </a:solidFill>
                <a:latin typeface="Trebuchet MS"/>
                <a:cs typeface="Trebuchet MS"/>
              </a:rPr>
              <a:t>interactions </a:t>
            </a:r>
            <a:r>
              <a:rPr sz="1450" spc="-30" dirty="0">
                <a:solidFill>
                  <a:srgbClr val="091F2C"/>
                </a:solidFill>
                <a:latin typeface="Trebuchet MS"/>
                <a:cs typeface="Trebuchet MS"/>
              </a:rPr>
              <a:t>with </a:t>
            </a:r>
            <a:r>
              <a:rPr sz="1450" spc="-15" dirty="0">
                <a:solidFill>
                  <a:srgbClr val="091F2C"/>
                </a:solidFill>
                <a:latin typeface="Trebuchet MS"/>
                <a:cs typeface="Trebuchet MS"/>
              </a:rPr>
              <a:t>additional </a:t>
            </a:r>
            <a:r>
              <a:rPr sz="1450" spc="5" dirty="0">
                <a:solidFill>
                  <a:srgbClr val="091F2C"/>
                </a:solidFill>
                <a:latin typeface="Trebuchet MS"/>
                <a:cs typeface="Trebuchet MS"/>
              </a:rPr>
              <a:t>depth </a:t>
            </a:r>
            <a:r>
              <a:rPr sz="1450" spc="25" dirty="0">
                <a:solidFill>
                  <a:srgbClr val="091F2C"/>
                </a:solidFill>
                <a:latin typeface="Trebuchet MS"/>
                <a:cs typeface="Trebuchet MS"/>
              </a:rPr>
              <a:t>and </a:t>
            </a:r>
            <a:r>
              <a:rPr sz="1450" spc="-25" dirty="0">
                <a:solidFill>
                  <a:srgbClr val="091F2C"/>
                </a:solidFill>
                <a:latin typeface="Trebuchet MS"/>
                <a:cs typeface="Trebuchet MS"/>
              </a:rPr>
              <a:t>context </a:t>
            </a:r>
            <a:r>
              <a:rPr sz="1450" spc="-2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25" dirty="0">
                <a:solidFill>
                  <a:srgbClr val="091F2C"/>
                </a:solidFill>
                <a:latin typeface="Trebuchet MS"/>
                <a:cs typeface="Trebuchet MS"/>
              </a:rPr>
              <a:t>and</a:t>
            </a:r>
            <a:r>
              <a:rPr sz="1450" spc="-3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5" dirty="0">
                <a:solidFill>
                  <a:srgbClr val="091F2C"/>
                </a:solidFill>
                <a:latin typeface="Trebuchet MS"/>
                <a:cs typeface="Trebuchet MS"/>
              </a:rPr>
              <a:t>summarize</a:t>
            </a:r>
            <a:r>
              <a:rPr sz="1450" spc="-3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5" dirty="0">
                <a:solidFill>
                  <a:srgbClr val="091F2C"/>
                </a:solidFill>
                <a:latin typeface="Trebuchet MS"/>
                <a:cs typeface="Trebuchet MS"/>
              </a:rPr>
              <a:t>actions</a:t>
            </a:r>
            <a:r>
              <a:rPr sz="1450" spc="-3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25" dirty="0">
                <a:solidFill>
                  <a:srgbClr val="091F2C"/>
                </a:solidFill>
                <a:latin typeface="Trebuchet MS"/>
                <a:cs typeface="Trebuchet MS"/>
              </a:rPr>
              <a:t>and</a:t>
            </a:r>
            <a:r>
              <a:rPr sz="1450" spc="-3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15" dirty="0">
                <a:solidFill>
                  <a:srgbClr val="091F2C"/>
                </a:solidFill>
                <a:latin typeface="Trebuchet MS"/>
                <a:cs typeface="Trebuchet MS"/>
              </a:rPr>
              <a:t>next</a:t>
            </a:r>
            <a:r>
              <a:rPr sz="1450" spc="-2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450" spc="-30" dirty="0">
                <a:solidFill>
                  <a:srgbClr val="091F2C"/>
                </a:solidFill>
                <a:latin typeface="Trebuchet MS"/>
                <a:cs typeface="Trebuchet MS"/>
              </a:rPr>
              <a:t>steps.</a:t>
            </a:r>
            <a:r>
              <a:rPr sz="1275" spc="-44" baseline="32679" dirty="0">
                <a:solidFill>
                  <a:srgbClr val="091F2C"/>
                </a:solidFill>
                <a:latin typeface="Trebuchet MS"/>
                <a:cs typeface="Trebuchet MS"/>
              </a:rPr>
              <a:t>4</a:t>
            </a:r>
            <a:endParaRPr sz="1275" baseline="32679">
              <a:latin typeface="Trebuchet MS"/>
              <a:cs typeface="Trebuchet M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967105" y="9754541"/>
            <a:ext cx="8595360" cy="591185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00"/>
              </a:spcBef>
            </a:pPr>
            <a:r>
              <a:rPr sz="975" spc="30" baseline="34188" dirty="0">
                <a:solidFill>
                  <a:srgbClr val="091F2C"/>
                </a:solidFill>
                <a:latin typeface="Trebuchet MS"/>
                <a:cs typeface="Trebuchet MS"/>
              </a:rPr>
              <a:t>3</a:t>
            </a:r>
            <a:r>
              <a:rPr sz="975" spc="-22" baseline="34188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150" u="sng" dirty="0">
                <a:solidFill>
                  <a:srgbClr val="091F2C"/>
                </a:solidFill>
                <a:uFill>
                  <a:solidFill>
                    <a:srgbClr val="091F2C"/>
                  </a:solidFill>
                </a:uFill>
                <a:latin typeface="Trebuchet MS"/>
                <a:cs typeface="Trebuchet MS"/>
                <a:hlinkClick r:id="rId2"/>
              </a:rPr>
              <a:t>What</a:t>
            </a:r>
            <a:r>
              <a:rPr sz="1150" u="sng" spc="-20" dirty="0">
                <a:solidFill>
                  <a:srgbClr val="091F2C"/>
                </a:solidFill>
                <a:uFill>
                  <a:solidFill>
                    <a:srgbClr val="091F2C"/>
                  </a:solidFill>
                </a:uFill>
                <a:latin typeface="Trebuchet MS"/>
                <a:cs typeface="Trebuchet MS"/>
                <a:hlinkClick r:id="rId2"/>
              </a:rPr>
              <a:t> </a:t>
            </a:r>
            <a:r>
              <a:rPr sz="1150" u="sng" dirty="0">
                <a:solidFill>
                  <a:srgbClr val="091F2C"/>
                </a:solidFill>
                <a:uFill>
                  <a:solidFill>
                    <a:srgbClr val="091F2C"/>
                  </a:solidFill>
                </a:uFill>
                <a:latin typeface="Trebuchet MS"/>
                <a:cs typeface="Trebuchet MS"/>
                <a:hlinkClick r:id="rId2"/>
              </a:rPr>
              <a:t>Can</a:t>
            </a:r>
            <a:r>
              <a:rPr sz="1150" u="sng" spc="-20" dirty="0">
                <a:solidFill>
                  <a:srgbClr val="091F2C"/>
                </a:solidFill>
                <a:uFill>
                  <a:solidFill>
                    <a:srgbClr val="091F2C"/>
                  </a:solidFill>
                </a:uFill>
                <a:latin typeface="Trebuchet MS"/>
                <a:cs typeface="Trebuchet MS"/>
                <a:hlinkClick r:id="rId2"/>
              </a:rPr>
              <a:t> </a:t>
            </a:r>
            <a:r>
              <a:rPr sz="1150" u="sng" spc="-30" dirty="0">
                <a:solidFill>
                  <a:srgbClr val="091F2C"/>
                </a:solidFill>
                <a:uFill>
                  <a:solidFill>
                    <a:srgbClr val="091F2C"/>
                  </a:solidFill>
                </a:uFill>
                <a:latin typeface="Trebuchet MS"/>
                <a:cs typeface="Trebuchet MS"/>
                <a:hlinkClick r:id="rId2"/>
              </a:rPr>
              <a:t>Copilot’s </a:t>
            </a:r>
            <a:r>
              <a:rPr sz="1150" u="sng" spc="-40" dirty="0">
                <a:solidFill>
                  <a:srgbClr val="091F2C"/>
                </a:solidFill>
                <a:uFill>
                  <a:solidFill>
                    <a:srgbClr val="091F2C"/>
                  </a:solidFill>
                </a:uFill>
                <a:latin typeface="Trebuchet MS"/>
                <a:cs typeface="Trebuchet MS"/>
                <a:hlinkClick r:id="rId2"/>
              </a:rPr>
              <a:t>Earliest</a:t>
            </a:r>
            <a:r>
              <a:rPr sz="1150" u="sng" spc="-20" dirty="0">
                <a:solidFill>
                  <a:srgbClr val="091F2C"/>
                </a:solidFill>
                <a:uFill>
                  <a:solidFill>
                    <a:srgbClr val="091F2C"/>
                  </a:solidFill>
                </a:uFill>
                <a:latin typeface="Trebuchet MS"/>
                <a:cs typeface="Trebuchet MS"/>
                <a:hlinkClick r:id="rId2"/>
              </a:rPr>
              <a:t> </a:t>
            </a:r>
            <a:r>
              <a:rPr sz="1150" u="sng" dirty="0">
                <a:solidFill>
                  <a:srgbClr val="091F2C"/>
                </a:solidFill>
                <a:uFill>
                  <a:solidFill>
                    <a:srgbClr val="091F2C"/>
                  </a:solidFill>
                </a:uFill>
                <a:latin typeface="Trebuchet MS"/>
                <a:cs typeface="Trebuchet MS"/>
                <a:hlinkClick r:id="rId2"/>
              </a:rPr>
              <a:t>Users</a:t>
            </a:r>
            <a:r>
              <a:rPr sz="1150" u="sng" spc="-30" dirty="0">
                <a:solidFill>
                  <a:srgbClr val="091F2C"/>
                </a:solidFill>
                <a:uFill>
                  <a:solidFill>
                    <a:srgbClr val="091F2C"/>
                  </a:solidFill>
                </a:uFill>
                <a:latin typeface="Trebuchet MS"/>
                <a:cs typeface="Trebuchet MS"/>
                <a:hlinkClick r:id="rId2"/>
              </a:rPr>
              <a:t> </a:t>
            </a:r>
            <a:r>
              <a:rPr sz="1150" u="sng" spc="-45" dirty="0">
                <a:solidFill>
                  <a:srgbClr val="091F2C"/>
                </a:solidFill>
                <a:uFill>
                  <a:solidFill>
                    <a:srgbClr val="091F2C"/>
                  </a:solidFill>
                </a:uFill>
                <a:latin typeface="Trebuchet MS"/>
                <a:cs typeface="Trebuchet MS"/>
                <a:hlinkClick r:id="rId2"/>
              </a:rPr>
              <a:t>Teach</a:t>
            </a:r>
            <a:r>
              <a:rPr sz="1150" u="sng" spc="-20" dirty="0">
                <a:solidFill>
                  <a:srgbClr val="091F2C"/>
                </a:solidFill>
                <a:uFill>
                  <a:solidFill>
                    <a:srgbClr val="091F2C"/>
                  </a:solidFill>
                </a:uFill>
                <a:latin typeface="Trebuchet MS"/>
                <a:cs typeface="Trebuchet MS"/>
                <a:hlinkClick r:id="rId2"/>
              </a:rPr>
              <a:t> </a:t>
            </a:r>
            <a:r>
              <a:rPr sz="1150" u="sng" spc="25" dirty="0">
                <a:solidFill>
                  <a:srgbClr val="091F2C"/>
                </a:solidFill>
                <a:uFill>
                  <a:solidFill>
                    <a:srgbClr val="091F2C"/>
                  </a:solidFill>
                </a:uFill>
                <a:latin typeface="Trebuchet MS"/>
                <a:cs typeface="Trebuchet MS"/>
                <a:hlinkClick r:id="rId2"/>
              </a:rPr>
              <a:t>Us</a:t>
            </a:r>
            <a:r>
              <a:rPr sz="1150" u="sng" spc="-25" dirty="0">
                <a:solidFill>
                  <a:srgbClr val="091F2C"/>
                </a:solidFill>
                <a:uFill>
                  <a:solidFill>
                    <a:srgbClr val="091F2C"/>
                  </a:solidFill>
                </a:uFill>
                <a:latin typeface="Trebuchet MS"/>
                <a:cs typeface="Trebuchet MS"/>
                <a:hlinkClick r:id="rId2"/>
              </a:rPr>
              <a:t> </a:t>
            </a:r>
            <a:r>
              <a:rPr sz="1150" u="sng" spc="15" dirty="0">
                <a:solidFill>
                  <a:srgbClr val="091F2C"/>
                </a:solidFill>
                <a:uFill>
                  <a:solidFill>
                    <a:srgbClr val="091F2C"/>
                  </a:solidFill>
                </a:uFill>
                <a:latin typeface="Trebuchet MS"/>
                <a:cs typeface="Trebuchet MS"/>
                <a:hlinkClick r:id="rId2"/>
              </a:rPr>
              <a:t>About</a:t>
            </a:r>
            <a:r>
              <a:rPr sz="1150" u="sng" spc="-25" dirty="0">
                <a:solidFill>
                  <a:srgbClr val="091F2C"/>
                </a:solidFill>
                <a:uFill>
                  <a:solidFill>
                    <a:srgbClr val="091F2C"/>
                  </a:solidFill>
                </a:uFill>
                <a:latin typeface="Trebuchet MS"/>
                <a:cs typeface="Trebuchet MS"/>
                <a:hlinkClick r:id="rId2"/>
              </a:rPr>
              <a:t> </a:t>
            </a:r>
            <a:r>
              <a:rPr sz="1150" u="sng" spc="20" dirty="0">
                <a:solidFill>
                  <a:srgbClr val="091F2C"/>
                </a:solidFill>
                <a:uFill>
                  <a:solidFill>
                    <a:srgbClr val="091F2C"/>
                  </a:solidFill>
                </a:uFill>
                <a:latin typeface="Trebuchet MS"/>
                <a:cs typeface="Trebuchet MS"/>
                <a:hlinkClick r:id="rId2"/>
              </a:rPr>
              <a:t>AI</a:t>
            </a:r>
            <a:r>
              <a:rPr sz="1150" u="sng" spc="-25" dirty="0">
                <a:solidFill>
                  <a:srgbClr val="091F2C"/>
                </a:solidFill>
                <a:uFill>
                  <a:solidFill>
                    <a:srgbClr val="091F2C"/>
                  </a:solidFill>
                </a:uFill>
                <a:latin typeface="Trebuchet MS"/>
                <a:cs typeface="Trebuchet MS"/>
                <a:hlinkClick r:id="rId2"/>
              </a:rPr>
              <a:t> </a:t>
            </a:r>
            <a:r>
              <a:rPr sz="1150" u="sng" spc="-50" dirty="0">
                <a:solidFill>
                  <a:srgbClr val="091F2C"/>
                </a:solidFill>
                <a:uFill>
                  <a:solidFill>
                    <a:srgbClr val="091F2C"/>
                  </a:solidFill>
                </a:uFill>
                <a:latin typeface="Trebuchet MS"/>
                <a:cs typeface="Trebuchet MS"/>
                <a:hlinkClick r:id="rId2"/>
              </a:rPr>
              <a:t>at</a:t>
            </a:r>
            <a:r>
              <a:rPr sz="1150" u="sng" spc="-25" dirty="0">
                <a:solidFill>
                  <a:srgbClr val="091F2C"/>
                </a:solidFill>
                <a:uFill>
                  <a:solidFill>
                    <a:srgbClr val="091F2C"/>
                  </a:solidFill>
                </a:uFill>
                <a:latin typeface="Trebuchet MS"/>
                <a:cs typeface="Trebuchet MS"/>
                <a:hlinkClick r:id="rId2"/>
              </a:rPr>
              <a:t> Work?</a:t>
            </a:r>
            <a:r>
              <a:rPr sz="1150" spc="-25" dirty="0">
                <a:solidFill>
                  <a:srgbClr val="091F2C"/>
                </a:solidFill>
                <a:latin typeface="Trebuchet MS"/>
                <a:cs typeface="Trebuchet MS"/>
              </a:rPr>
              <a:t>,</a:t>
            </a:r>
            <a:r>
              <a:rPr sz="1150" spc="-2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150" spc="10" dirty="0">
                <a:solidFill>
                  <a:srgbClr val="091F2C"/>
                </a:solidFill>
                <a:latin typeface="Trebuchet MS"/>
                <a:cs typeface="Trebuchet MS"/>
              </a:rPr>
              <a:t>Work</a:t>
            </a:r>
            <a:r>
              <a:rPr sz="1150" spc="-2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150" spc="-40" dirty="0">
                <a:solidFill>
                  <a:srgbClr val="091F2C"/>
                </a:solidFill>
                <a:latin typeface="Trebuchet MS"/>
                <a:cs typeface="Trebuchet MS"/>
              </a:rPr>
              <a:t>Trend</a:t>
            </a:r>
            <a:r>
              <a:rPr sz="1150" spc="-2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150" spc="-10" dirty="0">
                <a:solidFill>
                  <a:srgbClr val="091F2C"/>
                </a:solidFill>
                <a:latin typeface="Trebuchet MS"/>
                <a:cs typeface="Trebuchet MS"/>
              </a:rPr>
              <a:t>Index</a:t>
            </a:r>
            <a:r>
              <a:rPr sz="1150" spc="-2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150" spc="-20" dirty="0">
                <a:solidFill>
                  <a:srgbClr val="091F2C"/>
                </a:solidFill>
                <a:latin typeface="Trebuchet MS"/>
                <a:cs typeface="Trebuchet MS"/>
              </a:rPr>
              <a:t>Special</a:t>
            </a:r>
            <a:r>
              <a:rPr sz="1150" spc="-30" dirty="0">
                <a:solidFill>
                  <a:srgbClr val="091F2C"/>
                </a:solidFill>
                <a:latin typeface="Trebuchet MS"/>
                <a:cs typeface="Trebuchet MS"/>
              </a:rPr>
              <a:t> Report,</a:t>
            </a:r>
            <a:r>
              <a:rPr sz="1150" spc="-2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150" spc="-10" dirty="0">
                <a:solidFill>
                  <a:srgbClr val="091F2C"/>
                </a:solidFill>
                <a:latin typeface="Trebuchet MS"/>
                <a:cs typeface="Trebuchet MS"/>
              </a:rPr>
              <a:t>Microsoft,</a:t>
            </a:r>
            <a:r>
              <a:rPr sz="1150" spc="-2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150" spc="10" dirty="0">
                <a:solidFill>
                  <a:srgbClr val="091F2C"/>
                </a:solidFill>
                <a:latin typeface="Trebuchet MS"/>
                <a:cs typeface="Trebuchet MS"/>
              </a:rPr>
              <a:t>November</a:t>
            </a:r>
            <a:r>
              <a:rPr sz="1150" spc="-2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150" spc="-35" dirty="0">
                <a:solidFill>
                  <a:srgbClr val="091F2C"/>
                </a:solidFill>
                <a:latin typeface="Trebuchet MS"/>
                <a:cs typeface="Trebuchet MS"/>
              </a:rPr>
              <a:t>2023.</a:t>
            </a:r>
            <a:endParaRPr sz="1150">
              <a:latin typeface="Trebuchet MS"/>
              <a:cs typeface="Trebuchet MS"/>
            </a:endParaRPr>
          </a:p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975" spc="30" baseline="34188" dirty="0">
                <a:solidFill>
                  <a:srgbClr val="091F2C"/>
                </a:solidFill>
                <a:latin typeface="Trebuchet MS"/>
                <a:cs typeface="Trebuchet MS"/>
              </a:rPr>
              <a:t>4</a:t>
            </a:r>
            <a:r>
              <a:rPr sz="975" spc="-22" baseline="34188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150" u="sng" spc="-35" dirty="0">
                <a:solidFill>
                  <a:srgbClr val="091F2C"/>
                </a:solidFill>
                <a:uFill>
                  <a:solidFill>
                    <a:srgbClr val="091F2C"/>
                  </a:solidFill>
                </a:uFill>
                <a:latin typeface="Trebuchet MS"/>
                <a:cs typeface="Trebuchet MS"/>
                <a:hlinkClick r:id="rId3"/>
              </a:rPr>
              <a:t>Lumen’s</a:t>
            </a:r>
            <a:r>
              <a:rPr sz="1150" u="sng" spc="-25" dirty="0">
                <a:solidFill>
                  <a:srgbClr val="091F2C"/>
                </a:solidFill>
                <a:uFill>
                  <a:solidFill>
                    <a:srgbClr val="091F2C"/>
                  </a:solidFill>
                </a:uFill>
                <a:latin typeface="Trebuchet MS"/>
                <a:cs typeface="Trebuchet MS"/>
                <a:hlinkClick r:id="rId3"/>
              </a:rPr>
              <a:t> strategic </a:t>
            </a:r>
            <a:r>
              <a:rPr sz="1150" u="sng" spc="-60" dirty="0">
                <a:solidFill>
                  <a:srgbClr val="091F2C"/>
                </a:solidFill>
                <a:uFill>
                  <a:solidFill>
                    <a:srgbClr val="091F2C"/>
                  </a:solidFill>
                </a:uFill>
                <a:latin typeface="Trebuchet MS"/>
                <a:cs typeface="Trebuchet MS"/>
                <a:hlinkClick r:id="rId3"/>
              </a:rPr>
              <a:t>leap:</a:t>
            </a:r>
            <a:r>
              <a:rPr sz="1150" u="sng" spc="-20" dirty="0">
                <a:solidFill>
                  <a:srgbClr val="091F2C"/>
                </a:solidFill>
                <a:uFill>
                  <a:solidFill>
                    <a:srgbClr val="091F2C"/>
                  </a:solidFill>
                </a:uFill>
                <a:latin typeface="Trebuchet MS"/>
                <a:cs typeface="Trebuchet MS"/>
                <a:hlinkClick r:id="rId3"/>
              </a:rPr>
              <a:t> </a:t>
            </a:r>
            <a:r>
              <a:rPr sz="1150" u="sng" spc="25" dirty="0">
                <a:solidFill>
                  <a:srgbClr val="091F2C"/>
                </a:solidFill>
                <a:uFill>
                  <a:solidFill>
                    <a:srgbClr val="091F2C"/>
                  </a:solidFill>
                </a:uFill>
                <a:latin typeface="Trebuchet MS"/>
                <a:cs typeface="Trebuchet MS"/>
                <a:hlinkClick r:id="rId3"/>
              </a:rPr>
              <a:t>How</a:t>
            </a:r>
            <a:r>
              <a:rPr sz="1150" u="sng" spc="-25" dirty="0">
                <a:solidFill>
                  <a:srgbClr val="091F2C"/>
                </a:solidFill>
                <a:uFill>
                  <a:solidFill>
                    <a:srgbClr val="091F2C"/>
                  </a:solidFill>
                </a:uFill>
                <a:latin typeface="Trebuchet MS"/>
                <a:cs typeface="Trebuchet MS"/>
                <a:hlinkClick r:id="rId3"/>
              </a:rPr>
              <a:t> </a:t>
            </a:r>
            <a:r>
              <a:rPr sz="1150" u="sng" spc="-15" dirty="0">
                <a:solidFill>
                  <a:srgbClr val="091F2C"/>
                </a:solidFill>
                <a:uFill>
                  <a:solidFill>
                    <a:srgbClr val="091F2C"/>
                  </a:solidFill>
                </a:uFill>
                <a:latin typeface="Trebuchet MS"/>
                <a:cs typeface="Trebuchet MS"/>
                <a:hlinkClick r:id="rId3"/>
              </a:rPr>
              <a:t>Copilot</a:t>
            </a:r>
            <a:r>
              <a:rPr sz="1150" u="sng" spc="-25" dirty="0">
                <a:solidFill>
                  <a:srgbClr val="091F2C"/>
                </a:solidFill>
                <a:uFill>
                  <a:solidFill>
                    <a:srgbClr val="091F2C"/>
                  </a:solidFill>
                </a:uFill>
                <a:latin typeface="Trebuchet MS"/>
                <a:cs typeface="Trebuchet MS"/>
                <a:hlinkClick r:id="rId3"/>
              </a:rPr>
              <a:t> </a:t>
            </a:r>
            <a:r>
              <a:rPr sz="1150" u="sng" spc="-20" dirty="0">
                <a:solidFill>
                  <a:srgbClr val="091F2C"/>
                </a:solidFill>
                <a:uFill>
                  <a:solidFill>
                    <a:srgbClr val="091F2C"/>
                  </a:solidFill>
                </a:uFill>
                <a:latin typeface="Trebuchet MS"/>
                <a:cs typeface="Trebuchet MS"/>
                <a:hlinkClick r:id="rId3"/>
              </a:rPr>
              <a:t>is</a:t>
            </a:r>
            <a:r>
              <a:rPr sz="1150" u="sng" spc="-25" dirty="0">
                <a:solidFill>
                  <a:srgbClr val="091F2C"/>
                </a:solidFill>
                <a:uFill>
                  <a:solidFill>
                    <a:srgbClr val="091F2C"/>
                  </a:solidFill>
                </a:uFill>
                <a:latin typeface="Trebuchet MS"/>
                <a:cs typeface="Trebuchet MS"/>
                <a:hlinkClick r:id="rId3"/>
              </a:rPr>
              <a:t> </a:t>
            </a:r>
            <a:r>
              <a:rPr sz="1150" u="sng" spc="-15" dirty="0">
                <a:solidFill>
                  <a:srgbClr val="091F2C"/>
                </a:solidFill>
                <a:uFill>
                  <a:solidFill>
                    <a:srgbClr val="091F2C"/>
                  </a:solidFill>
                </a:uFill>
                <a:latin typeface="Trebuchet MS"/>
                <a:cs typeface="Trebuchet MS"/>
                <a:hlinkClick r:id="rId3"/>
              </a:rPr>
              <a:t>redefining</a:t>
            </a:r>
            <a:r>
              <a:rPr sz="1150" u="sng" spc="-25" dirty="0">
                <a:solidFill>
                  <a:srgbClr val="091F2C"/>
                </a:solidFill>
                <a:uFill>
                  <a:solidFill>
                    <a:srgbClr val="091F2C"/>
                  </a:solidFill>
                </a:uFill>
                <a:latin typeface="Trebuchet MS"/>
                <a:cs typeface="Trebuchet MS"/>
                <a:hlinkClick r:id="rId3"/>
              </a:rPr>
              <a:t> </a:t>
            </a:r>
            <a:r>
              <a:rPr sz="1150" u="sng" spc="-15" dirty="0">
                <a:solidFill>
                  <a:srgbClr val="091F2C"/>
                </a:solidFill>
                <a:uFill>
                  <a:solidFill>
                    <a:srgbClr val="091F2C"/>
                  </a:solidFill>
                </a:uFill>
                <a:latin typeface="Trebuchet MS"/>
                <a:cs typeface="Trebuchet MS"/>
                <a:hlinkClick r:id="rId3"/>
              </a:rPr>
              <a:t>productivity</a:t>
            </a:r>
            <a:r>
              <a:rPr sz="1150" u="sng" spc="-20" dirty="0">
                <a:solidFill>
                  <a:srgbClr val="091F2C"/>
                </a:solidFill>
                <a:uFill>
                  <a:solidFill>
                    <a:srgbClr val="091F2C"/>
                  </a:solidFill>
                </a:uFill>
                <a:latin typeface="Trebuchet MS"/>
                <a:cs typeface="Trebuchet MS"/>
                <a:hlinkClick r:id="rId3"/>
              </a:rPr>
              <a:t> </a:t>
            </a:r>
            <a:r>
              <a:rPr sz="1150" u="sng" spc="10" dirty="0">
                <a:solidFill>
                  <a:srgbClr val="091F2C"/>
                </a:solidFill>
                <a:uFill>
                  <a:solidFill>
                    <a:srgbClr val="091F2C"/>
                  </a:solidFill>
                </a:uFill>
                <a:latin typeface="Trebuchet MS"/>
                <a:cs typeface="Trebuchet MS"/>
                <a:hlinkClick r:id="rId3"/>
              </a:rPr>
              <a:t>and</a:t>
            </a:r>
            <a:r>
              <a:rPr sz="1150" u="sng" spc="-25" dirty="0">
                <a:solidFill>
                  <a:srgbClr val="091F2C"/>
                </a:solidFill>
                <a:uFill>
                  <a:solidFill>
                    <a:srgbClr val="091F2C"/>
                  </a:solidFill>
                </a:uFill>
                <a:latin typeface="Trebuchet MS"/>
                <a:cs typeface="Trebuchet MS"/>
                <a:hlinkClick r:id="rId3"/>
              </a:rPr>
              <a:t> </a:t>
            </a:r>
            <a:r>
              <a:rPr sz="1150" u="sng" spc="-10" dirty="0">
                <a:solidFill>
                  <a:srgbClr val="091F2C"/>
                </a:solidFill>
                <a:uFill>
                  <a:solidFill>
                    <a:srgbClr val="091F2C"/>
                  </a:solidFill>
                </a:uFill>
                <a:latin typeface="Trebuchet MS"/>
                <a:cs typeface="Trebuchet MS"/>
                <a:hlinkClick r:id="rId3"/>
              </a:rPr>
              <a:t>employee</a:t>
            </a:r>
            <a:r>
              <a:rPr sz="1150" u="sng" spc="-30" dirty="0">
                <a:solidFill>
                  <a:srgbClr val="091F2C"/>
                </a:solidFill>
                <a:uFill>
                  <a:solidFill>
                    <a:srgbClr val="091F2C"/>
                  </a:solidFill>
                </a:uFill>
                <a:latin typeface="Trebuchet MS"/>
                <a:cs typeface="Trebuchet MS"/>
                <a:hlinkClick r:id="rId3"/>
              </a:rPr>
              <a:t> </a:t>
            </a:r>
            <a:r>
              <a:rPr sz="1150" u="sng" spc="-10" dirty="0">
                <a:solidFill>
                  <a:srgbClr val="091F2C"/>
                </a:solidFill>
                <a:uFill>
                  <a:solidFill>
                    <a:srgbClr val="091F2C"/>
                  </a:solidFill>
                </a:uFill>
                <a:latin typeface="Trebuchet MS"/>
                <a:cs typeface="Trebuchet MS"/>
                <a:hlinkClick r:id="rId3"/>
              </a:rPr>
              <a:t>engagement</a:t>
            </a:r>
            <a:r>
              <a:rPr sz="1150" spc="-10" dirty="0">
                <a:solidFill>
                  <a:srgbClr val="091F2C"/>
                </a:solidFill>
                <a:latin typeface="Trebuchet MS"/>
                <a:cs typeface="Trebuchet MS"/>
              </a:rPr>
              <a:t>,</a:t>
            </a:r>
            <a:r>
              <a:rPr sz="1150" spc="-2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150" spc="5" dirty="0">
                <a:solidFill>
                  <a:srgbClr val="091F2C"/>
                </a:solidFill>
                <a:latin typeface="Trebuchet MS"/>
                <a:cs typeface="Trebuchet MS"/>
              </a:rPr>
              <a:t>Microsoft</a:t>
            </a:r>
            <a:r>
              <a:rPr sz="1150" spc="-2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150" spc="-5" dirty="0">
                <a:solidFill>
                  <a:srgbClr val="091F2C"/>
                </a:solidFill>
                <a:latin typeface="Trebuchet MS"/>
                <a:cs typeface="Trebuchet MS"/>
              </a:rPr>
              <a:t>Customer</a:t>
            </a:r>
            <a:r>
              <a:rPr sz="1150" spc="-2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150" spc="-35" dirty="0">
                <a:solidFill>
                  <a:srgbClr val="091F2C"/>
                </a:solidFill>
                <a:latin typeface="Trebuchet MS"/>
                <a:cs typeface="Trebuchet MS"/>
              </a:rPr>
              <a:t>Stories,</a:t>
            </a:r>
            <a:r>
              <a:rPr sz="1150" spc="-2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150" spc="50" dirty="0">
                <a:solidFill>
                  <a:srgbClr val="091F2C"/>
                </a:solidFill>
                <a:latin typeface="Trebuchet MS"/>
                <a:cs typeface="Trebuchet MS"/>
              </a:rPr>
              <a:t>May</a:t>
            </a:r>
            <a:r>
              <a:rPr sz="1150" spc="-2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150" spc="-114" dirty="0">
                <a:solidFill>
                  <a:srgbClr val="091F2C"/>
                </a:solidFill>
                <a:latin typeface="Trebuchet MS"/>
                <a:cs typeface="Trebuchet MS"/>
              </a:rPr>
              <a:t>21,</a:t>
            </a:r>
            <a:r>
              <a:rPr sz="1150" spc="-2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150" spc="-5" dirty="0">
                <a:solidFill>
                  <a:srgbClr val="091F2C"/>
                </a:solidFill>
                <a:latin typeface="Trebuchet MS"/>
                <a:cs typeface="Trebuchet MS"/>
              </a:rPr>
              <a:t>2024</a:t>
            </a:r>
            <a:endParaRPr sz="1150">
              <a:latin typeface="Trebuchet MS"/>
              <a:cs typeface="Trebuchet MS"/>
            </a:endParaRPr>
          </a:p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1150" spc="55" dirty="0">
                <a:solidFill>
                  <a:srgbClr val="091F2C"/>
                </a:solidFill>
                <a:latin typeface="Trebuchet MS"/>
                <a:cs typeface="Trebuchet MS"/>
              </a:rPr>
              <a:t>*</a:t>
            </a:r>
            <a:r>
              <a:rPr sz="1150" spc="-16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150" spc="5" dirty="0">
                <a:solidFill>
                  <a:srgbClr val="091F2C"/>
                </a:solidFill>
                <a:latin typeface="Trebuchet MS"/>
                <a:cs typeface="Trebuchet MS"/>
              </a:rPr>
              <a:t>Outcomes</a:t>
            </a:r>
            <a:r>
              <a:rPr sz="1150" spc="-3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150" spc="-45" dirty="0">
                <a:solidFill>
                  <a:srgbClr val="091F2C"/>
                </a:solidFill>
                <a:latin typeface="Trebuchet MS"/>
                <a:cs typeface="Trebuchet MS"/>
              </a:rPr>
              <a:t>reflect</a:t>
            </a:r>
            <a:r>
              <a:rPr sz="1150" spc="-2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150" spc="-25" dirty="0">
                <a:solidFill>
                  <a:srgbClr val="091F2C"/>
                </a:solidFill>
                <a:latin typeface="Trebuchet MS"/>
                <a:cs typeface="Trebuchet MS"/>
              </a:rPr>
              <a:t>results </a:t>
            </a:r>
            <a:r>
              <a:rPr sz="1150" spc="-10" dirty="0">
                <a:solidFill>
                  <a:srgbClr val="091F2C"/>
                </a:solidFill>
                <a:latin typeface="Trebuchet MS"/>
                <a:cs typeface="Trebuchet MS"/>
              </a:rPr>
              <a:t>from</a:t>
            </a:r>
            <a:r>
              <a:rPr sz="1150" spc="-2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150" spc="-20" dirty="0">
                <a:solidFill>
                  <a:srgbClr val="091F2C"/>
                </a:solidFill>
                <a:latin typeface="Trebuchet MS"/>
                <a:cs typeface="Trebuchet MS"/>
              </a:rPr>
              <a:t>9,900</a:t>
            </a:r>
            <a:r>
              <a:rPr sz="1150" spc="-3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150" dirty="0">
                <a:solidFill>
                  <a:srgbClr val="091F2C"/>
                </a:solidFill>
                <a:latin typeface="Trebuchet MS"/>
                <a:cs typeface="Trebuchet MS"/>
              </a:rPr>
              <a:t>agents</a:t>
            </a:r>
            <a:r>
              <a:rPr sz="1150" spc="-2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150" spc="-10" dirty="0">
                <a:solidFill>
                  <a:srgbClr val="091F2C"/>
                </a:solidFill>
                <a:latin typeface="Trebuchet MS"/>
                <a:cs typeface="Trebuchet MS"/>
              </a:rPr>
              <a:t>from</a:t>
            </a:r>
            <a:r>
              <a:rPr sz="1150" spc="-2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150" spc="-20" dirty="0">
                <a:solidFill>
                  <a:srgbClr val="091F2C"/>
                </a:solidFill>
                <a:latin typeface="Trebuchet MS"/>
                <a:cs typeface="Trebuchet MS"/>
              </a:rPr>
              <a:t>a </a:t>
            </a:r>
            <a:r>
              <a:rPr sz="1150" spc="-30" dirty="0">
                <a:solidFill>
                  <a:srgbClr val="091F2C"/>
                </a:solidFill>
                <a:latin typeface="Trebuchet MS"/>
                <a:cs typeface="Trebuchet MS"/>
              </a:rPr>
              <a:t>specific</a:t>
            </a:r>
            <a:r>
              <a:rPr sz="1150" spc="-2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150" spc="-10" dirty="0">
                <a:solidFill>
                  <a:srgbClr val="091F2C"/>
                </a:solidFill>
                <a:latin typeface="Trebuchet MS"/>
                <a:cs typeface="Trebuchet MS"/>
              </a:rPr>
              <a:t>five-month</a:t>
            </a:r>
            <a:r>
              <a:rPr sz="1150" spc="-2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150" spc="-5" dirty="0">
                <a:solidFill>
                  <a:srgbClr val="091F2C"/>
                </a:solidFill>
                <a:latin typeface="Trebuchet MS"/>
                <a:cs typeface="Trebuchet MS"/>
              </a:rPr>
              <a:t>period</a:t>
            </a:r>
            <a:r>
              <a:rPr sz="1150" spc="-2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150" spc="-30" dirty="0">
                <a:solidFill>
                  <a:srgbClr val="091F2C"/>
                </a:solidFill>
                <a:latin typeface="Trebuchet MS"/>
                <a:cs typeface="Trebuchet MS"/>
              </a:rPr>
              <a:t>(April</a:t>
            </a:r>
            <a:r>
              <a:rPr sz="1150" spc="-2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150" spc="-15" dirty="0">
                <a:solidFill>
                  <a:srgbClr val="091F2C"/>
                </a:solidFill>
                <a:latin typeface="Trebuchet MS"/>
                <a:cs typeface="Trebuchet MS"/>
              </a:rPr>
              <a:t>to</a:t>
            </a:r>
            <a:r>
              <a:rPr sz="1150" spc="-2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150" spc="-10" dirty="0">
                <a:solidFill>
                  <a:srgbClr val="091F2C"/>
                </a:solidFill>
                <a:latin typeface="Trebuchet MS"/>
                <a:cs typeface="Trebuchet MS"/>
              </a:rPr>
              <a:t>September</a:t>
            </a:r>
            <a:r>
              <a:rPr sz="1150" spc="-20" dirty="0">
                <a:solidFill>
                  <a:srgbClr val="091F2C"/>
                </a:solidFill>
                <a:latin typeface="Trebuchet MS"/>
                <a:cs typeface="Trebuchet MS"/>
              </a:rPr>
              <a:t> 2023)</a:t>
            </a:r>
            <a:endParaRPr sz="1150">
              <a:latin typeface="Trebuchet MS"/>
              <a:cs typeface="Trebuchet M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7228794" y="877631"/>
            <a:ext cx="1340485" cy="0"/>
          </a:xfrm>
          <a:custGeom>
            <a:avLst/>
            <a:gdLst/>
            <a:ahLst/>
            <a:cxnLst/>
            <a:rect l="l" t="t" r="r" b="b"/>
            <a:pathLst>
              <a:path w="1340484">
                <a:moveTo>
                  <a:pt x="0" y="0"/>
                </a:moveTo>
                <a:lnTo>
                  <a:pt x="1340273" y="0"/>
                </a:lnTo>
              </a:path>
            </a:pathLst>
          </a:custGeom>
          <a:ln w="5235">
            <a:solidFill>
              <a:srgbClr val="091F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5802660" y="877631"/>
            <a:ext cx="1340485" cy="0"/>
          </a:xfrm>
          <a:custGeom>
            <a:avLst/>
            <a:gdLst/>
            <a:ahLst/>
            <a:cxnLst/>
            <a:rect l="l" t="t" r="r" b="b"/>
            <a:pathLst>
              <a:path w="1340484">
                <a:moveTo>
                  <a:pt x="0" y="0"/>
                </a:moveTo>
                <a:lnTo>
                  <a:pt x="1340273" y="0"/>
                </a:lnTo>
              </a:path>
            </a:pathLst>
          </a:custGeom>
          <a:ln w="5235">
            <a:solidFill>
              <a:srgbClr val="091F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4377572" y="877631"/>
            <a:ext cx="1340485" cy="0"/>
          </a:xfrm>
          <a:custGeom>
            <a:avLst/>
            <a:gdLst/>
            <a:ahLst/>
            <a:cxnLst/>
            <a:rect l="l" t="t" r="r" b="b"/>
            <a:pathLst>
              <a:path w="1340484">
                <a:moveTo>
                  <a:pt x="0" y="0"/>
                </a:moveTo>
                <a:lnTo>
                  <a:pt x="1340273" y="0"/>
                </a:lnTo>
              </a:path>
            </a:pathLst>
          </a:custGeom>
          <a:ln w="5235">
            <a:solidFill>
              <a:srgbClr val="091F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2900131" y="877631"/>
            <a:ext cx="1340485" cy="0"/>
          </a:xfrm>
          <a:custGeom>
            <a:avLst/>
            <a:gdLst/>
            <a:ahLst/>
            <a:cxnLst/>
            <a:rect l="l" t="t" r="r" b="b"/>
            <a:pathLst>
              <a:path w="1340484">
                <a:moveTo>
                  <a:pt x="0" y="0"/>
                </a:moveTo>
                <a:lnTo>
                  <a:pt x="1340273" y="0"/>
                </a:lnTo>
              </a:path>
            </a:pathLst>
          </a:custGeom>
          <a:ln w="5235">
            <a:solidFill>
              <a:srgbClr val="091F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0052050" y="873276"/>
            <a:ext cx="1340485" cy="0"/>
          </a:xfrm>
          <a:custGeom>
            <a:avLst/>
            <a:gdLst/>
            <a:ahLst/>
            <a:cxnLst/>
            <a:rect l="l" t="t" r="r" b="b"/>
            <a:pathLst>
              <a:path w="1340484">
                <a:moveTo>
                  <a:pt x="0" y="0"/>
                </a:moveTo>
                <a:lnTo>
                  <a:pt x="1340273" y="0"/>
                </a:lnTo>
              </a:path>
            </a:pathLst>
          </a:custGeom>
          <a:ln w="523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1476090" y="873276"/>
            <a:ext cx="1340485" cy="0"/>
          </a:xfrm>
          <a:custGeom>
            <a:avLst/>
            <a:gdLst/>
            <a:ahLst/>
            <a:cxnLst/>
            <a:rect l="l" t="t" r="r" b="b"/>
            <a:pathLst>
              <a:path w="1340484">
                <a:moveTo>
                  <a:pt x="0" y="0"/>
                </a:moveTo>
                <a:lnTo>
                  <a:pt x="1340273" y="0"/>
                </a:lnTo>
              </a:path>
            </a:pathLst>
          </a:custGeom>
          <a:ln w="523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10309721" y="982544"/>
            <a:ext cx="824865" cy="2019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50" spc="-10" dirty="0">
                <a:solidFill>
                  <a:srgbClr val="091F2C"/>
                </a:solidFill>
                <a:latin typeface="Trebuchet MS"/>
                <a:cs typeface="Trebuchet MS"/>
              </a:rPr>
              <a:t>Introduction</a:t>
            </a:r>
            <a:endParaRPr sz="1150">
              <a:latin typeface="Trebuchet MS"/>
              <a:cs typeface="Trebuchet MS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1820264" y="982544"/>
            <a:ext cx="652780" cy="2019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50" spc="-35" dirty="0">
                <a:solidFill>
                  <a:srgbClr val="091F2C"/>
                </a:solidFill>
                <a:latin typeface="Trebuchet MS"/>
                <a:cs typeface="Trebuchet MS"/>
              </a:rPr>
              <a:t>Ge</a:t>
            </a:r>
            <a:r>
              <a:rPr sz="1150" spc="-20" dirty="0">
                <a:solidFill>
                  <a:srgbClr val="091F2C"/>
                </a:solidFill>
                <a:latin typeface="Trebuchet MS"/>
                <a:cs typeface="Trebuchet MS"/>
              </a:rPr>
              <a:t>t</a:t>
            </a:r>
            <a:r>
              <a:rPr sz="1150" spc="-3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150" spc="-15" dirty="0">
                <a:solidFill>
                  <a:srgbClr val="091F2C"/>
                </a:solidFill>
                <a:latin typeface="Trebuchet MS"/>
                <a:cs typeface="Trebuchet MS"/>
              </a:rPr>
              <a:t>ready</a:t>
            </a:r>
            <a:endParaRPr sz="1150">
              <a:latin typeface="Trebuchet MS"/>
              <a:cs typeface="Trebuchet MS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2891189" y="982544"/>
            <a:ext cx="1410970" cy="2019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50" spc="25" dirty="0">
                <a:solidFill>
                  <a:srgbClr val="091F2C"/>
                </a:solidFill>
                <a:latin typeface="Trebuchet MS"/>
                <a:cs typeface="Trebuchet MS"/>
              </a:rPr>
              <a:t>Onboard</a:t>
            </a:r>
            <a:r>
              <a:rPr sz="1150" spc="-6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150" spc="15" dirty="0">
                <a:solidFill>
                  <a:srgbClr val="091F2C"/>
                </a:solidFill>
                <a:latin typeface="Trebuchet MS"/>
                <a:cs typeface="Trebuchet MS"/>
              </a:rPr>
              <a:t>and</a:t>
            </a:r>
            <a:r>
              <a:rPr sz="1150" spc="-5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150" spc="25" dirty="0">
                <a:solidFill>
                  <a:srgbClr val="091F2C"/>
                </a:solidFill>
                <a:latin typeface="Trebuchet MS"/>
                <a:cs typeface="Trebuchet MS"/>
              </a:rPr>
              <a:t>engage</a:t>
            </a:r>
            <a:endParaRPr sz="1150">
              <a:latin typeface="Trebuchet MS"/>
              <a:cs typeface="Trebuchet MS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4569775" y="982544"/>
            <a:ext cx="953769" cy="2019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50" spc="-25" dirty="0">
                <a:solidFill>
                  <a:srgbClr val="091F2C"/>
                </a:solidFill>
                <a:latin typeface="Trebuchet MS"/>
                <a:cs typeface="Trebuchet MS"/>
              </a:rPr>
              <a:t>Delive</a:t>
            </a:r>
            <a:r>
              <a:rPr sz="1150" spc="-15" dirty="0">
                <a:solidFill>
                  <a:srgbClr val="091F2C"/>
                </a:solidFill>
                <a:latin typeface="Trebuchet MS"/>
                <a:cs typeface="Trebuchet MS"/>
              </a:rPr>
              <a:t>r</a:t>
            </a:r>
            <a:r>
              <a:rPr sz="1150" spc="-3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150" spc="-20" dirty="0">
                <a:solidFill>
                  <a:srgbClr val="091F2C"/>
                </a:solidFill>
                <a:latin typeface="Trebuchet MS"/>
                <a:cs typeface="Trebuchet MS"/>
              </a:rPr>
              <a:t>impact</a:t>
            </a:r>
            <a:endParaRPr sz="1150">
              <a:latin typeface="Trebuchet MS"/>
              <a:cs typeface="Trebuchet MS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5798499" y="982544"/>
            <a:ext cx="1349375" cy="2019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50" spc="-20" dirty="0">
                <a:solidFill>
                  <a:srgbClr val="091F2C"/>
                </a:solidFill>
                <a:latin typeface="Trebuchet MS"/>
                <a:cs typeface="Trebuchet MS"/>
              </a:rPr>
              <a:t>Extend</a:t>
            </a:r>
            <a:r>
              <a:rPr sz="1150" spc="-6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150" spc="15" dirty="0">
                <a:solidFill>
                  <a:srgbClr val="091F2C"/>
                </a:solidFill>
                <a:latin typeface="Trebuchet MS"/>
                <a:cs typeface="Trebuchet MS"/>
              </a:rPr>
              <a:t>and</a:t>
            </a:r>
            <a:r>
              <a:rPr sz="1150" spc="-60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150" spc="-10" dirty="0">
                <a:solidFill>
                  <a:srgbClr val="091F2C"/>
                </a:solidFill>
                <a:latin typeface="Trebuchet MS"/>
                <a:cs typeface="Trebuchet MS"/>
              </a:rPr>
              <a:t>optimize</a:t>
            </a:r>
            <a:endParaRPr sz="1150">
              <a:latin typeface="Trebuchet MS"/>
              <a:cs typeface="Trebuchet MS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7546056" y="982544"/>
            <a:ext cx="705485" cy="2019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50" spc="-10" dirty="0">
                <a:solidFill>
                  <a:srgbClr val="091F2C"/>
                </a:solidFill>
                <a:latin typeface="Trebuchet MS"/>
                <a:cs typeface="Trebuchet MS"/>
              </a:rPr>
              <a:t>Nex</a:t>
            </a:r>
            <a:r>
              <a:rPr sz="1150" spc="-5" dirty="0">
                <a:solidFill>
                  <a:srgbClr val="091F2C"/>
                </a:solidFill>
                <a:latin typeface="Trebuchet MS"/>
                <a:cs typeface="Trebuchet MS"/>
              </a:rPr>
              <a:t>t</a:t>
            </a:r>
            <a:r>
              <a:rPr sz="1150" spc="-35" dirty="0">
                <a:solidFill>
                  <a:srgbClr val="091F2C"/>
                </a:solidFill>
                <a:latin typeface="Trebuchet MS"/>
                <a:cs typeface="Trebuchet MS"/>
              </a:rPr>
              <a:t> </a:t>
            </a:r>
            <a:r>
              <a:rPr sz="1150" spc="-10" dirty="0">
                <a:solidFill>
                  <a:srgbClr val="091F2C"/>
                </a:solidFill>
                <a:latin typeface="Trebuchet MS"/>
                <a:cs typeface="Trebuchet MS"/>
              </a:rPr>
              <a:t>steps</a:t>
            </a:r>
            <a:endParaRPr sz="1150">
              <a:latin typeface="Trebuchet MS"/>
              <a:cs typeface="Trebuchet MS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9007171" y="983057"/>
            <a:ext cx="104775" cy="2019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50" spc="15" dirty="0">
                <a:solidFill>
                  <a:srgbClr val="091F2C"/>
                </a:solidFill>
                <a:latin typeface="Trebuchet MS"/>
                <a:cs typeface="Trebuchet MS"/>
              </a:rPr>
              <a:t>8</a:t>
            </a:r>
            <a:endParaRPr sz="11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225B6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017776" y="1675341"/>
            <a:ext cx="589915" cy="1167765"/>
          </a:xfrm>
          <a:custGeom>
            <a:avLst/>
            <a:gdLst/>
            <a:ahLst/>
            <a:cxnLst/>
            <a:rect l="l" t="t" r="r" b="b"/>
            <a:pathLst>
              <a:path w="589915" h="1167764">
                <a:moveTo>
                  <a:pt x="553323" y="0"/>
                </a:moveTo>
                <a:lnTo>
                  <a:pt x="115064" y="0"/>
                </a:lnTo>
                <a:lnTo>
                  <a:pt x="70276" y="9125"/>
                </a:lnTo>
                <a:lnTo>
                  <a:pt x="33701" y="34010"/>
                </a:lnTo>
                <a:lnTo>
                  <a:pt x="9042" y="70921"/>
                </a:lnTo>
                <a:lnTo>
                  <a:pt x="0" y="116122"/>
                </a:lnTo>
                <a:lnTo>
                  <a:pt x="0" y="512539"/>
                </a:lnTo>
                <a:lnTo>
                  <a:pt x="2841" y="526736"/>
                </a:lnTo>
                <a:lnTo>
                  <a:pt x="10588" y="538329"/>
                </a:lnTo>
                <a:lnTo>
                  <a:pt x="22078" y="546144"/>
                </a:lnTo>
                <a:lnTo>
                  <a:pt x="36145" y="549009"/>
                </a:lnTo>
                <a:lnTo>
                  <a:pt x="319204" y="549009"/>
                </a:lnTo>
                <a:lnTo>
                  <a:pt x="325351" y="554956"/>
                </a:lnTo>
                <a:lnTo>
                  <a:pt x="325086" y="601447"/>
                </a:lnTo>
                <a:lnTo>
                  <a:pt x="319185" y="641059"/>
                </a:lnTo>
                <a:lnTo>
                  <a:pt x="308032" y="681337"/>
                </a:lnTo>
                <a:lnTo>
                  <a:pt x="291624" y="722281"/>
                </a:lnTo>
                <a:lnTo>
                  <a:pt x="269067" y="766934"/>
                </a:lnTo>
                <a:lnTo>
                  <a:pt x="241315" y="807616"/>
                </a:lnTo>
                <a:lnTo>
                  <a:pt x="208369" y="844326"/>
                </a:lnTo>
                <a:lnTo>
                  <a:pt x="170228" y="877067"/>
                </a:lnTo>
                <a:lnTo>
                  <a:pt x="126893" y="905839"/>
                </a:lnTo>
                <a:lnTo>
                  <a:pt x="78363" y="930643"/>
                </a:lnTo>
                <a:lnTo>
                  <a:pt x="24637" y="951478"/>
                </a:lnTo>
                <a:lnTo>
                  <a:pt x="16072" y="954347"/>
                </a:lnTo>
                <a:lnTo>
                  <a:pt x="10345" y="962494"/>
                </a:lnTo>
                <a:lnTo>
                  <a:pt x="10345" y="1146802"/>
                </a:lnTo>
                <a:lnTo>
                  <a:pt x="12521" y="1156235"/>
                </a:lnTo>
                <a:lnTo>
                  <a:pt x="18297" y="1163447"/>
                </a:lnTo>
                <a:lnTo>
                  <a:pt x="26548" y="1167527"/>
                </a:lnTo>
                <a:lnTo>
                  <a:pt x="36145" y="1167566"/>
                </a:lnTo>
                <a:lnTo>
                  <a:pt x="91766" y="1153017"/>
                </a:lnTo>
                <a:lnTo>
                  <a:pt x="144628" y="1135709"/>
                </a:lnTo>
                <a:lnTo>
                  <a:pt x="194731" y="1115641"/>
                </a:lnTo>
                <a:lnTo>
                  <a:pt x="242077" y="1092814"/>
                </a:lnTo>
                <a:lnTo>
                  <a:pt x="286664" y="1067228"/>
                </a:lnTo>
                <a:lnTo>
                  <a:pt x="328494" y="1038882"/>
                </a:lnTo>
                <a:lnTo>
                  <a:pt x="367567" y="1007777"/>
                </a:lnTo>
                <a:lnTo>
                  <a:pt x="403883" y="973913"/>
                </a:lnTo>
                <a:lnTo>
                  <a:pt x="437442" y="937290"/>
                </a:lnTo>
                <a:lnTo>
                  <a:pt x="463825" y="903506"/>
                </a:lnTo>
                <a:lnTo>
                  <a:pt x="487696" y="867446"/>
                </a:lnTo>
                <a:lnTo>
                  <a:pt x="509054" y="829110"/>
                </a:lnTo>
                <a:lnTo>
                  <a:pt x="527899" y="788498"/>
                </a:lnTo>
                <a:lnTo>
                  <a:pt x="544231" y="745609"/>
                </a:lnTo>
                <a:lnTo>
                  <a:pt x="558051" y="700444"/>
                </a:lnTo>
                <a:lnTo>
                  <a:pt x="569358" y="653003"/>
                </a:lnTo>
                <a:lnTo>
                  <a:pt x="578152" y="603284"/>
                </a:lnTo>
                <a:lnTo>
                  <a:pt x="584433" y="551289"/>
                </a:lnTo>
                <a:lnTo>
                  <a:pt x="588202" y="497017"/>
                </a:lnTo>
                <a:lnTo>
                  <a:pt x="589458" y="440468"/>
                </a:lnTo>
                <a:lnTo>
                  <a:pt x="589458" y="36470"/>
                </a:lnTo>
                <a:lnTo>
                  <a:pt x="586618" y="22276"/>
                </a:lnTo>
                <a:lnTo>
                  <a:pt x="578875" y="10684"/>
                </a:lnTo>
                <a:lnTo>
                  <a:pt x="567389" y="2866"/>
                </a:lnTo>
                <a:lnTo>
                  <a:pt x="553323" y="0"/>
                </a:lnTo>
                <a:close/>
              </a:path>
            </a:pathLst>
          </a:custGeom>
          <a:solidFill>
            <a:srgbClr val="B9DC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756024" y="1675341"/>
            <a:ext cx="589915" cy="1167765"/>
          </a:xfrm>
          <a:custGeom>
            <a:avLst/>
            <a:gdLst/>
            <a:ahLst/>
            <a:cxnLst/>
            <a:rect l="l" t="t" r="r" b="b"/>
            <a:pathLst>
              <a:path w="589914" h="1167764">
                <a:moveTo>
                  <a:pt x="474749" y="0"/>
                </a:moveTo>
                <a:lnTo>
                  <a:pt x="35988" y="0"/>
                </a:lnTo>
                <a:lnTo>
                  <a:pt x="21981" y="2854"/>
                </a:lnTo>
                <a:lnTo>
                  <a:pt x="10541" y="10638"/>
                </a:lnTo>
                <a:lnTo>
                  <a:pt x="2828" y="22184"/>
                </a:lnTo>
                <a:lnTo>
                  <a:pt x="0" y="36323"/>
                </a:lnTo>
                <a:lnTo>
                  <a:pt x="0" y="512539"/>
                </a:lnTo>
                <a:lnTo>
                  <a:pt x="2839" y="526736"/>
                </a:lnTo>
                <a:lnTo>
                  <a:pt x="10583" y="538329"/>
                </a:lnTo>
                <a:lnTo>
                  <a:pt x="22069" y="546144"/>
                </a:lnTo>
                <a:lnTo>
                  <a:pt x="36135" y="549009"/>
                </a:lnTo>
                <a:lnTo>
                  <a:pt x="319204" y="549009"/>
                </a:lnTo>
                <a:lnTo>
                  <a:pt x="325340" y="554956"/>
                </a:lnTo>
                <a:lnTo>
                  <a:pt x="325076" y="601447"/>
                </a:lnTo>
                <a:lnTo>
                  <a:pt x="319176" y="641059"/>
                </a:lnTo>
                <a:lnTo>
                  <a:pt x="308026" y="681337"/>
                </a:lnTo>
                <a:lnTo>
                  <a:pt x="291624" y="722281"/>
                </a:lnTo>
                <a:lnTo>
                  <a:pt x="269067" y="766934"/>
                </a:lnTo>
                <a:lnTo>
                  <a:pt x="241315" y="807616"/>
                </a:lnTo>
                <a:lnTo>
                  <a:pt x="208368" y="844326"/>
                </a:lnTo>
                <a:lnTo>
                  <a:pt x="170226" y="877067"/>
                </a:lnTo>
                <a:lnTo>
                  <a:pt x="126889" y="905839"/>
                </a:lnTo>
                <a:lnTo>
                  <a:pt x="78356" y="930643"/>
                </a:lnTo>
                <a:lnTo>
                  <a:pt x="24627" y="951478"/>
                </a:lnTo>
                <a:lnTo>
                  <a:pt x="16072" y="954347"/>
                </a:lnTo>
                <a:lnTo>
                  <a:pt x="10334" y="962494"/>
                </a:lnTo>
                <a:lnTo>
                  <a:pt x="10334" y="1146802"/>
                </a:lnTo>
                <a:lnTo>
                  <a:pt x="12510" y="1156235"/>
                </a:lnTo>
                <a:lnTo>
                  <a:pt x="18287" y="1163447"/>
                </a:lnTo>
                <a:lnTo>
                  <a:pt x="26537" y="1167527"/>
                </a:lnTo>
                <a:lnTo>
                  <a:pt x="36135" y="1167566"/>
                </a:lnTo>
                <a:lnTo>
                  <a:pt x="91755" y="1153017"/>
                </a:lnTo>
                <a:lnTo>
                  <a:pt x="144617" y="1135709"/>
                </a:lnTo>
                <a:lnTo>
                  <a:pt x="194721" y="1115641"/>
                </a:lnTo>
                <a:lnTo>
                  <a:pt x="242067" y="1092814"/>
                </a:lnTo>
                <a:lnTo>
                  <a:pt x="286656" y="1067228"/>
                </a:lnTo>
                <a:lnTo>
                  <a:pt x="328487" y="1038882"/>
                </a:lnTo>
                <a:lnTo>
                  <a:pt x="367562" y="1007777"/>
                </a:lnTo>
                <a:lnTo>
                  <a:pt x="403880" y="973913"/>
                </a:lnTo>
                <a:lnTo>
                  <a:pt x="437442" y="937290"/>
                </a:lnTo>
                <a:lnTo>
                  <a:pt x="463823" y="903506"/>
                </a:lnTo>
                <a:lnTo>
                  <a:pt x="487692" y="867446"/>
                </a:lnTo>
                <a:lnTo>
                  <a:pt x="509048" y="829110"/>
                </a:lnTo>
                <a:lnTo>
                  <a:pt x="527891" y="788498"/>
                </a:lnTo>
                <a:lnTo>
                  <a:pt x="544223" y="745609"/>
                </a:lnTo>
                <a:lnTo>
                  <a:pt x="558041" y="700444"/>
                </a:lnTo>
                <a:lnTo>
                  <a:pt x="569348" y="653003"/>
                </a:lnTo>
                <a:lnTo>
                  <a:pt x="578141" y="603284"/>
                </a:lnTo>
                <a:lnTo>
                  <a:pt x="584423" y="551289"/>
                </a:lnTo>
                <a:lnTo>
                  <a:pt x="588191" y="497017"/>
                </a:lnTo>
                <a:lnTo>
                  <a:pt x="589448" y="440468"/>
                </a:lnTo>
                <a:lnTo>
                  <a:pt x="589448" y="115766"/>
                </a:lnTo>
                <a:lnTo>
                  <a:pt x="580434" y="70704"/>
                </a:lnTo>
                <a:lnTo>
                  <a:pt x="555854" y="33907"/>
                </a:lnTo>
                <a:lnTo>
                  <a:pt x="519396" y="9097"/>
                </a:lnTo>
                <a:lnTo>
                  <a:pt x="474749" y="0"/>
                </a:lnTo>
                <a:close/>
              </a:path>
            </a:pathLst>
          </a:custGeom>
          <a:solidFill>
            <a:srgbClr val="B9DC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92505" y="3131584"/>
            <a:ext cx="11844655" cy="53028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0400"/>
              </a:lnSpc>
              <a:spcBef>
                <a:spcPts val="90"/>
              </a:spcBef>
            </a:pPr>
            <a:r>
              <a:rPr sz="5750" spc="-409" dirty="0">
                <a:solidFill>
                  <a:srgbClr val="B9DCD2"/>
                </a:solidFill>
                <a:latin typeface="Trebuchet MS"/>
                <a:cs typeface="Trebuchet MS"/>
              </a:rPr>
              <a:t>I</a:t>
            </a:r>
            <a:r>
              <a:rPr sz="5750" spc="-220" dirty="0">
                <a:solidFill>
                  <a:srgbClr val="B9DCD2"/>
                </a:solidFill>
                <a:latin typeface="Trebuchet MS"/>
                <a:cs typeface="Trebuchet MS"/>
              </a:rPr>
              <a:t>t</a:t>
            </a:r>
            <a:r>
              <a:rPr sz="5750" spc="-615" dirty="0">
                <a:solidFill>
                  <a:srgbClr val="B9DCD2"/>
                </a:solidFill>
                <a:latin typeface="Trebuchet MS"/>
                <a:cs typeface="Trebuchet MS"/>
              </a:rPr>
              <a:t> </a:t>
            </a:r>
            <a:r>
              <a:rPr sz="5750" spc="-370" dirty="0">
                <a:solidFill>
                  <a:srgbClr val="B9DCD2"/>
                </a:solidFill>
                <a:latin typeface="Trebuchet MS"/>
                <a:cs typeface="Trebuchet MS"/>
              </a:rPr>
              <a:t>t</a:t>
            </a:r>
            <a:r>
              <a:rPr sz="5750" spc="-165" dirty="0">
                <a:solidFill>
                  <a:srgbClr val="B9DCD2"/>
                </a:solidFill>
                <a:latin typeface="Trebuchet MS"/>
                <a:cs typeface="Trebuchet MS"/>
              </a:rPr>
              <a:t>y</a:t>
            </a:r>
            <a:r>
              <a:rPr sz="5750" spc="-70" dirty="0">
                <a:solidFill>
                  <a:srgbClr val="B9DCD2"/>
                </a:solidFill>
                <a:latin typeface="Trebuchet MS"/>
                <a:cs typeface="Trebuchet MS"/>
              </a:rPr>
              <a:t>p</a:t>
            </a:r>
            <a:r>
              <a:rPr sz="5750" spc="-555" dirty="0">
                <a:solidFill>
                  <a:srgbClr val="B9DCD2"/>
                </a:solidFill>
                <a:latin typeface="Trebuchet MS"/>
                <a:cs typeface="Trebuchet MS"/>
              </a:rPr>
              <a:t>i</a:t>
            </a:r>
            <a:r>
              <a:rPr sz="5750" spc="-70" dirty="0">
                <a:solidFill>
                  <a:srgbClr val="B9DCD2"/>
                </a:solidFill>
                <a:latin typeface="Trebuchet MS"/>
                <a:cs typeface="Trebuchet MS"/>
              </a:rPr>
              <a:t>c</a:t>
            </a:r>
            <a:r>
              <a:rPr sz="5750" spc="-400" dirty="0">
                <a:solidFill>
                  <a:srgbClr val="B9DCD2"/>
                </a:solidFill>
                <a:latin typeface="Trebuchet MS"/>
                <a:cs typeface="Trebuchet MS"/>
              </a:rPr>
              <a:t>a</a:t>
            </a:r>
            <a:r>
              <a:rPr sz="5750" spc="-625" dirty="0">
                <a:solidFill>
                  <a:srgbClr val="B9DCD2"/>
                </a:solidFill>
                <a:latin typeface="Trebuchet MS"/>
                <a:cs typeface="Trebuchet MS"/>
              </a:rPr>
              <a:t>l</a:t>
            </a:r>
            <a:r>
              <a:rPr sz="5750" spc="-620" dirty="0">
                <a:solidFill>
                  <a:srgbClr val="B9DCD2"/>
                </a:solidFill>
                <a:latin typeface="Trebuchet MS"/>
                <a:cs typeface="Trebuchet MS"/>
              </a:rPr>
              <a:t>l</a:t>
            </a:r>
            <a:r>
              <a:rPr sz="5750" spc="55" dirty="0">
                <a:solidFill>
                  <a:srgbClr val="B9DCD2"/>
                </a:solidFill>
                <a:latin typeface="Trebuchet MS"/>
                <a:cs typeface="Trebuchet MS"/>
              </a:rPr>
              <a:t>y</a:t>
            </a:r>
            <a:r>
              <a:rPr sz="5750" spc="-620" dirty="0">
                <a:solidFill>
                  <a:srgbClr val="B9DCD2"/>
                </a:solidFill>
                <a:latin typeface="Trebuchet MS"/>
                <a:cs typeface="Trebuchet MS"/>
              </a:rPr>
              <a:t> </a:t>
            </a:r>
            <a:r>
              <a:rPr sz="5750" spc="-450" dirty="0">
                <a:solidFill>
                  <a:srgbClr val="B9DCD2"/>
                </a:solidFill>
                <a:latin typeface="Trebuchet MS"/>
                <a:cs typeface="Trebuchet MS"/>
              </a:rPr>
              <a:t>t</a:t>
            </a:r>
            <a:r>
              <a:rPr sz="5750" spc="-400" dirty="0">
                <a:solidFill>
                  <a:srgbClr val="B9DCD2"/>
                </a:solidFill>
                <a:latin typeface="Trebuchet MS"/>
                <a:cs typeface="Trebuchet MS"/>
              </a:rPr>
              <a:t>a</a:t>
            </a:r>
            <a:r>
              <a:rPr sz="5750" spc="-459" dirty="0">
                <a:solidFill>
                  <a:srgbClr val="B9DCD2"/>
                </a:solidFill>
                <a:latin typeface="Trebuchet MS"/>
                <a:cs typeface="Trebuchet MS"/>
              </a:rPr>
              <a:t>k</a:t>
            </a:r>
            <a:r>
              <a:rPr sz="5750" spc="-365" dirty="0">
                <a:solidFill>
                  <a:srgbClr val="B9DCD2"/>
                </a:solidFill>
                <a:latin typeface="Trebuchet MS"/>
                <a:cs typeface="Trebuchet MS"/>
              </a:rPr>
              <a:t>e</a:t>
            </a:r>
            <a:r>
              <a:rPr sz="5750" spc="270" dirty="0">
                <a:solidFill>
                  <a:srgbClr val="B9DCD2"/>
                </a:solidFill>
                <a:latin typeface="Trebuchet MS"/>
                <a:cs typeface="Trebuchet MS"/>
              </a:rPr>
              <a:t>s</a:t>
            </a:r>
            <a:r>
              <a:rPr sz="5750" spc="-615" dirty="0">
                <a:solidFill>
                  <a:srgbClr val="B9DCD2"/>
                </a:solidFill>
                <a:latin typeface="Trebuchet MS"/>
                <a:cs typeface="Trebuchet MS"/>
              </a:rPr>
              <a:t> </a:t>
            </a:r>
            <a:r>
              <a:rPr sz="5750" spc="-165" dirty="0">
                <a:solidFill>
                  <a:srgbClr val="B9DCD2"/>
                </a:solidFill>
                <a:latin typeface="Trebuchet MS"/>
                <a:cs typeface="Trebuchet MS"/>
              </a:rPr>
              <a:t>a</a:t>
            </a:r>
            <a:r>
              <a:rPr sz="5750" spc="-615" dirty="0">
                <a:solidFill>
                  <a:srgbClr val="B9DCD2"/>
                </a:solidFill>
                <a:latin typeface="Trebuchet MS"/>
                <a:cs typeface="Trebuchet MS"/>
              </a:rPr>
              <a:t> </a:t>
            </a:r>
            <a:r>
              <a:rPr sz="5750" spc="20" dirty="0">
                <a:solidFill>
                  <a:srgbClr val="B9DCD2"/>
                </a:solidFill>
                <a:latin typeface="Trebuchet MS"/>
                <a:cs typeface="Trebuchet MS"/>
              </a:rPr>
              <a:t>s</a:t>
            </a:r>
            <a:r>
              <a:rPr sz="5750" spc="-330" dirty="0">
                <a:solidFill>
                  <a:srgbClr val="B9DCD2"/>
                </a:solidFill>
                <a:latin typeface="Trebuchet MS"/>
                <a:cs typeface="Trebuchet MS"/>
              </a:rPr>
              <a:t>e</a:t>
            </a:r>
            <a:r>
              <a:rPr sz="5750" spc="-625" dirty="0">
                <a:solidFill>
                  <a:srgbClr val="B9DCD2"/>
                </a:solidFill>
                <a:latin typeface="Trebuchet MS"/>
                <a:cs typeface="Trebuchet MS"/>
              </a:rPr>
              <a:t>l</a:t>
            </a:r>
            <a:r>
              <a:rPr sz="5750" spc="-585" dirty="0">
                <a:solidFill>
                  <a:srgbClr val="B9DCD2"/>
                </a:solidFill>
                <a:latin typeface="Trebuchet MS"/>
                <a:cs typeface="Trebuchet MS"/>
              </a:rPr>
              <a:t>l</a:t>
            </a:r>
            <a:r>
              <a:rPr sz="5750" spc="-335" dirty="0">
                <a:solidFill>
                  <a:srgbClr val="B9DCD2"/>
                </a:solidFill>
                <a:latin typeface="Trebuchet MS"/>
                <a:cs typeface="Trebuchet MS"/>
              </a:rPr>
              <a:t>e</a:t>
            </a:r>
            <a:r>
              <a:rPr sz="5750" spc="-145" dirty="0">
                <a:solidFill>
                  <a:srgbClr val="B9DCD2"/>
                </a:solidFill>
                <a:latin typeface="Trebuchet MS"/>
                <a:cs typeface="Trebuchet MS"/>
              </a:rPr>
              <a:t>r</a:t>
            </a:r>
            <a:r>
              <a:rPr sz="5750" spc="-615" dirty="0">
                <a:solidFill>
                  <a:srgbClr val="B9DCD2"/>
                </a:solidFill>
                <a:latin typeface="Trebuchet MS"/>
                <a:cs typeface="Trebuchet MS"/>
              </a:rPr>
              <a:t> </a:t>
            </a:r>
            <a:r>
              <a:rPr sz="5750" spc="-620" dirty="0">
                <a:solidFill>
                  <a:srgbClr val="B9DCD2"/>
                </a:solidFill>
                <a:latin typeface="Trebuchet MS"/>
                <a:cs typeface="Trebuchet MS"/>
              </a:rPr>
              <a:t>f</a:t>
            </a:r>
            <a:r>
              <a:rPr sz="5750" spc="60" dirty="0">
                <a:solidFill>
                  <a:srgbClr val="B9DCD2"/>
                </a:solidFill>
                <a:latin typeface="Trebuchet MS"/>
                <a:cs typeface="Trebuchet MS"/>
              </a:rPr>
              <a:t>o</a:t>
            </a:r>
            <a:r>
              <a:rPr sz="5750" spc="-204" dirty="0">
                <a:solidFill>
                  <a:srgbClr val="B9DCD2"/>
                </a:solidFill>
                <a:latin typeface="Trebuchet MS"/>
                <a:cs typeface="Trebuchet MS"/>
              </a:rPr>
              <a:t>u</a:t>
            </a:r>
            <a:r>
              <a:rPr sz="5750" spc="-145" dirty="0">
                <a:solidFill>
                  <a:srgbClr val="B9DCD2"/>
                </a:solidFill>
                <a:latin typeface="Trebuchet MS"/>
                <a:cs typeface="Trebuchet MS"/>
              </a:rPr>
              <a:t>r</a:t>
            </a:r>
            <a:r>
              <a:rPr sz="5750" spc="-615" dirty="0">
                <a:solidFill>
                  <a:srgbClr val="B9DCD2"/>
                </a:solidFill>
                <a:latin typeface="Trebuchet MS"/>
                <a:cs typeface="Trebuchet MS"/>
              </a:rPr>
              <a:t> </a:t>
            </a:r>
            <a:r>
              <a:rPr sz="5750" spc="-150" dirty="0">
                <a:solidFill>
                  <a:srgbClr val="B9DCD2"/>
                </a:solidFill>
                <a:latin typeface="Trebuchet MS"/>
                <a:cs typeface="Trebuchet MS"/>
              </a:rPr>
              <a:t>h</a:t>
            </a:r>
            <a:r>
              <a:rPr sz="5750" spc="60" dirty="0">
                <a:solidFill>
                  <a:srgbClr val="B9DCD2"/>
                </a:solidFill>
                <a:latin typeface="Trebuchet MS"/>
                <a:cs typeface="Trebuchet MS"/>
              </a:rPr>
              <a:t>o</a:t>
            </a:r>
            <a:r>
              <a:rPr sz="5750" spc="-204" dirty="0">
                <a:solidFill>
                  <a:srgbClr val="B9DCD2"/>
                </a:solidFill>
                <a:latin typeface="Trebuchet MS"/>
                <a:cs typeface="Trebuchet MS"/>
              </a:rPr>
              <a:t>u</a:t>
            </a:r>
            <a:r>
              <a:rPr sz="5750" spc="-409" dirty="0">
                <a:solidFill>
                  <a:srgbClr val="B9DCD2"/>
                </a:solidFill>
                <a:latin typeface="Trebuchet MS"/>
                <a:cs typeface="Trebuchet MS"/>
              </a:rPr>
              <a:t>r</a:t>
            </a:r>
            <a:r>
              <a:rPr sz="5750" spc="270" dirty="0">
                <a:solidFill>
                  <a:srgbClr val="B9DCD2"/>
                </a:solidFill>
                <a:latin typeface="Trebuchet MS"/>
                <a:cs typeface="Trebuchet MS"/>
              </a:rPr>
              <a:t>s</a:t>
            </a:r>
            <a:r>
              <a:rPr sz="5750" spc="-615" dirty="0">
                <a:solidFill>
                  <a:srgbClr val="B9DCD2"/>
                </a:solidFill>
                <a:latin typeface="Trebuchet MS"/>
                <a:cs typeface="Trebuchet MS"/>
              </a:rPr>
              <a:t> </a:t>
            </a:r>
            <a:r>
              <a:rPr sz="5750" spc="-580" dirty="0">
                <a:solidFill>
                  <a:srgbClr val="B9DCD2"/>
                </a:solidFill>
                <a:latin typeface="Trebuchet MS"/>
                <a:cs typeface="Trebuchet MS"/>
              </a:rPr>
              <a:t>t</a:t>
            </a:r>
            <a:r>
              <a:rPr sz="5750" spc="200" dirty="0">
                <a:solidFill>
                  <a:srgbClr val="B9DCD2"/>
                </a:solidFill>
                <a:latin typeface="Trebuchet MS"/>
                <a:cs typeface="Trebuchet MS"/>
              </a:rPr>
              <a:t>o  </a:t>
            </a:r>
            <a:r>
              <a:rPr sz="5750" spc="-60" dirty="0">
                <a:solidFill>
                  <a:srgbClr val="B9DCD2"/>
                </a:solidFill>
                <a:latin typeface="Trebuchet MS"/>
                <a:cs typeface="Trebuchet MS"/>
              </a:rPr>
              <a:t>d</a:t>
            </a:r>
            <a:r>
              <a:rPr sz="5750" spc="280" dirty="0">
                <a:solidFill>
                  <a:srgbClr val="B9DCD2"/>
                </a:solidFill>
                <a:latin typeface="Trebuchet MS"/>
                <a:cs typeface="Trebuchet MS"/>
              </a:rPr>
              <a:t>o</a:t>
            </a:r>
            <a:r>
              <a:rPr sz="5750" spc="-615" dirty="0">
                <a:solidFill>
                  <a:srgbClr val="B9DCD2"/>
                </a:solidFill>
                <a:latin typeface="Trebuchet MS"/>
                <a:cs typeface="Trebuchet MS"/>
              </a:rPr>
              <a:t> </a:t>
            </a:r>
            <a:r>
              <a:rPr sz="5750" spc="-465" dirty="0">
                <a:solidFill>
                  <a:srgbClr val="B9DCD2"/>
                </a:solidFill>
                <a:latin typeface="Trebuchet MS"/>
                <a:cs typeface="Trebuchet MS"/>
              </a:rPr>
              <a:t>r</a:t>
            </a:r>
            <a:r>
              <a:rPr sz="5750" spc="-365" dirty="0">
                <a:solidFill>
                  <a:srgbClr val="B9DCD2"/>
                </a:solidFill>
                <a:latin typeface="Trebuchet MS"/>
                <a:cs typeface="Trebuchet MS"/>
              </a:rPr>
              <a:t>e</a:t>
            </a:r>
            <a:r>
              <a:rPr sz="5750" spc="20" dirty="0">
                <a:solidFill>
                  <a:srgbClr val="B9DCD2"/>
                </a:solidFill>
                <a:latin typeface="Trebuchet MS"/>
                <a:cs typeface="Trebuchet MS"/>
              </a:rPr>
              <a:t>s</a:t>
            </a:r>
            <a:r>
              <a:rPr sz="5750" spc="-345" dirty="0">
                <a:solidFill>
                  <a:srgbClr val="B9DCD2"/>
                </a:solidFill>
                <a:latin typeface="Trebuchet MS"/>
                <a:cs typeface="Trebuchet MS"/>
              </a:rPr>
              <a:t>e</a:t>
            </a:r>
            <a:r>
              <a:rPr sz="5750" spc="-400" dirty="0">
                <a:solidFill>
                  <a:srgbClr val="B9DCD2"/>
                </a:solidFill>
                <a:latin typeface="Trebuchet MS"/>
                <a:cs typeface="Trebuchet MS"/>
              </a:rPr>
              <a:t>a</a:t>
            </a:r>
            <a:r>
              <a:rPr sz="5750" spc="-465" dirty="0">
                <a:solidFill>
                  <a:srgbClr val="B9DCD2"/>
                </a:solidFill>
                <a:latin typeface="Trebuchet MS"/>
                <a:cs typeface="Trebuchet MS"/>
              </a:rPr>
              <a:t>r</a:t>
            </a:r>
            <a:r>
              <a:rPr sz="5750" spc="-175" dirty="0">
                <a:solidFill>
                  <a:srgbClr val="B9DCD2"/>
                </a:solidFill>
                <a:latin typeface="Trebuchet MS"/>
                <a:cs typeface="Trebuchet MS"/>
              </a:rPr>
              <a:t>c</a:t>
            </a:r>
            <a:r>
              <a:rPr sz="5750" spc="65" dirty="0">
                <a:solidFill>
                  <a:srgbClr val="B9DCD2"/>
                </a:solidFill>
                <a:latin typeface="Trebuchet MS"/>
                <a:cs typeface="Trebuchet MS"/>
              </a:rPr>
              <a:t>h</a:t>
            </a:r>
            <a:r>
              <a:rPr sz="5750" spc="-615" dirty="0">
                <a:solidFill>
                  <a:srgbClr val="B9DCD2"/>
                </a:solidFill>
                <a:latin typeface="Trebuchet MS"/>
                <a:cs typeface="Trebuchet MS"/>
              </a:rPr>
              <a:t> </a:t>
            </a:r>
            <a:r>
              <a:rPr sz="5750" spc="-620" dirty="0">
                <a:solidFill>
                  <a:srgbClr val="B9DCD2"/>
                </a:solidFill>
                <a:latin typeface="Trebuchet MS"/>
                <a:cs typeface="Trebuchet MS"/>
              </a:rPr>
              <a:t>f</a:t>
            </a:r>
            <a:r>
              <a:rPr sz="5750" spc="45" dirty="0">
                <a:solidFill>
                  <a:srgbClr val="B9DCD2"/>
                </a:solidFill>
                <a:latin typeface="Trebuchet MS"/>
                <a:cs typeface="Trebuchet MS"/>
              </a:rPr>
              <a:t>o</a:t>
            </a:r>
            <a:r>
              <a:rPr sz="5750" spc="-145" dirty="0">
                <a:solidFill>
                  <a:srgbClr val="B9DCD2"/>
                </a:solidFill>
                <a:latin typeface="Trebuchet MS"/>
                <a:cs typeface="Trebuchet MS"/>
              </a:rPr>
              <a:t>r</a:t>
            </a:r>
            <a:r>
              <a:rPr sz="5750" spc="-615" dirty="0">
                <a:solidFill>
                  <a:srgbClr val="B9DCD2"/>
                </a:solidFill>
                <a:latin typeface="Trebuchet MS"/>
                <a:cs typeface="Trebuchet MS"/>
              </a:rPr>
              <a:t> </a:t>
            </a:r>
            <a:r>
              <a:rPr sz="5750" spc="-145" dirty="0">
                <a:solidFill>
                  <a:srgbClr val="B9DCD2"/>
                </a:solidFill>
                <a:latin typeface="Trebuchet MS"/>
                <a:cs typeface="Trebuchet MS"/>
              </a:rPr>
              <a:t>c</a:t>
            </a:r>
            <a:r>
              <a:rPr sz="5750" spc="-229" dirty="0">
                <a:solidFill>
                  <a:srgbClr val="B9DCD2"/>
                </a:solidFill>
                <a:latin typeface="Trebuchet MS"/>
                <a:cs typeface="Trebuchet MS"/>
              </a:rPr>
              <a:t>u</a:t>
            </a:r>
            <a:r>
              <a:rPr sz="5750" spc="105" dirty="0">
                <a:solidFill>
                  <a:srgbClr val="B9DCD2"/>
                </a:solidFill>
                <a:latin typeface="Trebuchet MS"/>
                <a:cs typeface="Trebuchet MS"/>
              </a:rPr>
              <a:t>s</a:t>
            </a:r>
            <a:r>
              <a:rPr sz="5750" spc="-580" dirty="0">
                <a:solidFill>
                  <a:srgbClr val="B9DCD2"/>
                </a:solidFill>
                <a:latin typeface="Trebuchet MS"/>
                <a:cs typeface="Trebuchet MS"/>
              </a:rPr>
              <a:t>t</a:t>
            </a:r>
            <a:r>
              <a:rPr sz="5750" spc="45" dirty="0">
                <a:solidFill>
                  <a:srgbClr val="B9DCD2"/>
                </a:solidFill>
                <a:latin typeface="Trebuchet MS"/>
                <a:cs typeface="Trebuchet MS"/>
              </a:rPr>
              <a:t>o</a:t>
            </a:r>
            <a:r>
              <a:rPr sz="5750" spc="-75" dirty="0">
                <a:solidFill>
                  <a:srgbClr val="B9DCD2"/>
                </a:solidFill>
                <a:latin typeface="Trebuchet MS"/>
                <a:cs typeface="Trebuchet MS"/>
              </a:rPr>
              <a:t>m</a:t>
            </a:r>
            <a:r>
              <a:rPr sz="5750" spc="-335" dirty="0">
                <a:solidFill>
                  <a:srgbClr val="B9DCD2"/>
                </a:solidFill>
                <a:latin typeface="Trebuchet MS"/>
                <a:cs typeface="Trebuchet MS"/>
              </a:rPr>
              <a:t>e</a:t>
            </a:r>
            <a:r>
              <a:rPr sz="5750" spc="-145" dirty="0">
                <a:solidFill>
                  <a:srgbClr val="B9DCD2"/>
                </a:solidFill>
                <a:latin typeface="Trebuchet MS"/>
                <a:cs typeface="Trebuchet MS"/>
              </a:rPr>
              <a:t>r</a:t>
            </a:r>
            <a:r>
              <a:rPr sz="5750" spc="-615" dirty="0">
                <a:solidFill>
                  <a:srgbClr val="B9DCD2"/>
                </a:solidFill>
                <a:latin typeface="Trebuchet MS"/>
                <a:cs typeface="Trebuchet MS"/>
              </a:rPr>
              <a:t> </a:t>
            </a:r>
            <a:r>
              <a:rPr sz="5750" spc="60" dirty="0">
                <a:solidFill>
                  <a:srgbClr val="B9DCD2"/>
                </a:solidFill>
                <a:latin typeface="Trebuchet MS"/>
                <a:cs typeface="Trebuchet MS"/>
              </a:rPr>
              <a:t>o</a:t>
            </a:r>
            <a:r>
              <a:rPr sz="5750" spc="-180" dirty="0">
                <a:solidFill>
                  <a:srgbClr val="B9DCD2"/>
                </a:solidFill>
                <a:latin typeface="Trebuchet MS"/>
                <a:cs typeface="Trebuchet MS"/>
              </a:rPr>
              <a:t>u</a:t>
            </a:r>
            <a:r>
              <a:rPr sz="5750" spc="-484" dirty="0">
                <a:solidFill>
                  <a:srgbClr val="B9DCD2"/>
                </a:solidFill>
                <a:latin typeface="Trebuchet MS"/>
                <a:cs typeface="Trebuchet MS"/>
              </a:rPr>
              <a:t>t</a:t>
            </a:r>
            <a:r>
              <a:rPr sz="5750" spc="-465" dirty="0">
                <a:solidFill>
                  <a:srgbClr val="B9DCD2"/>
                </a:solidFill>
                <a:latin typeface="Trebuchet MS"/>
                <a:cs typeface="Trebuchet MS"/>
              </a:rPr>
              <a:t>r</a:t>
            </a:r>
            <a:r>
              <a:rPr sz="5750" spc="-345" dirty="0">
                <a:solidFill>
                  <a:srgbClr val="B9DCD2"/>
                </a:solidFill>
                <a:latin typeface="Trebuchet MS"/>
                <a:cs typeface="Trebuchet MS"/>
              </a:rPr>
              <a:t>e</a:t>
            </a:r>
            <a:r>
              <a:rPr sz="5750" spc="-380" dirty="0">
                <a:solidFill>
                  <a:srgbClr val="B9DCD2"/>
                </a:solidFill>
                <a:latin typeface="Trebuchet MS"/>
                <a:cs typeface="Trebuchet MS"/>
              </a:rPr>
              <a:t>a</a:t>
            </a:r>
            <a:r>
              <a:rPr sz="5750" spc="-175" dirty="0">
                <a:solidFill>
                  <a:srgbClr val="B9DCD2"/>
                </a:solidFill>
                <a:latin typeface="Trebuchet MS"/>
                <a:cs typeface="Trebuchet MS"/>
              </a:rPr>
              <a:t>c</a:t>
            </a:r>
            <a:r>
              <a:rPr sz="5750" spc="-114" dirty="0">
                <a:solidFill>
                  <a:srgbClr val="B9DCD2"/>
                </a:solidFill>
                <a:latin typeface="Trebuchet MS"/>
                <a:cs typeface="Trebuchet MS"/>
              </a:rPr>
              <a:t>h</a:t>
            </a:r>
            <a:r>
              <a:rPr sz="5750" spc="-919" dirty="0">
                <a:solidFill>
                  <a:srgbClr val="B9DCD2"/>
                </a:solidFill>
                <a:latin typeface="Trebuchet MS"/>
                <a:cs typeface="Trebuchet MS"/>
              </a:rPr>
              <a:t>,</a:t>
            </a:r>
            <a:r>
              <a:rPr sz="5750" spc="-615" dirty="0">
                <a:solidFill>
                  <a:srgbClr val="B9DCD2"/>
                </a:solidFill>
                <a:latin typeface="Trebuchet MS"/>
                <a:cs typeface="Trebuchet MS"/>
              </a:rPr>
              <a:t> </a:t>
            </a:r>
            <a:r>
              <a:rPr sz="5750" spc="-400" dirty="0">
                <a:solidFill>
                  <a:srgbClr val="B9DCD2"/>
                </a:solidFill>
                <a:latin typeface="Trebuchet MS"/>
                <a:cs typeface="Trebuchet MS"/>
              </a:rPr>
              <a:t>a</a:t>
            </a:r>
            <a:r>
              <a:rPr sz="5750" spc="-140" dirty="0">
                <a:solidFill>
                  <a:srgbClr val="B9DCD2"/>
                </a:solidFill>
                <a:latin typeface="Trebuchet MS"/>
                <a:cs typeface="Trebuchet MS"/>
              </a:rPr>
              <a:t>n</a:t>
            </a:r>
            <a:r>
              <a:rPr sz="5750" spc="125" dirty="0">
                <a:solidFill>
                  <a:srgbClr val="B9DCD2"/>
                </a:solidFill>
                <a:latin typeface="Trebuchet MS"/>
                <a:cs typeface="Trebuchet MS"/>
              </a:rPr>
              <a:t>d  </a:t>
            </a:r>
            <a:r>
              <a:rPr sz="5750" spc="-370" dirty="0">
                <a:solidFill>
                  <a:srgbClr val="B9DCD2"/>
                </a:solidFill>
                <a:latin typeface="Trebuchet MS"/>
                <a:cs typeface="Trebuchet MS"/>
              </a:rPr>
              <a:t>w</a:t>
            </a:r>
            <a:r>
              <a:rPr sz="5750" spc="-545" dirty="0">
                <a:solidFill>
                  <a:srgbClr val="B9DCD2"/>
                </a:solidFill>
                <a:latin typeface="Trebuchet MS"/>
                <a:cs typeface="Trebuchet MS"/>
              </a:rPr>
              <a:t>i</a:t>
            </a:r>
            <a:r>
              <a:rPr sz="5750" spc="-484" dirty="0">
                <a:solidFill>
                  <a:srgbClr val="B9DCD2"/>
                </a:solidFill>
                <a:latin typeface="Trebuchet MS"/>
                <a:cs typeface="Trebuchet MS"/>
              </a:rPr>
              <a:t>t</a:t>
            </a:r>
            <a:r>
              <a:rPr sz="5750" spc="65" dirty="0">
                <a:solidFill>
                  <a:srgbClr val="B9DCD2"/>
                </a:solidFill>
                <a:latin typeface="Trebuchet MS"/>
                <a:cs typeface="Trebuchet MS"/>
              </a:rPr>
              <a:t>h</a:t>
            </a:r>
            <a:r>
              <a:rPr sz="5750" spc="-615" dirty="0">
                <a:solidFill>
                  <a:srgbClr val="B9DCD2"/>
                </a:solidFill>
                <a:latin typeface="Trebuchet MS"/>
                <a:cs typeface="Trebuchet MS"/>
              </a:rPr>
              <a:t> </a:t>
            </a:r>
            <a:r>
              <a:rPr sz="5750" spc="270" dirty="0">
                <a:solidFill>
                  <a:srgbClr val="B9DCD2"/>
                </a:solidFill>
                <a:latin typeface="Trebuchet MS"/>
                <a:cs typeface="Trebuchet MS"/>
              </a:rPr>
              <a:t>g</a:t>
            </a:r>
            <a:r>
              <a:rPr sz="5750" spc="-335" dirty="0">
                <a:solidFill>
                  <a:srgbClr val="B9DCD2"/>
                </a:solidFill>
                <a:latin typeface="Trebuchet MS"/>
                <a:cs typeface="Trebuchet MS"/>
              </a:rPr>
              <a:t>e</a:t>
            </a:r>
            <a:r>
              <a:rPr sz="5750" spc="-150" dirty="0">
                <a:solidFill>
                  <a:srgbClr val="B9DCD2"/>
                </a:solidFill>
                <a:latin typeface="Trebuchet MS"/>
                <a:cs typeface="Trebuchet MS"/>
              </a:rPr>
              <a:t>n</a:t>
            </a:r>
            <a:r>
              <a:rPr sz="5750" spc="-335" dirty="0">
                <a:solidFill>
                  <a:srgbClr val="B9DCD2"/>
                </a:solidFill>
                <a:latin typeface="Trebuchet MS"/>
                <a:cs typeface="Trebuchet MS"/>
              </a:rPr>
              <a:t>e</a:t>
            </a:r>
            <a:r>
              <a:rPr sz="5750" spc="-380" dirty="0">
                <a:solidFill>
                  <a:srgbClr val="B9DCD2"/>
                </a:solidFill>
                <a:latin typeface="Trebuchet MS"/>
                <a:cs typeface="Trebuchet MS"/>
              </a:rPr>
              <a:t>r</a:t>
            </a:r>
            <a:r>
              <a:rPr sz="5750" spc="-425" dirty="0">
                <a:solidFill>
                  <a:srgbClr val="B9DCD2"/>
                </a:solidFill>
                <a:latin typeface="Trebuchet MS"/>
                <a:cs typeface="Trebuchet MS"/>
              </a:rPr>
              <a:t>a</a:t>
            </a:r>
            <a:r>
              <a:rPr sz="5750" spc="-490" dirty="0">
                <a:solidFill>
                  <a:srgbClr val="B9DCD2"/>
                </a:solidFill>
                <a:latin typeface="Trebuchet MS"/>
                <a:cs typeface="Trebuchet MS"/>
              </a:rPr>
              <a:t>t</a:t>
            </a:r>
            <a:r>
              <a:rPr sz="5750" spc="-515" dirty="0">
                <a:solidFill>
                  <a:srgbClr val="B9DCD2"/>
                </a:solidFill>
                <a:latin typeface="Trebuchet MS"/>
                <a:cs typeface="Trebuchet MS"/>
              </a:rPr>
              <a:t>i</a:t>
            </a:r>
            <a:r>
              <a:rPr sz="5750" spc="-350" dirty="0">
                <a:solidFill>
                  <a:srgbClr val="B9DCD2"/>
                </a:solidFill>
                <a:latin typeface="Trebuchet MS"/>
                <a:cs typeface="Trebuchet MS"/>
              </a:rPr>
              <a:t>v</a:t>
            </a:r>
            <a:r>
              <a:rPr sz="5750" spc="-130" dirty="0">
                <a:solidFill>
                  <a:srgbClr val="B9DCD2"/>
                </a:solidFill>
                <a:latin typeface="Trebuchet MS"/>
                <a:cs typeface="Trebuchet MS"/>
              </a:rPr>
              <a:t>e</a:t>
            </a:r>
            <a:r>
              <a:rPr sz="5750" spc="-615" dirty="0">
                <a:solidFill>
                  <a:srgbClr val="B9DCD2"/>
                </a:solidFill>
                <a:latin typeface="Trebuchet MS"/>
                <a:cs typeface="Trebuchet MS"/>
              </a:rPr>
              <a:t> </a:t>
            </a:r>
            <a:r>
              <a:rPr sz="5750" spc="30" dirty="0">
                <a:solidFill>
                  <a:srgbClr val="B9DCD2"/>
                </a:solidFill>
                <a:latin typeface="Trebuchet MS"/>
                <a:cs typeface="Trebuchet MS"/>
              </a:rPr>
              <a:t>A</a:t>
            </a:r>
            <a:r>
              <a:rPr sz="5750" spc="-320" dirty="0">
                <a:solidFill>
                  <a:srgbClr val="B9DCD2"/>
                </a:solidFill>
                <a:latin typeface="Trebuchet MS"/>
                <a:cs typeface="Trebuchet MS"/>
              </a:rPr>
              <a:t>I</a:t>
            </a:r>
            <a:r>
              <a:rPr sz="5750" spc="-919" dirty="0">
                <a:solidFill>
                  <a:srgbClr val="B9DCD2"/>
                </a:solidFill>
                <a:latin typeface="Trebuchet MS"/>
                <a:cs typeface="Trebuchet MS"/>
              </a:rPr>
              <a:t>,</a:t>
            </a:r>
            <a:r>
              <a:rPr sz="5750" spc="-615" dirty="0">
                <a:solidFill>
                  <a:srgbClr val="B9DCD2"/>
                </a:solidFill>
                <a:latin typeface="Trebuchet MS"/>
                <a:cs typeface="Trebuchet MS"/>
              </a:rPr>
              <a:t> </a:t>
            </a:r>
            <a:r>
              <a:rPr sz="5750" spc="-484" dirty="0">
                <a:solidFill>
                  <a:srgbClr val="B9DCD2"/>
                </a:solidFill>
                <a:latin typeface="Trebuchet MS"/>
                <a:cs typeface="Trebuchet MS"/>
              </a:rPr>
              <a:t>t</a:t>
            </a:r>
            <a:r>
              <a:rPr sz="5750" spc="-150" dirty="0">
                <a:solidFill>
                  <a:srgbClr val="B9DCD2"/>
                </a:solidFill>
                <a:latin typeface="Trebuchet MS"/>
                <a:cs typeface="Trebuchet MS"/>
              </a:rPr>
              <a:t>h</a:t>
            </a:r>
            <a:r>
              <a:rPr sz="5750" spc="-434" dirty="0">
                <a:solidFill>
                  <a:srgbClr val="B9DCD2"/>
                </a:solidFill>
                <a:latin typeface="Trebuchet MS"/>
                <a:cs typeface="Trebuchet MS"/>
              </a:rPr>
              <a:t>e</a:t>
            </a:r>
            <a:r>
              <a:rPr sz="5750" spc="55" dirty="0">
                <a:solidFill>
                  <a:srgbClr val="B9DCD2"/>
                </a:solidFill>
                <a:latin typeface="Trebuchet MS"/>
                <a:cs typeface="Trebuchet MS"/>
              </a:rPr>
              <a:t>y</a:t>
            </a:r>
            <a:r>
              <a:rPr sz="5750" spc="-620" dirty="0">
                <a:solidFill>
                  <a:srgbClr val="B9DCD2"/>
                </a:solidFill>
                <a:latin typeface="Trebuchet MS"/>
                <a:cs typeface="Trebuchet MS"/>
              </a:rPr>
              <a:t> </a:t>
            </a:r>
            <a:r>
              <a:rPr sz="5750" spc="-70" dirty="0">
                <a:solidFill>
                  <a:srgbClr val="B9DCD2"/>
                </a:solidFill>
                <a:latin typeface="Trebuchet MS"/>
                <a:cs typeface="Trebuchet MS"/>
              </a:rPr>
              <a:t>c</a:t>
            </a:r>
            <a:r>
              <a:rPr sz="5750" spc="-400" dirty="0">
                <a:solidFill>
                  <a:srgbClr val="B9DCD2"/>
                </a:solidFill>
                <a:latin typeface="Trebuchet MS"/>
                <a:cs typeface="Trebuchet MS"/>
              </a:rPr>
              <a:t>a</a:t>
            </a:r>
            <a:r>
              <a:rPr sz="5750" spc="65" dirty="0">
                <a:solidFill>
                  <a:srgbClr val="B9DCD2"/>
                </a:solidFill>
                <a:latin typeface="Trebuchet MS"/>
                <a:cs typeface="Trebuchet MS"/>
              </a:rPr>
              <a:t>n</a:t>
            </a:r>
            <a:r>
              <a:rPr sz="5750" spc="-615" dirty="0">
                <a:solidFill>
                  <a:srgbClr val="B9DCD2"/>
                </a:solidFill>
                <a:latin typeface="Trebuchet MS"/>
                <a:cs typeface="Trebuchet MS"/>
              </a:rPr>
              <a:t> </a:t>
            </a:r>
            <a:r>
              <a:rPr sz="5750" spc="-150" dirty="0">
                <a:solidFill>
                  <a:srgbClr val="B9DCD2"/>
                </a:solidFill>
                <a:latin typeface="Trebuchet MS"/>
                <a:cs typeface="Trebuchet MS"/>
              </a:rPr>
              <a:t>n</a:t>
            </a:r>
            <a:r>
              <a:rPr sz="5750" spc="10" dirty="0">
                <a:solidFill>
                  <a:srgbClr val="B9DCD2"/>
                </a:solidFill>
                <a:latin typeface="Trebuchet MS"/>
                <a:cs typeface="Trebuchet MS"/>
              </a:rPr>
              <a:t>o</a:t>
            </a:r>
            <a:r>
              <a:rPr sz="5750" spc="-145" dirty="0">
                <a:solidFill>
                  <a:srgbClr val="B9DCD2"/>
                </a:solidFill>
                <a:latin typeface="Trebuchet MS"/>
                <a:cs typeface="Trebuchet MS"/>
              </a:rPr>
              <a:t>w</a:t>
            </a:r>
            <a:r>
              <a:rPr sz="5750" spc="-615" dirty="0">
                <a:solidFill>
                  <a:srgbClr val="B9DCD2"/>
                </a:solidFill>
                <a:latin typeface="Trebuchet MS"/>
                <a:cs typeface="Trebuchet MS"/>
              </a:rPr>
              <a:t> </a:t>
            </a:r>
            <a:r>
              <a:rPr sz="5750" spc="-60" dirty="0">
                <a:solidFill>
                  <a:srgbClr val="B9DCD2"/>
                </a:solidFill>
                <a:latin typeface="Trebuchet MS"/>
                <a:cs typeface="Trebuchet MS"/>
              </a:rPr>
              <a:t>d</a:t>
            </a:r>
            <a:r>
              <a:rPr sz="5750" spc="200" dirty="0">
                <a:solidFill>
                  <a:srgbClr val="B9DCD2"/>
                </a:solidFill>
                <a:latin typeface="Trebuchet MS"/>
                <a:cs typeface="Trebuchet MS"/>
              </a:rPr>
              <a:t>o  </a:t>
            </a:r>
            <a:r>
              <a:rPr sz="5750" spc="-484" dirty="0">
                <a:solidFill>
                  <a:srgbClr val="B9DCD2"/>
                </a:solidFill>
                <a:latin typeface="Trebuchet MS"/>
                <a:cs typeface="Trebuchet MS"/>
              </a:rPr>
              <a:t>t</a:t>
            </a:r>
            <a:r>
              <a:rPr sz="5750" spc="-155" dirty="0">
                <a:solidFill>
                  <a:srgbClr val="B9DCD2"/>
                </a:solidFill>
                <a:latin typeface="Trebuchet MS"/>
                <a:cs typeface="Trebuchet MS"/>
              </a:rPr>
              <a:t>h</a:t>
            </a:r>
            <a:r>
              <a:rPr sz="5750" spc="-425" dirty="0">
                <a:solidFill>
                  <a:srgbClr val="B9DCD2"/>
                </a:solidFill>
                <a:latin typeface="Trebuchet MS"/>
                <a:cs typeface="Trebuchet MS"/>
              </a:rPr>
              <a:t>a</a:t>
            </a:r>
            <a:r>
              <a:rPr sz="5750" spc="-220" dirty="0">
                <a:solidFill>
                  <a:srgbClr val="B9DCD2"/>
                </a:solidFill>
                <a:latin typeface="Trebuchet MS"/>
                <a:cs typeface="Trebuchet MS"/>
              </a:rPr>
              <a:t>t</a:t>
            </a:r>
            <a:r>
              <a:rPr sz="5750" spc="-615" dirty="0">
                <a:solidFill>
                  <a:srgbClr val="B9DCD2"/>
                </a:solidFill>
                <a:latin typeface="Trebuchet MS"/>
                <a:cs typeface="Trebuchet MS"/>
              </a:rPr>
              <a:t> </a:t>
            </a:r>
            <a:r>
              <a:rPr sz="5750" spc="-565" dirty="0">
                <a:solidFill>
                  <a:srgbClr val="B9DCD2"/>
                </a:solidFill>
                <a:latin typeface="Trebuchet MS"/>
                <a:cs typeface="Trebuchet MS"/>
              </a:rPr>
              <a:t>i</a:t>
            </a:r>
            <a:r>
              <a:rPr sz="5750" spc="65" dirty="0">
                <a:solidFill>
                  <a:srgbClr val="B9DCD2"/>
                </a:solidFill>
                <a:latin typeface="Trebuchet MS"/>
                <a:cs typeface="Trebuchet MS"/>
              </a:rPr>
              <a:t>n</a:t>
            </a:r>
            <a:r>
              <a:rPr sz="5750" spc="-615" dirty="0">
                <a:solidFill>
                  <a:srgbClr val="B9DCD2"/>
                </a:solidFill>
                <a:latin typeface="Trebuchet MS"/>
                <a:cs typeface="Trebuchet MS"/>
              </a:rPr>
              <a:t> </a:t>
            </a:r>
            <a:r>
              <a:rPr sz="5750" spc="-1275" dirty="0">
                <a:solidFill>
                  <a:srgbClr val="B9DCD2"/>
                </a:solidFill>
                <a:latin typeface="Trebuchet MS"/>
                <a:cs typeface="Trebuchet MS"/>
              </a:rPr>
              <a:t>1</a:t>
            </a:r>
            <a:r>
              <a:rPr sz="5750" spc="95" dirty="0">
                <a:solidFill>
                  <a:srgbClr val="B9DCD2"/>
                </a:solidFill>
                <a:latin typeface="Trebuchet MS"/>
                <a:cs typeface="Trebuchet MS"/>
              </a:rPr>
              <a:t>5</a:t>
            </a:r>
            <a:r>
              <a:rPr sz="5750" spc="-615" dirty="0">
                <a:solidFill>
                  <a:srgbClr val="B9DCD2"/>
                </a:solidFill>
                <a:latin typeface="Trebuchet MS"/>
                <a:cs typeface="Trebuchet MS"/>
              </a:rPr>
              <a:t> </a:t>
            </a:r>
            <a:r>
              <a:rPr sz="5750" spc="-114" dirty="0">
                <a:solidFill>
                  <a:srgbClr val="B9DCD2"/>
                </a:solidFill>
                <a:latin typeface="Trebuchet MS"/>
                <a:cs typeface="Trebuchet MS"/>
              </a:rPr>
              <a:t>m</a:t>
            </a:r>
            <a:r>
              <a:rPr sz="5750" spc="-565" dirty="0">
                <a:solidFill>
                  <a:srgbClr val="B9DCD2"/>
                </a:solidFill>
                <a:latin typeface="Trebuchet MS"/>
                <a:cs typeface="Trebuchet MS"/>
              </a:rPr>
              <a:t>i</a:t>
            </a:r>
            <a:r>
              <a:rPr sz="5750" spc="-160" dirty="0">
                <a:solidFill>
                  <a:srgbClr val="B9DCD2"/>
                </a:solidFill>
                <a:latin typeface="Trebuchet MS"/>
                <a:cs typeface="Trebuchet MS"/>
              </a:rPr>
              <a:t>n</a:t>
            </a:r>
            <a:r>
              <a:rPr sz="5750" spc="-180" dirty="0">
                <a:solidFill>
                  <a:srgbClr val="B9DCD2"/>
                </a:solidFill>
                <a:latin typeface="Trebuchet MS"/>
                <a:cs typeface="Trebuchet MS"/>
              </a:rPr>
              <a:t>u</a:t>
            </a:r>
            <a:r>
              <a:rPr sz="5750" spc="-565" dirty="0">
                <a:solidFill>
                  <a:srgbClr val="B9DCD2"/>
                </a:solidFill>
                <a:latin typeface="Trebuchet MS"/>
                <a:cs typeface="Trebuchet MS"/>
              </a:rPr>
              <a:t>t</a:t>
            </a:r>
            <a:r>
              <a:rPr sz="5750" spc="-365" dirty="0">
                <a:solidFill>
                  <a:srgbClr val="B9DCD2"/>
                </a:solidFill>
                <a:latin typeface="Trebuchet MS"/>
                <a:cs typeface="Trebuchet MS"/>
              </a:rPr>
              <a:t>e</a:t>
            </a:r>
            <a:r>
              <a:rPr sz="5750" spc="55" dirty="0">
                <a:solidFill>
                  <a:srgbClr val="B9DCD2"/>
                </a:solidFill>
                <a:latin typeface="Trebuchet MS"/>
                <a:cs typeface="Trebuchet MS"/>
              </a:rPr>
              <a:t>s</a:t>
            </a:r>
            <a:r>
              <a:rPr sz="5750" spc="-900" dirty="0">
                <a:solidFill>
                  <a:srgbClr val="B9DCD2"/>
                </a:solidFill>
                <a:latin typeface="Trebuchet MS"/>
                <a:cs typeface="Trebuchet MS"/>
              </a:rPr>
              <a:t>.</a:t>
            </a:r>
            <a:r>
              <a:rPr sz="5750" spc="-620" dirty="0">
                <a:solidFill>
                  <a:srgbClr val="B9DCD2"/>
                </a:solidFill>
                <a:latin typeface="Trebuchet MS"/>
                <a:cs typeface="Trebuchet MS"/>
              </a:rPr>
              <a:t> </a:t>
            </a:r>
            <a:r>
              <a:rPr sz="5750" spc="-545" dirty="0">
                <a:solidFill>
                  <a:srgbClr val="B9DCD2"/>
                </a:solidFill>
                <a:latin typeface="Trebuchet MS"/>
                <a:cs typeface="Trebuchet MS"/>
              </a:rPr>
              <a:t>F</a:t>
            </a:r>
            <a:r>
              <a:rPr sz="5750" spc="60" dirty="0">
                <a:solidFill>
                  <a:srgbClr val="B9DCD2"/>
                </a:solidFill>
                <a:latin typeface="Trebuchet MS"/>
                <a:cs typeface="Trebuchet MS"/>
              </a:rPr>
              <a:t>o</a:t>
            </a:r>
            <a:r>
              <a:rPr sz="5750" spc="-204" dirty="0">
                <a:solidFill>
                  <a:srgbClr val="B9DCD2"/>
                </a:solidFill>
                <a:latin typeface="Trebuchet MS"/>
                <a:cs typeface="Trebuchet MS"/>
              </a:rPr>
              <a:t>u</a:t>
            </a:r>
            <a:r>
              <a:rPr sz="5750" spc="-145" dirty="0">
                <a:solidFill>
                  <a:srgbClr val="B9DCD2"/>
                </a:solidFill>
                <a:latin typeface="Trebuchet MS"/>
                <a:cs typeface="Trebuchet MS"/>
              </a:rPr>
              <a:t>r</a:t>
            </a:r>
            <a:r>
              <a:rPr sz="5750" spc="-615" dirty="0">
                <a:solidFill>
                  <a:srgbClr val="B9DCD2"/>
                </a:solidFill>
                <a:latin typeface="Trebuchet MS"/>
                <a:cs typeface="Trebuchet MS"/>
              </a:rPr>
              <a:t> </a:t>
            </a:r>
            <a:r>
              <a:rPr sz="5750" spc="-150" dirty="0">
                <a:solidFill>
                  <a:srgbClr val="B9DCD2"/>
                </a:solidFill>
                <a:latin typeface="Trebuchet MS"/>
                <a:cs typeface="Trebuchet MS"/>
              </a:rPr>
              <a:t>h</a:t>
            </a:r>
            <a:r>
              <a:rPr sz="5750" spc="60" dirty="0">
                <a:solidFill>
                  <a:srgbClr val="B9DCD2"/>
                </a:solidFill>
                <a:latin typeface="Trebuchet MS"/>
                <a:cs typeface="Trebuchet MS"/>
              </a:rPr>
              <a:t>o</a:t>
            </a:r>
            <a:r>
              <a:rPr sz="5750" spc="-204" dirty="0">
                <a:solidFill>
                  <a:srgbClr val="B9DCD2"/>
                </a:solidFill>
                <a:latin typeface="Trebuchet MS"/>
                <a:cs typeface="Trebuchet MS"/>
              </a:rPr>
              <a:t>u</a:t>
            </a:r>
            <a:r>
              <a:rPr sz="5750" spc="-409" dirty="0">
                <a:solidFill>
                  <a:srgbClr val="B9DCD2"/>
                </a:solidFill>
                <a:latin typeface="Trebuchet MS"/>
                <a:cs typeface="Trebuchet MS"/>
              </a:rPr>
              <a:t>r</a:t>
            </a:r>
            <a:r>
              <a:rPr sz="5750" spc="270" dirty="0">
                <a:solidFill>
                  <a:srgbClr val="B9DCD2"/>
                </a:solidFill>
                <a:latin typeface="Trebuchet MS"/>
                <a:cs typeface="Trebuchet MS"/>
              </a:rPr>
              <a:t>s</a:t>
            </a:r>
            <a:r>
              <a:rPr sz="5750" spc="-615" dirty="0">
                <a:solidFill>
                  <a:srgbClr val="B9DCD2"/>
                </a:solidFill>
                <a:latin typeface="Trebuchet MS"/>
                <a:cs typeface="Trebuchet MS"/>
              </a:rPr>
              <a:t> </a:t>
            </a:r>
            <a:r>
              <a:rPr sz="5750" spc="-55" dirty="0">
                <a:solidFill>
                  <a:srgbClr val="B9DCD2"/>
                </a:solidFill>
                <a:latin typeface="Trebuchet MS"/>
                <a:cs typeface="Trebuchet MS"/>
              </a:rPr>
              <a:t>b</a:t>
            </a:r>
            <a:r>
              <a:rPr sz="5750" spc="-380" dirty="0">
                <a:solidFill>
                  <a:srgbClr val="B9DCD2"/>
                </a:solidFill>
                <a:latin typeface="Trebuchet MS"/>
                <a:cs typeface="Trebuchet MS"/>
              </a:rPr>
              <a:t>a</a:t>
            </a:r>
            <a:r>
              <a:rPr sz="5750" spc="-175" dirty="0">
                <a:solidFill>
                  <a:srgbClr val="B9DCD2"/>
                </a:solidFill>
                <a:latin typeface="Trebuchet MS"/>
                <a:cs typeface="Trebuchet MS"/>
              </a:rPr>
              <a:t>c</a:t>
            </a:r>
            <a:r>
              <a:rPr sz="5750" spc="-60" dirty="0">
                <a:solidFill>
                  <a:srgbClr val="B9DCD2"/>
                </a:solidFill>
                <a:latin typeface="Trebuchet MS"/>
                <a:cs typeface="Trebuchet MS"/>
              </a:rPr>
              <a:t>k</a:t>
            </a:r>
            <a:r>
              <a:rPr sz="5750" spc="-610" dirty="0">
                <a:solidFill>
                  <a:srgbClr val="B9DCD2"/>
                </a:solidFill>
                <a:latin typeface="Trebuchet MS"/>
                <a:cs typeface="Trebuchet MS"/>
              </a:rPr>
              <a:t> </a:t>
            </a:r>
            <a:r>
              <a:rPr sz="5750" spc="-345" dirty="0">
                <a:solidFill>
                  <a:srgbClr val="B9DCD2"/>
                </a:solidFill>
                <a:latin typeface="Trebuchet MS"/>
                <a:cs typeface="Trebuchet MS"/>
              </a:rPr>
              <a:t>e</a:t>
            </a:r>
            <a:r>
              <a:rPr sz="5750" spc="-380" dirty="0">
                <a:solidFill>
                  <a:srgbClr val="B9DCD2"/>
                </a:solidFill>
                <a:latin typeface="Trebuchet MS"/>
                <a:cs typeface="Trebuchet MS"/>
              </a:rPr>
              <a:t>a</a:t>
            </a:r>
            <a:r>
              <a:rPr sz="5750" spc="-175" dirty="0">
                <a:solidFill>
                  <a:srgbClr val="B9DCD2"/>
                </a:solidFill>
                <a:latin typeface="Trebuchet MS"/>
                <a:cs typeface="Trebuchet MS"/>
              </a:rPr>
              <a:t>c</a:t>
            </a:r>
            <a:r>
              <a:rPr sz="5750" spc="50" dirty="0">
                <a:solidFill>
                  <a:srgbClr val="B9DCD2"/>
                </a:solidFill>
                <a:latin typeface="Trebuchet MS"/>
                <a:cs typeface="Trebuchet MS"/>
              </a:rPr>
              <a:t>h </a:t>
            </a:r>
            <a:r>
              <a:rPr sz="5750" spc="35" dirty="0">
                <a:solidFill>
                  <a:srgbClr val="B9DCD2"/>
                </a:solidFill>
                <a:latin typeface="Trebuchet MS"/>
                <a:cs typeface="Trebuchet MS"/>
              </a:rPr>
              <a:t> </a:t>
            </a:r>
            <a:r>
              <a:rPr sz="5750" spc="-415" dirty="0">
                <a:solidFill>
                  <a:srgbClr val="B9DCD2"/>
                </a:solidFill>
                <a:latin typeface="Trebuchet MS"/>
                <a:cs typeface="Trebuchet MS"/>
              </a:rPr>
              <a:t>w</a:t>
            </a:r>
            <a:r>
              <a:rPr sz="5750" spc="-315" dirty="0">
                <a:solidFill>
                  <a:srgbClr val="B9DCD2"/>
                </a:solidFill>
                <a:latin typeface="Trebuchet MS"/>
                <a:cs typeface="Trebuchet MS"/>
              </a:rPr>
              <a:t>e</a:t>
            </a:r>
            <a:r>
              <a:rPr sz="5750" spc="-335" dirty="0">
                <a:solidFill>
                  <a:srgbClr val="B9DCD2"/>
                </a:solidFill>
                <a:latin typeface="Trebuchet MS"/>
                <a:cs typeface="Trebuchet MS"/>
              </a:rPr>
              <a:t>e</a:t>
            </a:r>
            <a:r>
              <a:rPr sz="5750" spc="-60" dirty="0">
                <a:solidFill>
                  <a:srgbClr val="B9DCD2"/>
                </a:solidFill>
                <a:latin typeface="Trebuchet MS"/>
                <a:cs typeface="Trebuchet MS"/>
              </a:rPr>
              <a:t>k</a:t>
            </a:r>
            <a:r>
              <a:rPr sz="5750" spc="-610" dirty="0">
                <a:solidFill>
                  <a:srgbClr val="B9DCD2"/>
                </a:solidFill>
                <a:latin typeface="Trebuchet MS"/>
                <a:cs typeface="Trebuchet MS"/>
              </a:rPr>
              <a:t> </a:t>
            </a:r>
            <a:r>
              <a:rPr sz="5750" spc="-595" dirty="0">
                <a:solidFill>
                  <a:srgbClr val="B9DCD2"/>
                </a:solidFill>
                <a:latin typeface="Trebuchet MS"/>
                <a:cs typeface="Trebuchet MS"/>
              </a:rPr>
              <a:t>i</a:t>
            </a:r>
            <a:r>
              <a:rPr sz="5750" spc="270" dirty="0">
                <a:solidFill>
                  <a:srgbClr val="B9DCD2"/>
                </a:solidFill>
                <a:latin typeface="Trebuchet MS"/>
                <a:cs typeface="Trebuchet MS"/>
              </a:rPr>
              <a:t>s</a:t>
            </a:r>
            <a:r>
              <a:rPr sz="5750" spc="-615" dirty="0">
                <a:solidFill>
                  <a:srgbClr val="B9DCD2"/>
                </a:solidFill>
                <a:latin typeface="Trebuchet MS"/>
                <a:cs typeface="Trebuchet MS"/>
              </a:rPr>
              <a:t> </a:t>
            </a:r>
            <a:r>
              <a:rPr sz="5750" spc="-415" dirty="0">
                <a:solidFill>
                  <a:srgbClr val="B9DCD2"/>
                </a:solidFill>
                <a:latin typeface="Trebuchet MS"/>
                <a:cs typeface="Trebuchet MS"/>
              </a:rPr>
              <a:t>w</a:t>
            </a:r>
            <a:r>
              <a:rPr sz="5750" spc="45" dirty="0">
                <a:solidFill>
                  <a:srgbClr val="B9DCD2"/>
                </a:solidFill>
                <a:latin typeface="Trebuchet MS"/>
                <a:cs typeface="Trebuchet MS"/>
              </a:rPr>
              <a:t>o</a:t>
            </a:r>
            <a:r>
              <a:rPr sz="5750" spc="-155" dirty="0">
                <a:solidFill>
                  <a:srgbClr val="B9DCD2"/>
                </a:solidFill>
                <a:latin typeface="Trebuchet MS"/>
                <a:cs typeface="Trebuchet MS"/>
              </a:rPr>
              <a:t>r</a:t>
            </a:r>
            <a:r>
              <a:rPr sz="5750" spc="-484" dirty="0">
                <a:solidFill>
                  <a:srgbClr val="B9DCD2"/>
                </a:solidFill>
                <a:latin typeface="Trebuchet MS"/>
                <a:cs typeface="Trebuchet MS"/>
              </a:rPr>
              <a:t>t</a:t>
            </a:r>
            <a:r>
              <a:rPr sz="5750" spc="65" dirty="0">
                <a:solidFill>
                  <a:srgbClr val="B9DCD2"/>
                </a:solidFill>
                <a:latin typeface="Trebuchet MS"/>
                <a:cs typeface="Trebuchet MS"/>
              </a:rPr>
              <a:t>h</a:t>
            </a:r>
            <a:r>
              <a:rPr sz="5750" spc="-615" dirty="0">
                <a:solidFill>
                  <a:srgbClr val="B9DCD2"/>
                </a:solidFill>
                <a:latin typeface="Trebuchet MS"/>
                <a:cs typeface="Trebuchet MS"/>
              </a:rPr>
              <a:t> </a:t>
            </a:r>
            <a:r>
              <a:rPr sz="5750" spc="75" dirty="0">
                <a:solidFill>
                  <a:srgbClr val="B9DCD2"/>
                </a:solidFill>
                <a:latin typeface="Trebuchet MS"/>
                <a:cs typeface="Trebuchet MS"/>
              </a:rPr>
              <a:t>$</a:t>
            </a:r>
            <a:r>
              <a:rPr sz="5750" spc="-160" dirty="0">
                <a:solidFill>
                  <a:srgbClr val="B9DCD2"/>
                </a:solidFill>
                <a:latin typeface="Trebuchet MS"/>
                <a:cs typeface="Trebuchet MS"/>
              </a:rPr>
              <a:t>5</a:t>
            </a:r>
            <a:r>
              <a:rPr sz="5750" spc="95" dirty="0">
                <a:solidFill>
                  <a:srgbClr val="B9DCD2"/>
                </a:solidFill>
                <a:latin typeface="Trebuchet MS"/>
                <a:cs typeface="Trebuchet MS"/>
              </a:rPr>
              <a:t>0</a:t>
            </a:r>
            <a:r>
              <a:rPr sz="5750" spc="-615" dirty="0">
                <a:solidFill>
                  <a:srgbClr val="B9DCD2"/>
                </a:solidFill>
                <a:latin typeface="Trebuchet MS"/>
                <a:cs typeface="Trebuchet MS"/>
              </a:rPr>
              <a:t> </a:t>
            </a:r>
            <a:r>
              <a:rPr sz="5750" spc="-110" dirty="0">
                <a:solidFill>
                  <a:srgbClr val="B9DCD2"/>
                </a:solidFill>
                <a:latin typeface="Trebuchet MS"/>
                <a:cs typeface="Trebuchet MS"/>
              </a:rPr>
              <a:t>m</a:t>
            </a:r>
            <a:r>
              <a:rPr sz="5750" spc="-560" dirty="0">
                <a:solidFill>
                  <a:srgbClr val="B9DCD2"/>
                </a:solidFill>
                <a:latin typeface="Trebuchet MS"/>
                <a:cs typeface="Trebuchet MS"/>
              </a:rPr>
              <a:t>i</a:t>
            </a:r>
            <a:r>
              <a:rPr sz="5750" spc="-625" dirty="0">
                <a:solidFill>
                  <a:srgbClr val="B9DCD2"/>
                </a:solidFill>
                <a:latin typeface="Trebuchet MS"/>
                <a:cs typeface="Trebuchet MS"/>
              </a:rPr>
              <a:t>l</a:t>
            </a:r>
            <a:r>
              <a:rPr sz="5750" spc="-620" dirty="0">
                <a:solidFill>
                  <a:srgbClr val="B9DCD2"/>
                </a:solidFill>
                <a:latin typeface="Trebuchet MS"/>
                <a:cs typeface="Trebuchet MS"/>
              </a:rPr>
              <a:t>l</a:t>
            </a:r>
            <a:r>
              <a:rPr sz="5750" spc="-555" dirty="0">
                <a:solidFill>
                  <a:srgbClr val="B9DCD2"/>
                </a:solidFill>
                <a:latin typeface="Trebuchet MS"/>
                <a:cs typeface="Trebuchet MS"/>
              </a:rPr>
              <a:t>i</a:t>
            </a:r>
            <a:r>
              <a:rPr sz="5750" spc="45" dirty="0">
                <a:solidFill>
                  <a:srgbClr val="B9DCD2"/>
                </a:solidFill>
                <a:latin typeface="Trebuchet MS"/>
                <a:cs typeface="Trebuchet MS"/>
              </a:rPr>
              <a:t>o</a:t>
            </a:r>
            <a:r>
              <a:rPr sz="5750" spc="65" dirty="0">
                <a:solidFill>
                  <a:srgbClr val="B9DCD2"/>
                </a:solidFill>
                <a:latin typeface="Trebuchet MS"/>
                <a:cs typeface="Trebuchet MS"/>
              </a:rPr>
              <a:t>n</a:t>
            </a:r>
            <a:r>
              <a:rPr sz="5750" spc="-615" dirty="0">
                <a:solidFill>
                  <a:srgbClr val="B9DCD2"/>
                </a:solidFill>
                <a:latin typeface="Trebuchet MS"/>
                <a:cs typeface="Trebuchet MS"/>
              </a:rPr>
              <a:t> </a:t>
            </a:r>
            <a:r>
              <a:rPr sz="5750" spc="-565" dirty="0">
                <a:solidFill>
                  <a:srgbClr val="B9DCD2"/>
                </a:solidFill>
                <a:latin typeface="Trebuchet MS"/>
                <a:cs typeface="Trebuchet MS"/>
              </a:rPr>
              <a:t>i</a:t>
            </a:r>
            <a:r>
              <a:rPr sz="5750" spc="65" dirty="0">
                <a:solidFill>
                  <a:srgbClr val="B9DCD2"/>
                </a:solidFill>
                <a:latin typeface="Trebuchet MS"/>
                <a:cs typeface="Trebuchet MS"/>
              </a:rPr>
              <a:t>n</a:t>
            </a:r>
            <a:r>
              <a:rPr sz="5750" spc="-615" dirty="0">
                <a:solidFill>
                  <a:srgbClr val="B9DCD2"/>
                </a:solidFill>
                <a:latin typeface="Trebuchet MS"/>
                <a:cs typeface="Trebuchet MS"/>
              </a:rPr>
              <a:t> </a:t>
            </a:r>
            <a:r>
              <a:rPr sz="5750" spc="-465" dirty="0">
                <a:solidFill>
                  <a:srgbClr val="B9DCD2"/>
                </a:solidFill>
                <a:latin typeface="Trebuchet MS"/>
                <a:cs typeface="Trebuchet MS"/>
              </a:rPr>
              <a:t>r</a:t>
            </a:r>
            <a:r>
              <a:rPr sz="5750" spc="-390" dirty="0">
                <a:solidFill>
                  <a:srgbClr val="B9DCD2"/>
                </a:solidFill>
                <a:latin typeface="Trebuchet MS"/>
                <a:cs typeface="Trebuchet MS"/>
              </a:rPr>
              <a:t>e</a:t>
            </a:r>
            <a:r>
              <a:rPr sz="5750" spc="-350" dirty="0">
                <a:solidFill>
                  <a:srgbClr val="B9DCD2"/>
                </a:solidFill>
                <a:latin typeface="Trebuchet MS"/>
                <a:cs typeface="Trebuchet MS"/>
              </a:rPr>
              <a:t>v</a:t>
            </a:r>
            <a:r>
              <a:rPr sz="5750" spc="-335" dirty="0">
                <a:solidFill>
                  <a:srgbClr val="B9DCD2"/>
                </a:solidFill>
                <a:latin typeface="Trebuchet MS"/>
                <a:cs typeface="Trebuchet MS"/>
              </a:rPr>
              <a:t>e</a:t>
            </a:r>
            <a:r>
              <a:rPr sz="5750" spc="-160" dirty="0">
                <a:solidFill>
                  <a:srgbClr val="B9DCD2"/>
                </a:solidFill>
                <a:latin typeface="Trebuchet MS"/>
                <a:cs typeface="Trebuchet MS"/>
              </a:rPr>
              <a:t>n</a:t>
            </a:r>
            <a:r>
              <a:rPr sz="5750" spc="-165" dirty="0">
                <a:solidFill>
                  <a:srgbClr val="B9DCD2"/>
                </a:solidFill>
                <a:latin typeface="Trebuchet MS"/>
                <a:cs typeface="Trebuchet MS"/>
              </a:rPr>
              <a:t>u</a:t>
            </a:r>
            <a:r>
              <a:rPr sz="5750" spc="-95" dirty="0">
                <a:solidFill>
                  <a:srgbClr val="B9DCD2"/>
                </a:solidFill>
                <a:latin typeface="Trebuchet MS"/>
                <a:cs typeface="Trebuchet MS"/>
              </a:rPr>
              <a:t>e  </a:t>
            </a:r>
            <a:r>
              <a:rPr sz="5750" spc="-30" dirty="0">
                <a:solidFill>
                  <a:srgbClr val="B9DCD2"/>
                </a:solidFill>
                <a:latin typeface="Trebuchet MS"/>
                <a:cs typeface="Trebuchet MS"/>
              </a:rPr>
              <a:t>o</a:t>
            </a:r>
            <a:r>
              <a:rPr sz="5750" spc="-350" dirty="0">
                <a:solidFill>
                  <a:srgbClr val="B9DCD2"/>
                </a:solidFill>
                <a:latin typeface="Trebuchet MS"/>
                <a:cs typeface="Trebuchet MS"/>
              </a:rPr>
              <a:t>v</a:t>
            </a:r>
            <a:r>
              <a:rPr sz="5750" spc="-365" dirty="0">
                <a:solidFill>
                  <a:srgbClr val="B9DCD2"/>
                </a:solidFill>
                <a:latin typeface="Trebuchet MS"/>
                <a:cs typeface="Trebuchet MS"/>
              </a:rPr>
              <a:t>e</a:t>
            </a:r>
            <a:r>
              <a:rPr sz="5750" spc="-114" dirty="0">
                <a:solidFill>
                  <a:srgbClr val="B9DCD2"/>
                </a:solidFill>
                <a:latin typeface="Trebuchet MS"/>
                <a:cs typeface="Trebuchet MS"/>
              </a:rPr>
              <a:t>r</a:t>
            </a:r>
            <a:r>
              <a:rPr sz="5750" spc="-615" dirty="0">
                <a:solidFill>
                  <a:srgbClr val="B9DCD2"/>
                </a:solidFill>
                <a:latin typeface="Trebuchet MS"/>
                <a:cs typeface="Trebuchet MS"/>
              </a:rPr>
              <a:t> </a:t>
            </a:r>
            <a:r>
              <a:rPr sz="5750" spc="-165" dirty="0">
                <a:solidFill>
                  <a:srgbClr val="B9DCD2"/>
                </a:solidFill>
                <a:latin typeface="Trebuchet MS"/>
                <a:cs typeface="Trebuchet MS"/>
              </a:rPr>
              <a:t>a</a:t>
            </a:r>
            <a:r>
              <a:rPr sz="5750" spc="-615" dirty="0">
                <a:solidFill>
                  <a:srgbClr val="B9DCD2"/>
                </a:solidFill>
                <a:latin typeface="Trebuchet MS"/>
                <a:cs typeface="Trebuchet MS"/>
              </a:rPr>
              <a:t> </a:t>
            </a:r>
            <a:r>
              <a:rPr sz="5750" spc="-1265" dirty="0">
                <a:solidFill>
                  <a:srgbClr val="B9DCD2"/>
                </a:solidFill>
                <a:latin typeface="Trebuchet MS"/>
                <a:cs typeface="Trebuchet MS"/>
              </a:rPr>
              <a:t>1</a:t>
            </a:r>
            <a:r>
              <a:rPr sz="5750" spc="-420" dirty="0">
                <a:solidFill>
                  <a:srgbClr val="B9DCD2"/>
                </a:solidFill>
                <a:latin typeface="Trebuchet MS"/>
                <a:cs typeface="Trebuchet MS"/>
              </a:rPr>
              <a:t>2</a:t>
            </a:r>
            <a:r>
              <a:rPr sz="5750" spc="-105" dirty="0">
                <a:solidFill>
                  <a:srgbClr val="B9DCD2"/>
                </a:solidFill>
                <a:latin typeface="Trebuchet MS"/>
                <a:cs typeface="Trebuchet MS"/>
              </a:rPr>
              <a:t>-</a:t>
            </a:r>
            <a:r>
              <a:rPr sz="5750" spc="-75" dirty="0">
                <a:solidFill>
                  <a:srgbClr val="B9DCD2"/>
                </a:solidFill>
                <a:latin typeface="Trebuchet MS"/>
                <a:cs typeface="Trebuchet MS"/>
              </a:rPr>
              <a:t>m</a:t>
            </a:r>
            <a:r>
              <a:rPr sz="5750" spc="45" dirty="0">
                <a:solidFill>
                  <a:srgbClr val="B9DCD2"/>
                </a:solidFill>
                <a:latin typeface="Trebuchet MS"/>
                <a:cs typeface="Trebuchet MS"/>
              </a:rPr>
              <a:t>o</a:t>
            </a:r>
            <a:r>
              <a:rPr sz="5750" spc="-210" dirty="0">
                <a:solidFill>
                  <a:srgbClr val="B9DCD2"/>
                </a:solidFill>
                <a:latin typeface="Trebuchet MS"/>
                <a:cs typeface="Trebuchet MS"/>
              </a:rPr>
              <a:t>n</a:t>
            </a:r>
            <a:r>
              <a:rPr sz="5750" spc="-484" dirty="0">
                <a:solidFill>
                  <a:srgbClr val="B9DCD2"/>
                </a:solidFill>
                <a:latin typeface="Trebuchet MS"/>
                <a:cs typeface="Trebuchet MS"/>
              </a:rPr>
              <a:t>t</a:t>
            </a:r>
            <a:r>
              <a:rPr sz="5750" spc="65" dirty="0">
                <a:solidFill>
                  <a:srgbClr val="B9DCD2"/>
                </a:solidFill>
                <a:latin typeface="Trebuchet MS"/>
                <a:cs typeface="Trebuchet MS"/>
              </a:rPr>
              <a:t>h</a:t>
            </a:r>
            <a:r>
              <a:rPr sz="5750" spc="-615" dirty="0">
                <a:solidFill>
                  <a:srgbClr val="B9DCD2"/>
                </a:solidFill>
                <a:latin typeface="Trebuchet MS"/>
                <a:cs typeface="Trebuchet MS"/>
              </a:rPr>
              <a:t> </a:t>
            </a:r>
            <a:r>
              <a:rPr sz="5750" spc="-20" dirty="0">
                <a:solidFill>
                  <a:srgbClr val="B9DCD2"/>
                </a:solidFill>
                <a:latin typeface="Trebuchet MS"/>
                <a:cs typeface="Trebuchet MS"/>
              </a:rPr>
              <a:t>p</a:t>
            </a:r>
            <a:r>
              <a:rPr sz="5750" spc="-425" dirty="0">
                <a:solidFill>
                  <a:srgbClr val="B9DCD2"/>
                </a:solidFill>
                <a:latin typeface="Trebuchet MS"/>
                <a:cs typeface="Trebuchet MS"/>
              </a:rPr>
              <a:t>er</a:t>
            </a:r>
            <a:r>
              <a:rPr sz="5750" spc="-385" dirty="0">
                <a:solidFill>
                  <a:srgbClr val="B9DCD2"/>
                </a:solidFill>
                <a:latin typeface="Trebuchet MS"/>
                <a:cs typeface="Trebuchet MS"/>
              </a:rPr>
              <a:t>i</a:t>
            </a:r>
            <a:r>
              <a:rPr sz="5750" spc="20" dirty="0">
                <a:solidFill>
                  <a:srgbClr val="B9DCD2"/>
                </a:solidFill>
                <a:latin typeface="Trebuchet MS"/>
                <a:cs typeface="Trebuchet MS"/>
              </a:rPr>
              <a:t>o</a:t>
            </a:r>
            <a:r>
              <a:rPr sz="5750" dirty="0">
                <a:solidFill>
                  <a:srgbClr val="B9DCD2"/>
                </a:solidFill>
                <a:latin typeface="Trebuchet MS"/>
                <a:cs typeface="Trebuchet MS"/>
              </a:rPr>
              <a:t>d</a:t>
            </a:r>
            <a:r>
              <a:rPr sz="5750" spc="-1455" dirty="0">
                <a:solidFill>
                  <a:srgbClr val="B9DCD2"/>
                </a:solidFill>
                <a:latin typeface="Trebuchet MS"/>
                <a:cs typeface="Trebuchet MS"/>
              </a:rPr>
              <a:t>.</a:t>
            </a:r>
            <a:r>
              <a:rPr sz="5750" spc="-900" dirty="0">
                <a:solidFill>
                  <a:srgbClr val="B9DCD2"/>
                </a:solidFill>
                <a:latin typeface="Trebuchet MS"/>
                <a:cs typeface="Trebuchet MS"/>
              </a:rPr>
              <a:t>”</a:t>
            </a:r>
            <a:endParaRPr sz="575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67105" y="9463451"/>
            <a:ext cx="2451735" cy="87185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r>
              <a:rPr sz="1950" dirty="0">
                <a:solidFill>
                  <a:srgbClr val="B9DCD2"/>
                </a:solidFill>
                <a:latin typeface="Segoe UI Semilight"/>
                <a:cs typeface="Segoe UI Semilight"/>
              </a:rPr>
              <a:t>Ashley</a:t>
            </a:r>
            <a:r>
              <a:rPr sz="1950" spc="-40" dirty="0">
                <a:solidFill>
                  <a:srgbClr val="B9DCD2"/>
                </a:solidFill>
                <a:latin typeface="Segoe UI Semilight"/>
                <a:cs typeface="Segoe UI Semilight"/>
              </a:rPr>
              <a:t> </a:t>
            </a:r>
            <a:r>
              <a:rPr sz="1950" spc="-10" dirty="0">
                <a:solidFill>
                  <a:srgbClr val="B9DCD2"/>
                </a:solidFill>
                <a:latin typeface="Segoe UI Semilight"/>
                <a:cs typeface="Segoe UI Semilight"/>
              </a:rPr>
              <a:t>Haynes-Gaspar</a:t>
            </a:r>
            <a:endParaRPr sz="1950">
              <a:latin typeface="Segoe UI Semilight"/>
              <a:cs typeface="Segoe UI Semilight"/>
            </a:endParaRPr>
          </a:p>
          <a:p>
            <a:pPr marL="38100" marR="1018540">
              <a:lnSpc>
                <a:spcPct val="107500"/>
              </a:lnSpc>
              <a:spcBef>
                <a:spcPts val="1325"/>
              </a:spcBef>
            </a:pPr>
            <a:r>
              <a:rPr sz="1150" spc="10" dirty="0">
                <a:solidFill>
                  <a:srgbClr val="FFFFFF"/>
                </a:solidFill>
                <a:latin typeface="Trebuchet MS"/>
                <a:cs typeface="Trebuchet MS"/>
              </a:rPr>
              <a:t>Ch</a:t>
            </a:r>
            <a:r>
              <a:rPr sz="1150" spc="-60" dirty="0">
                <a:solidFill>
                  <a:srgbClr val="FFFFFF"/>
                </a:solidFill>
                <a:latin typeface="Trebuchet MS"/>
                <a:cs typeface="Trebuchet MS"/>
              </a:rPr>
              <a:t>ie</a:t>
            </a:r>
            <a:r>
              <a:rPr sz="1150" spc="-40" dirty="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sz="1150" spc="-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5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1150" spc="-2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150" spc="-35" dirty="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sz="1150" dirty="0">
                <a:solidFill>
                  <a:srgbClr val="FFFFFF"/>
                </a:solidFill>
                <a:latin typeface="Trebuchet MS"/>
                <a:cs typeface="Trebuchet MS"/>
              </a:rPr>
              <a:t>en</a:t>
            </a:r>
            <a:r>
              <a:rPr sz="1150" spc="-5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1150" spc="-2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150" spc="-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50" spc="10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1150" spc="-55" dirty="0">
                <a:solidFill>
                  <a:srgbClr val="FFFFFF"/>
                </a:solidFill>
                <a:latin typeface="Trebuchet MS"/>
                <a:cs typeface="Trebuchet MS"/>
              </a:rPr>
              <a:t>ffi</a:t>
            </a:r>
            <a:r>
              <a:rPr sz="1150" spc="-65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1150" spc="-35" dirty="0">
                <a:solidFill>
                  <a:srgbClr val="FFFFFF"/>
                </a:solidFill>
                <a:latin typeface="Trebuchet MS"/>
                <a:cs typeface="Trebuchet MS"/>
              </a:rPr>
              <a:t>er  </a:t>
            </a:r>
            <a:r>
              <a:rPr sz="1150" spc="-5" dirty="0">
                <a:solidFill>
                  <a:srgbClr val="FFFFFF"/>
                </a:solidFill>
                <a:latin typeface="Trebuchet MS"/>
                <a:cs typeface="Trebuchet MS"/>
              </a:rPr>
              <a:t>Lumen</a:t>
            </a:r>
            <a:r>
              <a:rPr sz="115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50" spc="-10" dirty="0">
                <a:solidFill>
                  <a:srgbClr val="FFFFFF"/>
                </a:solidFill>
                <a:latin typeface="Trebuchet MS"/>
                <a:cs typeface="Trebuchet MS"/>
              </a:rPr>
              <a:t>Technologies</a:t>
            </a:r>
            <a:r>
              <a:rPr sz="975" spc="-15" baseline="34188" dirty="0">
                <a:solidFill>
                  <a:srgbClr val="FFFFFF"/>
                </a:solidFill>
                <a:latin typeface="Trebuchet MS"/>
                <a:cs typeface="Trebuchet MS"/>
              </a:rPr>
              <a:t>5</a:t>
            </a:r>
            <a:endParaRPr sz="975" baseline="34188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525646" y="10133587"/>
            <a:ext cx="8611870" cy="2019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975" spc="30" baseline="34188" dirty="0">
                <a:solidFill>
                  <a:srgbClr val="FFFFFF"/>
                </a:solidFill>
                <a:latin typeface="Trebuchet MS"/>
                <a:cs typeface="Trebuchet MS"/>
              </a:rPr>
              <a:t>5</a:t>
            </a:r>
            <a:r>
              <a:rPr sz="975" spc="179" baseline="34188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50" u="sng" spc="-3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rebuchet MS"/>
                <a:cs typeface="Trebuchet MS"/>
                <a:hlinkClick r:id="rId2"/>
              </a:rPr>
              <a:t>Lumen’s</a:t>
            </a:r>
            <a:r>
              <a:rPr sz="1150" u="sng" spc="-3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rebuchet MS"/>
                <a:cs typeface="Trebuchet MS"/>
                <a:hlinkClick r:id="rId2"/>
              </a:rPr>
              <a:t> </a:t>
            </a:r>
            <a:r>
              <a:rPr sz="1150" u="sng" spc="-2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rebuchet MS"/>
                <a:cs typeface="Trebuchet MS"/>
                <a:hlinkClick r:id="rId2"/>
              </a:rPr>
              <a:t>strategic</a:t>
            </a:r>
            <a:r>
              <a:rPr sz="1150" u="sng" spc="-2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rebuchet MS"/>
                <a:cs typeface="Trebuchet MS"/>
                <a:hlinkClick r:id="rId2"/>
              </a:rPr>
              <a:t> </a:t>
            </a:r>
            <a:r>
              <a:rPr sz="1150" u="sng" spc="-6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rebuchet MS"/>
                <a:cs typeface="Trebuchet MS"/>
                <a:hlinkClick r:id="rId2"/>
              </a:rPr>
              <a:t>leap:</a:t>
            </a:r>
            <a:r>
              <a:rPr sz="1150" u="sng" spc="-2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rebuchet MS"/>
                <a:cs typeface="Trebuchet MS"/>
                <a:hlinkClick r:id="rId2"/>
              </a:rPr>
              <a:t> </a:t>
            </a:r>
            <a:r>
              <a:rPr sz="1150" u="sng" spc="2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rebuchet MS"/>
                <a:cs typeface="Trebuchet MS"/>
                <a:hlinkClick r:id="rId2"/>
              </a:rPr>
              <a:t>How</a:t>
            </a:r>
            <a:r>
              <a:rPr sz="1150" u="sng" spc="-2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rebuchet MS"/>
                <a:cs typeface="Trebuchet MS"/>
                <a:hlinkClick r:id="rId2"/>
              </a:rPr>
              <a:t> </a:t>
            </a:r>
            <a:r>
              <a:rPr sz="1150" u="sng" spc="-1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rebuchet MS"/>
                <a:cs typeface="Trebuchet MS"/>
                <a:hlinkClick r:id="rId2"/>
              </a:rPr>
              <a:t>Copilot</a:t>
            </a:r>
            <a:r>
              <a:rPr sz="1150" u="sng" spc="-2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rebuchet MS"/>
                <a:cs typeface="Trebuchet MS"/>
                <a:hlinkClick r:id="rId2"/>
              </a:rPr>
              <a:t> </a:t>
            </a:r>
            <a:r>
              <a:rPr sz="1150" u="sng" spc="-2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rebuchet MS"/>
                <a:cs typeface="Trebuchet MS"/>
                <a:hlinkClick r:id="rId2"/>
              </a:rPr>
              <a:t>is</a:t>
            </a:r>
            <a:r>
              <a:rPr sz="1150" u="sng" spc="-3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rebuchet MS"/>
                <a:cs typeface="Trebuchet MS"/>
                <a:hlinkClick r:id="rId2"/>
              </a:rPr>
              <a:t> </a:t>
            </a:r>
            <a:r>
              <a:rPr sz="1150" u="sng" spc="-1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rebuchet MS"/>
                <a:cs typeface="Trebuchet MS"/>
                <a:hlinkClick r:id="rId2"/>
              </a:rPr>
              <a:t>redefining</a:t>
            </a:r>
            <a:r>
              <a:rPr sz="1150" u="sng" spc="-2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rebuchet MS"/>
                <a:cs typeface="Trebuchet MS"/>
                <a:hlinkClick r:id="rId2"/>
              </a:rPr>
              <a:t> </a:t>
            </a:r>
            <a:r>
              <a:rPr sz="1150" u="sng" spc="-1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rebuchet MS"/>
                <a:cs typeface="Trebuchet MS"/>
                <a:hlinkClick r:id="rId2"/>
              </a:rPr>
              <a:t>productivity</a:t>
            </a:r>
            <a:r>
              <a:rPr sz="1150" u="sng" spc="-2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rebuchet MS"/>
                <a:cs typeface="Trebuchet MS"/>
                <a:hlinkClick r:id="rId2"/>
              </a:rPr>
              <a:t> </a:t>
            </a:r>
            <a:r>
              <a:rPr sz="1150" u="sng" spc="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rebuchet MS"/>
                <a:cs typeface="Trebuchet MS"/>
                <a:hlinkClick r:id="rId2"/>
              </a:rPr>
              <a:t>and</a:t>
            </a:r>
            <a:r>
              <a:rPr sz="1150" u="sng" spc="-2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rebuchet MS"/>
                <a:cs typeface="Trebuchet MS"/>
                <a:hlinkClick r:id="rId2"/>
              </a:rPr>
              <a:t> </a:t>
            </a:r>
            <a:r>
              <a:rPr sz="1150" u="sng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rebuchet MS"/>
                <a:cs typeface="Trebuchet MS"/>
                <a:hlinkClick r:id="rId2"/>
              </a:rPr>
              <a:t>employee</a:t>
            </a:r>
            <a:r>
              <a:rPr sz="1150" u="sng" spc="-2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rebuchet MS"/>
                <a:cs typeface="Trebuchet MS"/>
                <a:hlinkClick r:id="rId2"/>
              </a:rPr>
              <a:t> </a:t>
            </a:r>
            <a:r>
              <a:rPr sz="1150" u="sng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rebuchet MS"/>
                <a:cs typeface="Trebuchet MS"/>
                <a:hlinkClick r:id="rId2"/>
              </a:rPr>
              <a:t>engagement</a:t>
            </a:r>
            <a:r>
              <a:rPr sz="1150" spc="-10" dirty="0">
                <a:solidFill>
                  <a:srgbClr val="FFFFFF"/>
                </a:solidFill>
                <a:latin typeface="Trebuchet MS"/>
                <a:cs typeface="Trebuchet MS"/>
              </a:rPr>
              <a:t>,</a:t>
            </a:r>
            <a:r>
              <a:rPr sz="1150" spc="-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50" spc="5" dirty="0">
                <a:solidFill>
                  <a:srgbClr val="FFFFFF"/>
                </a:solidFill>
                <a:latin typeface="Trebuchet MS"/>
                <a:cs typeface="Trebuchet MS"/>
              </a:rPr>
              <a:t>Microsoft</a:t>
            </a:r>
            <a:r>
              <a:rPr sz="1150" spc="-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50" spc="-5" dirty="0">
                <a:solidFill>
                  <a:srgbClr val="FFFFFF"/>
                </a:solidFill>
                <a:latin typeface="Trebuchet MS"/>
                <a:cs typeface="Trebuchet MS"/>
              </a:rPr>
              <a:t>Customer</a:t>
            </a:r>
            <a:r>
              <a:rPr sz="1150" spc="-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50" spc="-35" dirty="0">
                <a:solidFill>
                  <a:srgbClr val="FFFFFF"/>
                </a:solidFill>
                <a:latin typeface="Trebuchet MS"/>
                <a:cs typeface="Trebuchet MS"/>
              </a:rPr>
              <a:t>Stories,</a:t>
            </a:r>
            <a:r>
              <a:rPr sz="1150" spc="-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50" spc="50" dirty="0">
                <a:solidFill>
                  <a:srgbClr val="FFFFFF"/>
                </a:solidFill>
                <a:latin typeface="Trebuchet MS"/>
                <a:cs typeface="Trebuchet MS"/>
              </a:rPr>
              <a:t>May</a:t>
            </a:r>
            <a:r>
              <a:rPr sz="1150" spc="-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50" spc="-114" dirty="0">
                <a:solidFill>
                  <a:srgbClr val="FFFFFF"/>
                </a:solidFill>
                <a:latin typeface="Trebuchet MS"/>
                <a:cs typeface="Trebuchet MS"/>
              </a:rPr>
              <a:t>21,</a:t>
            </a:r>
            <a:r>
              <a:rPr sz="1150" spc="-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50" spc="-5" dirty="0">
                <a:solidFill>
                  <a:srgbClr val="FFFFFF"/>
                </a:solidFill>
                <a:latin typeface="Trebuchet MS"/>
                <a:cs typeface="Trebuchet MS"/>
              </a:rPr>
              <a:t>2024</a:t>
            </a:r>
            <a:endParaRPr sz="1150">
              <a:latin typeface="Trebuchet MS"/>
              <a:cs typeface="Trebuchet M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7228794" y="877631"/>
            <a:ext cx="1340485" cy="0"/>
          </a:xfrm>
          <a:custGeom>
            <a:avLst/>
            <a:gdLst/>
            <a:ahLst/>
            <a:cxnLst/>
            <a:rect l="l" t="t" r="r" b="b"/>
            <a:pathLst>
              <a:path w="1340484">
                <a:moveTo>
                  <a:pt x="0" y="0"/>
                </a:moveTo>
                <a:lnTo>
                  <a:pt x="1340273" y="0"/>
                </a:lnTo>
              </a:path>
            </a:pathLst>
          </a:custGeom>
          <a:ln w="523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5802660" y="877631"/>
            <a:ext cx="1340485" cy="0"/>
          </a:xfrm>
          <a:custGeom>
            <a:avLst/>
            <a:gdLst/>
            <a:ahLst/>
            <a:cxnLst/>
            <a:rect l="l" t="t" r="r" b="b"/>
            <a:pathLst>
              <a:path w="1340484">
                <a:moveTo>
                  <a:pt x="0" y="0"/>
                </a:moveTo>
                <a:lnTo>
                  <a:pt x="1340273" y="0"/>
                </a:lnTo>
              </a:path>
            </a:pathLst>
          </a:custGeom>
          <a:ln w="523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4377572" y="877631"/>
            <a:ext cx="1340485" cy="0"/>
          </a:xfrm>
          <a:custGeom>
            <a:avLst/>
            <a:gdLst/>
            <a:ahLst/>
            <a:cxnLst/>
            <a:rect l="l" t="t" r="r" b="b"/>
            <a:pathLst>
              <a:path w="1340484">
                <a:moveTo>
                  <a:pt x="0" y="0"/>
                </a:moveTo>
                <a:lnTo>
                  <a:pt x="1340273" y="0"/>
                </a:lnTo>
              </a:path>
            </a:pathLst>
          </a:custGeom>
          <a:ln w="523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2900131" y="877631"/>
            <a:ext cx="1340485" cy="0"/>
          </a:xfrm>
          <a:custGeom>
            <a:avLst/>
            <a:gdLst/>
            <a:ahLst/>
            <a:cxnLst/>
            <a:rect l="l" t="t" r="r" b="b"/>
            <a:pathLst>
              <a:path w="1340484">
                <a:moveTo>
                  <a:pt x="0" y="0"/>
                </a:moveTo>
                <a:lnTo>
                  <a:pt x="1340273" y="0"/>
                </a:lnTo>
              </a:path>
            </a:pathLst>
          </a:custGeom>
          <a:ln w="523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0052050" y="873276"/>
            <a:ext cx="1340485" cy="0"/>
          </a:xfrm>
          <a:custGeom>
            <a:avLst/>
            <a:gdLst/>
            <a:ahLst/>
            <a:cxnLst/>
            <a:rect l="l" t="t" r="r" b="b"/>
            <a:pathLst>
              <a:path w="1340484">
                <a:moveTo>
                  <a:pt x="0" y="0"/>
                </a:moveTo>
                <a:lnTo>
                  <a:pt x="1340273" y="0"/>
                </a:lnTo>
              </a:path>
            </a:pathLst>
          </a:custGeom>
          <a:ln w="523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1476090" y="873276"/>
            <a:ext cx="1340485" cy="0"/>
          </a:xfrm>
          <a:custGeom>
            <a:avLst/>
            <a:gdLst/>
            <a:ahLst/>
            <a:cxnLst/>
            <a:rect l="l" t="t" r="r" b="b"/>
            <a:pathLst>
              <a:path w="1340484">
                <a:moveTo>
                  <a:pt x="0" y="0"/>
                </a:moveTo>
                <a:lnTo>
                  <a:pt x="1340273" y="0"/>
                </a:lnTo>
              </a:path>
            </a:pathLst>
          </a:custGeom>
          <a:ln w="523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0309721" y="982544"/>
            <a:ext cx="824865" cy="2019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50" spc="-10" dirty="0">
                <a:solidFill>
                  <a:srgbClr val="FFF8F3"/>
                </a:solidFill>
                <a:latin typeface="Trebuchet MS"/>
                <a:cs typeface="Trebuchet MS"/>
              </a:rPr>
              <a:t>Introduction</a:t>
            </a:r>
            <a:endParaRPr sz="1150">
              <a:latin typeface="Trebuchet MS"/>
              <a:cs typeface="Trebuchet M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1820264" y="982544"/>
            <a:ext cx="652780" cy="2019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50" spc="-35" dirty="0">
                <a:solidFill>
                  <a:srgbClr val="FFF8F3"/>
                </a:solidFill>
                <a:latin typeface="Trebuchet MS"/>
                <a:cs typeface="Trebuchet MS"/>
              </a:rPr>
              <a:t>Ge</a:t>
            </a:r>
            <a:r>
              <a:rPr sz="1150" spc="-20" dirty="0">
                <a:solidFill>
                  <a:srgbClr val="FFF8F3"/>
                </a:solidFill>
                <a:latin typeface="Trebuchet MS"/>
                <a:cs typeface="Trebuchet MS"/>
              </a:rPr>
              <a:t>t</a:t>
            </a:r>
            <a:r>
              <a:rPr sz="1150" spc="-35" dirty="0">
                <a:solidFill>
                  <a:srgbClr val="FFF8F3"/>
                </a:solidFill>
                <a:latin typeface="Trebuchet MS"/>
                <a:cs typeface="Trebuchet MS"/>
              </a:rPr>
              <a:t> </a:t>
            </a:r>
            <a:r>
              <a:rPr sz="1150" spc="-15" dirty="0">
                <a:solidFill>
                  <a:srgbClr val="FFF8F3"/>
                </a:solidFill>
                <a:latin typeface="Trebuchet MS"/>
                <a:cs typeface="Trebuchet MS"/>
              </a:rPr>
              <a:t>ready</a:t>
            </a:r>
            <a:endParaRPr sz="1150">
              <a:latin typeface="Trebuchet MS"/>
              <a:cs typeface="Trebuchet M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2891189" y="982544"/>
            <a:ext cx="1410970" cy="2019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50" spc="25" dirty="0">
                <a:solidFill>
                  <a:srgbClr val="FFF8F3"/>
                </a:solidFill>
                <a:latin typeface="Trebuchet MS"/>
                <a:cs typeface="Trebuchet MS"/>
              </a:rPr>
              <a:t>Onboard</a:t>
            </a:r>
            <a:r>
              <a:rPr sz="1150" spc="-60" dirty="0">
                <a:solidFill>
                  <a:srgbClr val="FFF8F3"/>
                </a:solidFill>
                <a:latin typeface="Trebuchet MS"/>
                <a:cs typeface="Trebuchet MS"/>
              </a:rPr>
              <a:t> </a:t>
            </a:r>
            <a:r>
              <a:rPr sz="1150" spc="15" dirty="0">
                <a:solidFill>
                  <a:srgbClr val="FFF8F3"/>
                </a:solidFill>
                <a:latin typeface="Trebuchet MS"/>
                <a:cs typeface="Trebuchet MS"/>
              </a:rPr>
              <a:t>and</a:t>
            </a:r>
            <a:r>
              <a:rPr sz="1150" spc="-55" dirty="0">
                <a:solidFill>
                  <a:srgbClr val="FFF8F3"/>
                </a:solidFill>
                <a:latin typeface="Trebuchet MS"/>
                <a:cs typeface="Trebuchet MS"/>
              </a:rPr>
              <a:t> </a:t>
            </a:r>
            <a:r>
              <a:rPr sz="1150" spc="25" dirty="0">
                <a:solidFill>
                  <a:srgbClr val="FFF8F3"/>
                </a:solidFill>
                <a:latin typeface="Trebuchet MS"/>
                <a:cs typeface="Trebuchet MS"/>
              </a:rPr>
              <a:t>engage</a:t>
            </a:r>
            <a:endParaRPr sz="1150">
              <a:latin typeface="Trebuchet MS"/>
              <a:cs typeface="Trebuchet M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4569775" y="982544"/>
            <a:ext cx="953769" cy="2019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50" spc="-25" dirty="0">
                <a:solidFill>
                  <a:srgbClr val="FFF8F3"/>
                </a:solidFill>
                <a:latin typeface="Trebuchet MS"/>
                <a:cs typeface="Trebuchet MS"/>
              </a:rPr>
              <a:t>Delive</a:t>
            </a:r>
            <a:r>
              <a:rPr sz="1150" spc="-15" dirty="0">
                <a:solidFill>
                  <a:srgbClr val="FFF8F3"/>
                </a:solidFill>
                <a:latin typeface="Trebuchet MS"/>
                <a:cs typeface="Trebuchet MS"/>
              </a:rPr>
              <a:t>r</a:t>
            </a:r>
            <a:r>
              <a:rPr sz="1150" spc="-35" dirty="0">
                <a:solidFill>
                  <a:srgbClr val="FFF8F3"/>
                </a:solidFill>
                <a:latin typeface="Trebuchet MS"/>
                <a:cs typeface="Trebuchet MS"/>
              </a:rPr>
              <a:t> </a:t>
            </a:r>
            <a:r>
              <a:rPr sz="1150" spc="-20" dirty="0">
                <a:solidFill>
                  <a:srgbClr val="FFF8F3"/>
                </a:solidFill>
                <a:latin typeface="Trebuchet MS"/>
                <a:cs typeface="Trebuchet MS"/>
              </a:rPr>
              <a:t>impact</a:t>
            </a:r>
            <a:endParaRPr sz="1150">
              <a:latin typeface="Trebuchet MS"/>
              <a:cs typeface="Trebuchet M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5798499" y="982544"/>
            <a:ext cx="1349375" cy="2019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50" spc="-20" dirty="0">
                <a:solidFill>
                  <a:srgbClr val="FFF8F3"/>
                </a:solidFill>
                <a:latin typeface="Trebuchet MS"/>
                <a:cs typeface="Trebuchet MS"/>
              </a:rPr>
              <a:t>Extend</a:t>
            </a:r>
            <a:r>
              <a:rPr sz="1150" spc="-65" dirty="0">
                <a:solidFill>
                  <a:srgbClr val="FFF8F3"/>
                </a:solidFill>
                <a:latin typeface="Trebuchet MS"/>
                <a:cs typeface="Trebuchet MS"/>
              </a:rPr>
              <a:t> </a:t>
            </a:r>
            <a:r>
              <a:rPr sz="1150" spc="15" dirty="0">
                <a:solidFill>
                  <a:srgbClr val="FFF8F3"/>
                </a:solidFill>
                <a:latin typeface="Trebuchet MS"/>
                <a:cs typeface="Trebuchet MS"/>
              </a:rPr>
              <a:t>and</a:t>
            </a:r>
            <a:r>
              <a:rPr sz="1150" spc="-60" dirty="0">
                <a:solidFill>
                  <a:srgbClr val="FFF8F3"/>
                </a:solidFill>
                <a:latin typeface="Trebuchet MS"/>
                <a:cs typeface="Trebuchet MS"/>
              </a:rPr>
              <a:t> </a:t>
            </a:r>
            <a:r>
              <a:rPr sz="1150" spc="-10" dirty="0">
                <a:solidFill>
                  <a:srgbClr val="FFF8F3"/>
                </a:solidFill>
                <a:latin typeface="Trebuchet MS"/>
                <a:cs typeface="Trebuchet MS"/>
              </a:rPr>
              <a:t>optimize</a:t>
            </a:r>
            <a:endParaRPr sz="1150">
              <a:latin typeface="Trebuchet MS"/>
              <a:cs typeface="Trebuchet M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7546056" y="982544"/>
            <a:ext cx="705485" cy="2019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50" spc="-10" dirty="0">
                <a:solidFill>
                  <a:srgbClr val="FFF8F3"/>
                </a:solidFill>
                <a:latin typeface="Trebuchet MS"/>
                <a:cs typeface="Trebuchet MS"/>
              </a:rPr>
              <a:t>Nex</a:t>
            </a:r>
            <a:r>
              <a:rPr sz="1150" spc="-5" dirty="0">
                <a:solidFill>
                  <a:srgbClr val="FFF8F3"/>
                </a:solidFill>
                <a:latin typeface="Trebuchet MS"/>
                <a:cs typeface="Trebuchet MS"/>
              </a:rPr>
              <a:t>t</a:t>
            </a:r>
            <a:r>
              <a:rPr sz="1150" spc="-35" dirty="0">
                <a:solidFill>
                  <a:srgbClr val="FFF8F3"/>
                </a:solidFill>
                <a:latin typeface="Trebuchet MS"/>
                <a:cs typeface="Trebuchet MS"/>
              </a:rPr>
              <a:t> </a:t>
            </a:r>
            <a:r>
              <a:rPr sz="1150" spc="-10" dirty="0">
                <a:solidFill>
                  <a:srgbClr val="FFF8F3"/>
                </a:solidFill>
                <a:latin typeface="Trebuchet MS"/>
                <a:cs typeface="Trebuchet MS"/>
              </a:rPr>
              <a:t>steps</a:t>
            </a:r>
            <a:endParaRPr sz="1150">
              <a:latin typeface="Trebuchet MS"/>
              <a:cs typeface="Trebuchet M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9007171" y="983057"/>
            <a:ext cx="104775" cy="2019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50" spc="15" dirty="0">
                <a:solidFill>
                  <a:srgbClr val="FFFFFF"/>
                </a:solidFill>
                <a:latin typeface="Trebuchet MS"/>
                <a:cs typeface="Trebuchet MS"/>
              </a:rPr>
              <a:t>9</a:t>
            </a:r>
            <a:endParaRPr sz="11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</TotalTime>
  <Words>5405</Words>
  <Application>Microsoft Office PowerPoint</Application>
  <PresentationFormat>Custom</PresentationFormat>
  <Paragraphs>568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1" baseType="lpstr">
      <vt:lpstr>Calibri</vt:lpstr>
      <vt:lpstr>Microsoft PhagsPa</vt:lpstr>
      <vt:lpstr>Segoe UI</vt:lpstr>
      <vt:lpstr>Segoe UI Semibold</vt:lpstr>
      <vt:lpstr>Segoe UI Semilight</vt:lpstr>
      <vt:lpstr>Times New Roman</vt:lpstr>
      <vt:lpstr>Trebuchet MS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Copilot for Microsoft 365 Adoption Playbook</dc:title>
  <dc:creator>Microsoft Corporation</dc:creator>
  <cp:lastModifiedBy>Lee, Ernesto</cp:lastModifiedBy>
  <cp:revision>1</cp:revision>
  <dcterms:created xsi:type="dcterms:W3CDTF">2024-08-02T13:39:18Z</dcterms:created>
  <dcterms:modified xsi:type="dcterms:W3CDTF">2024-08-02T13:44:09Z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2024-07-19T00:00:00Z</vt:filetime>
  </property>
  <property fmtid="{D5CDD505-2E9C-101B-9397-08002B2CF9AE}" pid="3" name="Creator">
    <vt:lpwstr>Adobe InDesign 19.4 (Macintosh)</vt:lpwstr>
  </property>
  <property fmtid="{D5CDD505-2E9C-101B-9397-08002B2CF9AE}" pid="4" name="LastSaved">
    <vt:filetime>2024-08-02T00:00:00Z</vt:filetime>
  </property>
</Properties>
</file>